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5"/>
  </p:notesMasterIdLst>
  <p:sldIdLst>
    <p:sldId id="257" r:id="rId4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4" r:id="rId60"/>
    <p:sldId id="315" r:id="rId61"/>
    <p:sldId id="323" r:id="rId62"/>
    <p:sldId id="324" r:id="rId63"/>
    <p:sldId id="325" r:id="rId64"/>
    <p:sldId id="326" r:id="rId6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117DC7-FD80-4766-863C-03E91DD80B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7DC7-FD80-4766-863C-03E91DD80B6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</p:spPr>
      </p:sp>
      <p:sp>
        <p:nvSpPr>
          <p:cNvPr id="86019" name="Rectangle 3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</p:spPr>
        <p:txBody>
          <a:bodyPr wrap="square" lIns="91440" tIns="45720" rIns="91440" bIns="45720" anchor="t"/>
          <a:lstStyle/>
          <a:p>
            <a:pPr lvl="0"/>
            <a:r>
              <a:rPr lang="zh-CN" altLang="en-US" dirty="0"/>
              <a:t>见：农业创新</a:t>
            </a:r>
            <a:r>
              <a:rPr lang="en-US" altLang="x-none" dirty="0"/>
              <a:t>VCD/</a:t>
            </a:r>
            <a:r>
              <a:rPr lang="zh-CN" altLang="en-US" dirty="0"/>
              <a:t>红色包装挤出饲料市场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7DC7-FD80-4766-863C-03E91DD80B6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5235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/>
            <a:r>
              <a:rPr lang="zh-CN" altLang="en-US" dirty="0"/>
              <a:t>旅游市场的六大要素：吃住行，游购娱；价值主张：你能为客户带来什么价值？购是薄弱环节，目前主要靠门票收入（不好），有了价值主张，就有了关键业务，就知道如何找资源，如何对接市场。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7DC7-FD80-4766-863C-03E91DD80B6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8904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5E5E5"/>
              </a:gs>
              <a:gs pos="100000">
                <a:schemeClr val="bg1">
                  <a:lumMod val="75000"/>
                </a:schemeClr>
              </a:gs>
              <a:gs pos="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3" y="0"/>
            <a:ext cx="12191997" cy="768085"/>
            <a:chOff x="0" y="110442"/>
            <a:chExt cx="12192000" cy="558071"/>
          </a:xfrm>
        </p:grpSpPr>
        <p:sp>
          <p:nvSpPr>
            <p:cNvPr id="31" name="直角三角形 5"/>
            <p:cNvSpPr/>
            <p:nvPr/>
          </p:nvSpPr>
          <p:spPr>
            <a:xfrm>
              <a:off x="5503655" y="110442"/>
              <a:ext cx="1412019" cy="537551"/>
            </a:xfrm>
            <a:custGeom>
              <a:avLst/>
              <a:gdLst>
                <a:gd name="connsiteX0" fmla="*/ 0 w 1359631"/>
                <a:gd name="connsiteY0" fmla="*/ 558070 h 558070"/>
                <a:gd name="connsiteX1" fmla="*/ 0 w 1359631"/>
                <a:gd name="connsiteY1" fmla="*/ 0 h 558070"/>
                <a:gd name="connsiteX2" fmla="*/ 1359631 w 1359631"/>
                <a:gd name="connsiteY2" fmla="*/ 558070 h 558070"/>
                <a:gd name="connsiteX3" fmla="*/ 0 w 1359631"/>
                <a:gd name="connsiteY3" fmla="*/ 558070 h 558070"/>
                <a:gd name="connsiteX0-1" fmla="*/ 52388 w 1412019"/>
                <a:gd name="connsiteY0-2" fmla="*/ 558070 h 558070"/>
                <a:gd name="connsiteX1-3" fmla="*/ 0 w 1412019"/>
                <a:gd name="connsiteY1-4" fmla="*/ 0 h 558070"/>
                <a:gd name="connsiteX2-5" fmla="*/ 1412019 w 1412019"/>
                <a:gd name="connsiteY2-6" fmla="*/ 558070 h 558070"/>
                <a:gd name="connsiteX3-7" fmla="*/ 52388 w 1412019"/>
                <a:gd name="connsiteY3-8" fmla="*/ 558070 h 5580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12019" h="558070">
                  <a:moveTo>
                    <a:pt x="52388" y="558070"/>
                  </a:moveTo>
                  <a:lnTo>
                    <a:pt x="0" y="0"/>
                  </a:lnTo>
                  <a:lnTo>
                    <a:pt x="1412019" y="558070"/>
                  </a:lnTo>
                  <a:lnTo>
                    <a:pt x="52388" y="558070"/>
                  </a:lnTo>
                  <a:close/>
                </a:path>
              </a:pathLst>
            </a:custGeom>
            <a:solidFill>
              <a:srgbClr val="1531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0" y="290334"/>
              <a:ext cx="12192000" cy="378179"/>
            </a:xfrm>
            <a:prstGeom prst="rect">
              <a:avLst/>
            </a:prstGeom>
            <a:solidFill>
              <a:srgbClr val="4582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任意多边形 4"/>
            <p:cNvSpPr/>
            <p:nvPr/>
          </p:nvSpPr>
          <p:spPr>
            <a:xfrm>
              <a:off x="2578985" y="110443"/>
              <a:ext cx="3515403" cy="558070"/>
            </a:xfrm>
            <a:custGeom>
              <a:avLst/>
              <a:gdLst>
                <a:gd name="connsiteX0" fmla="*/ 0 w 3515404"/>
                <a:gd name="connsiteY0" fmla="*/ 0 h 558070"/>
                <a:gd name="connsiteX1" fmla="*/ 2922253 w 3515404"/>
                <a:gd name="connsiteY1" fmla="*/ 0 h 558070"/>
                <a:gd name="connsiteX2" fmla="*/ 3515404 w 3515404"/>
                <a:gd name="connsiteY2" fmla="*/ 558070 h 558070"/>
                <a:gd name="connsiteX3" fmla="*/ 0 w 3515404"/>
                <a:gd name="connsiteY3" fmla="*/ 558070 h 55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5404" h="558070">
                  <a:moveTo>
                    <a:pt x="0" y="0"/>
                  </a:moveTo>
                  <a:lnTo>
                    <a:pt x="2922253" y="0"/>
                  </a:lnTo>
                  <a:lnTo>
                    <a:pt x="3515404" y="558070"/>
                  </a:lnTo>
                  <a:lnTo>
                    <a:pt x="0" y="558070"/>
                  </a:lnTo>
                  <a:close/>
                </a:path>
              </a:pathLst>
            </a:custGeom>
            <a:solidFill>
              <a:srgbClr val="88C1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" name="任意多边形 4"/>
          <p:cNvSpPr/>
          <p:nvPr userDrawn="1"/>
        </p:nvSpPr>
        <p:spPr>
          <a:xfrm>
            <a:off x="0" y="1"/>
            <a:ext cx="3515403" cy="768084"/>
          </a:xfrm>
          <a:custGeom>
            <a:avLst/>
            <a:gdLst>
              <a:gd name="connsiteX0" fmla="*/ 0 w 3515404"/>
              <a:gd name="connsiteY0" fmla="*/ 0 h 558070"/>
              <a:gd name="connsiteX1" fmla="*/ 2922253 w 3515404"/>
              <a:gd name="connsiteY1" fmla="*/ 0 h 558070"/>
              <a:gd name="connsiteX2" fmla="*/ 3515404 w 3515404"/>
              <a:gd name="connsiteY2" fmla="*/ 558070 h 558070"/>
              <a:gd name="connsiteX3" fmla="*/ 0 w 3515404"/>
              <a:gd name="connsiteY3" fmla="*/ 558070 h 55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5404" h="558070">
                <a:moveTo>
                  <a:pt x="0" y="0"/>
                </a:moveTo>
                <a:lnTo>
                  <a:pt x="2922253" y="0"/>
                </a:lnTo>
                <a:lnTo>
                  <a:pt x="3515404" y="558070"/>
                </a:lnTo>
                <a:lnTo>
                  <a:pt x="0" y="558070"/>
                </a:lnTo>
                <a:close/>
              </a:path>
            </a:pathLst>
          </a:custGeom>
          <a:solidFill>
            <a:srgbClr val="88C1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5" name="Picture 2" descr="C:\Users\cntzj\Desktop\素材\6cab50ee6295b839daa6d8b8ae7d45d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" y="41699"/>
            <a:ext cx="1097379" cy="79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 userDrawn="1"/>
        </p:nvSpPr>
        <p:spPr>
          <a:xfrm>
            <a:off x="0" y="6447631"/>
            <a:ext cx="12192000" cy="410368"/>
          </a:xfrm>
          <a:prstGeom prst="rect">
            <a:avLst/>
          </a:prstGeom>
          <a:solidFill>
            <a:srgbClr val="458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37" name="文本框 36"/>
          <p:cNvSpPr txBox="1"/>
          <p:nvPr userDrawn="1"/>
        </p:nvSpPr>
        <p:spPr>
          <a:xfrm>
            <a:off x="7152117" y="6447631"/>
            <a:ext cx="4800533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65" b="1" dirty="0">
                <a:solidFill>
                  <a:schemeClr val="bg1"/>
                </a:solidFill>
              </a:rPr>
              <a:t>农业部农村实用人才带头人创业指导讲师团</a:t>
            </a:r>
            <a:endParaRPr lang="zh-CN" altLang="en-US" sz="1865" dirty="0"/>
          </a:p>
        </p:txBody>
      </p:sp>
      <p:sp>
        <p:nvSpPr>
          <p:cNvPr id="11" name="新月形 10"/>
          <p:cNvSpPr/>
          <p:nvPr userDrawn="1"/>
        </p:nvSpPr>
        <p:spPr>
          <a:xfrm rot="2224065" flipH="1">
            <a:off x="1036961" y="359969"/>
            <a:ext cx="169704" cy="473432"/>
          </a:xfrm>
          <a:prstGeom prst="moon">
            <a:avLst>
              <a:gd name="adj" fmla="val 84280"/>
            </a:avLst>
          </a:prstGeom>
          <a:solidFill>
            <a:srgbClr val="88C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新月形 3"/>
          <p:cNvSpPr/>
          <p:nvPr userDrawn="1"/>
        </p:nvSpPr>
        <p:spPr>
          <a:xfrm rot="2224065" flipH="1">
            <a:off x="1036961" y="359969"/>
            <a:ext cx="169704" cy="473432"/>
          </a:xfrm>
          <a:prstGeom prst="moon">
            <a:avLst>
              <a:gd name="adj" fmla="val 84280"/>
            </a:avLst>
          </a:prstGeom>
          <a:solidFill>
            <a:srgbClr val="88C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/>
          <a:p>
            <a:pPr lvl="0"/>
            <a:fld id="{BB962C8B-B14F-4D97-AF65-F5344CB8AC3E}" type="datetime1">
              <a:rPr lang="zh-CN" altLang="en-US" dirty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400" dirty="0">
                <a:ea typeface="宋体" panose="02010600030101010101" pitchFamily="2" charset="-122"/>
              </a:rPr>
            </a:fld>
            <a:endParaRPr lang="en-US" altLang="zh-CN" sz="14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600" indent="0" algn="ctr">
              <a:buNone/>
              <a:defRPr/>
            </a:lvl2pPr>
            <a:lvl3pPr marL="1219200" indent="0" algn="ctr">
              <a:buNone/>
              <a:defRPr/>
            </a:lvl3pPr>
            <a:lvl4pPr marL="1828800" indent="0" algn="ctr">
              <a:buNone/>
              <a:defRPr/>
            </a:lvl4pPr>
            <a:lvl5pPr marL="2438400" indent="0" algn="ctr">
              <a:buNone/>
              <a:defRPr/>
            </a:lvl5pPr>
            <a:lvl6pPr marL="3048000" indent="0" algn="ctr">
              <a:buNone/>
              <a:defRPr/>
            </a:lvl6pPr>
            <a:lvl7pPr marL="3657600" indent="0" algn="ctr">
              <a:buNone/>
              <a:defRPr/>
            </a:lvl7pPr>
            <a:lvl8pPr marL="4267200" indent="0" algn="ctr">
              <a:buNone/>
              <a:defRPr/>
            </a:lvl8pPr>
            <a:lvl9pPr marL="48768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25B0D5D-86FF-42C1-9C20-9DBF49FEC837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EFAF63-C524-46FA-B53C-4FA51B1EA7C2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25672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5E5E5"/>
              </a:gs>
              <a:gs pos="100000">
                <a:schemeClr val="bg1">
                  <a:lumMod val="75000"/>
                </a:schemeClr>
              </a:gs>
              <a:gs pos="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5E5E5"/>
              </a:gs>
              <a:gs pos="100000">
                <a:schemeClr val="bg1">
                  <a:lumMod val="75000"/>
                </a:schemeClr>
              </a:gs>
              <a:gs pos="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943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矩形 7"/>
          <p:cNvSpPr/>
          <p:nvPr userDrawn="1"/>
        </p:nvSpPr>
        <p:spPr>
          <a:xfrm>
            <a:off x="1541032" y="750633"/>
            <a:ext cx="2730765" cy="60959"/>
          </a:xfrm>
          <a:prstGeom prst="rect">
            <a:avLst/>
          </a:prstGeom>
          <a:solidFill>
            <a:srgbClr val="DCF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420453" y="270585"/>
            <a:ext cx="3072341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请在这里添加您的标题</a:t>
            </a:r>
            <a:endParaRPr lang="zh-CN" altLang="en-US" sz="21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83053" y="217493"/>
            <a:ext cx="1121067" cy="642928"/>
            <a:chOff x="152260" y="185120"/>
            <a:chExt cx="840800" cy="482196"/>
          </a:xfrm>
        </p:grpSpPr>
        <p:sp>
          <p:nvSpPr>
            <p:cNvPr id="11" name="矩形 10"/>
            <p:cNvSpPr/>
            <p:nvPr/>
          </p:nvSpPr>
          <p:spPr>
            <a:xfrm>
              <a:off x="195817" y="185120"/>
              <a:ext cx="797243" cy="3452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</a:rPr>
                <a:t>LOGO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52260" y="460623"/>
              <a:ext cx="730568" cy="206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TEXT HERE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圆角矩形 12"/>
          <p:cNvSpPr/>
          <p:nvPr userDrawn="1"/>
        </p:nvSpPr>
        <p:spPr>
          <a:xfrm>
            <a:off x="225680" y="123663"/>
            <a:ext cx="4335563" cy="872615"/>
          </a:xfrm>
          <a:prstGeom prst="roundRect">
            <a:avLst>
              <a:gd name="adj" fmla="val 8448"/>
            </a:avLst>
          </a:prstGeom>
          <a:noFill/>
          <a:ln w="12700">
            <a:gradFill flip="none" rotWithShape="1">
              <a:gsLst>
                <a:gs pos="0">
                  <a:srgbClr val="50A83F"/>
                </a:gs>
                <a:gs pos="100000">
                  <a:srgbClr val="326531"/>
                </a:gs>
              </a:gsLst>
              <a:lin ang="189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5E5E5"/>
              </a:gs>
              <a:gs pos="100000">
                <a:schemeClr val="bg1">
                  <a:lumMod val="75000"/>
                </a:schemeClr>
              </a:gs>
              <a:gs pos="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 userDrawn="1"/>
        </p:nvSpPr>
        <p:spPr>
          <a:xfrm>
            <a:off x="0" y="6447631"/>
            <a:ext cx="12192000" cy="410368"/>
          </a:xfrm>
          <a:prstGeom prst="rect">
            <a:avLst/>
          </a:prstGeom>
          <a:solidFill>
            <a:srgbClr val="458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7152117" y="6447631"/>
            <a:ext cx="4800533" cy="378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65" b="1" dirty="0">
                <a:solidFill>
                  <a:schemeClr val="bg1"/>
                </a:solidFill>
              </a:rPr>
              <a:t>农业部农村实用人才带头人创业指导讲师团</a:t>
            </a:r>
            <a:endParaRPr lang="zh-CN" altLang="en-US" sz="1865" dirty="0"/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3" y="0"/>
            <a:ext cx="12191997" cy="768085"/>
            <a:chOff x="0" y="110442"/>
            <a:chExt cx="12192000" cy="558071"/>
          </a:xfrm>
        </p:grpSpPr>
        <p:sp>
          <p:nvSpPr>
            <p:cNvPr id="23" name="直角三角形 5"/>
            <p:cNvSpPr/>
            <p:nvPr/>
          </p:nvSpPr>
          <p:spPr>
            <a:xfrm>
              <a:off x="5503655" y="110442"/>
              <a:ext cx="1412019" cy="537551"/>
            </a:xfrm>
            <a:custGeom>
              <a:avLst/>
              <a:gdLst>
                <a:gd name="connsiteX0" fmla="*/ 0 w 1359631"/>
                <a:gd name="connsiteY0" fmla="*/ 558070 h 558070"/>
                <a:gd name="connsiteX1" fmla="*/ 0 w 1359631"/>
                <a:gd name="connsiteY1" fmla="*/ 0 h 558070"/>
                <a:gd name="connsiteX2" fmla="*/ 1359631 w 1359631"/>
                <a:gd name="connsiteY2" fmla="*/ 558070 h 558070"/>
                <a:gd name="connsiteX3" fmla="*/ 0 w 1359631"/>
                <a:gd name="connsiteY3" fmla="*/ 558070 h 558070"/>
                <a:gd name="connsiteX0-1" fmla="*/ 52388 w 1412019"/>
                <a:gd name="connsiteY0-2" fmla="*/ 558070 h 558070"/>
                <a:gd name="connsiteX1-3" fmla="*/ 0 w 1412019"/>
                <a:gd name="connsiteY1-4" fmla="*/ 0 h 558070"/>
                <a:gd name="connsiteX2-5" fmla="*/ 1412019 w 1412019"/>
                <a:gd name="connsiteY2-6" fmla="*/ 558070 h 558070"/>
                <a:gd name="connsiteX3-7" fmla="*/ 52388 w 1412019"/>
                <a:gd name="connsiteY3-8" fmla="*/ 558070 h 5580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412019" h="558070">
                  <a:moveTo>
                    <a:pt x="52388" y="558070"/>
                  </a:moveTo>
                  <a:lnTo>
                    <a:pt x="0" y="0"/>
                  </a:lnTo>
                  <a:lnTo>
                    <a:pt x="1412019" y="558070"/>
                  </a:lnTo>
                  <a:lnTo>
                    <a:pt x="52388" y="558070"/>
                  </a:lnTo>
                  <a:close/>
                </a:path>
              </a:pathLst>
            </a:custGeom>
            <a:solidFill>
              <a:srgbClr val="1531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290334"/>
              <a:ext cx="12192000" cy="378179"/>
            </a:xfrm>
            <a:prstGeom prst="rect">
              <a:avLst/>
            </a:prstGeom>
            <a:solidFill>
              <a:srgbClr val="4582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任意多边形 4"/>
            <p:cNvSpPr/>
            <p:nvPr/>
          </p:nvSpPr>
          <p:spPr>
            <a:xfrm>
              <a:off x="2578985" y="110443"/>
              <a:ext cx="3515403" cy="558070"/>
            </a:xfrm>
            <a:custGeom>
              <a:avLst/>
              <a:gdLst>
                <a:gd name="connsiteX0" fmla="*/ 0 w 3515404"/>
                <a:gd name="connsiteY0" fmla="*/ 0 h 558070"/>
                <a:gd name="connsiteX1" fmla="*/ 2922253 w 3515404"/>
                <a:gd name="connsiteY1" fmla="*/ 0 h 558070"/>
                <a:gd name="connsiteX2" fmla="*/ 3515404 w 3515404"/>
                <a:gd name="connsiteY2" fmla="*/ 558070 h 558070"/>
                <a:gd name="connsiteX3" fmla="*/ 0 w 3515404"/>
                <a:gd name="connsiteY3" fmla="*/ 558070 h 55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5404" h="558070">
                  <a:moveTo>
                    <a:pt x="0" y="0"/>
                  </a:moveTo>
                  <a:lnTo>
                    <a:pt x="2922253" y="0"/>
                  </a:lnTo>
                  <a:lnTo>
                    <a:pt x="3515404" y="558070"/>
                  </a:lnTo>
                  <a:lnTo>
                    <a:pt x="0" y="558070"/>
                  </a:lnTo>
                  <a:close/>
                </a:path>
              </a:pathLst>
            </a:custGeom>
            <a:solidFill>
              <a:srgbClr val="88C1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4"/>
          <p:cNvSpPr/>
          <p:nvPr userDrawn="1"/>
        </p:nvSpPr>
        <p:spPr>
          <a:xfrm>
            <a:off x="0" y="1"/>
            <a:ext cx="3515403" cy="768084"/>
          </a:xfrm>
          <a:custGeom>
            <a:avLst/>
            <a:gdLst>
              <a:gd name="connsiteX0" fmla="*/ 0 w 3515404"/>
              <a:gd name="connsiteY0" fmla="*/ 0 h 558070"/>
              <a:gd name="connsiteX1" fmla="*/ 2922253 w 3515404"/>
              <a:gd name="connsiteY1" fmla="*/ 0 h 558070"/>
              <a:gd name="connsiteX2" fmla="*/ 3515404 w 3515404"/>
              <a:gd name="connsiteY2" fmla="*/ 558070 h 558070"/>
              <a:gd name="connsiteX3" fmla="*/ 0 w 3515404"/>
              <a:gd name="connsiteY3" fmla="*/ 558070 h 55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5404" h="558070">
                <a:moveTo>
                  <a:pt x="0" y="0"/>
                </a:moveTo>
                <a:lnTo>
                  <a:pt x="2922253" y="0"/>
                </a:lnTo>
                <a:lnTo>
                  <a:pt x="3515404" y="558070"/>
                </a:lnTo>
                <a:lnTo>
                  <a:pt x="0" y="558070"/>
                </a:lnTo>
                <a:close/>
              </a:path>
            </a:pathLst>
          </a:custGeom>
          <a:solidFill>
            <a:srgbClr val="88C1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" name="Picture 2" descr="C:\Users\cntzj\Desktop\素材\6cab50ee6295b839daa6d8b8ae7d45d7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" y="41699"/>
            <a:ext cx="1097379" cy="79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新月形 17"/>
          <p:cNvSpPr/>
          <p:nvPr userDrawn="1"/>
        </p:nvSpPr>
        <p:spPr>
          <a:xfrm rot="2224065" flipH="1">
            <a:off x="1036961" y="359969"/>
            <a:ext cx="169704" cy="473432"/>
          </a:xfrm>
          <a:prstGeom prst="moon">
            <a:avLst>
              <a:gd name="adj" fmla="val 84280"/>
            </a:avLst>
          </a:prstGeom>
          <a:solidFill>
            <a:srgbClr val="88C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1.xml"/><Relationship Id="rId5" Type="http://schemas.openxmlformats.org/officeDocument/2006/relationships/hyperlink" Target="file:///C:\Users\admin\Desktop\&#35838;&#19978;&#29992;--&#20197;&#33394;&#21015;&#30340;&#20892;&#19994;6ms.mpg" TargetMode="External"/><Relationship Id="rId4" Type="http://schemas.openxmlformats.org/officeDocument/2006/relationships/hyperlink" Target="&#35838;&#19978;&#29992;--&#20197;&#33394;&#21015;&#30340;&#20892;&#19994;6ms.mpg" TargetMode="Externa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hyperlink" Target="file:///C:\Users\admin\Desktop\&#35199;&#21335;&#33322;&#31354;01_baofeng.bhd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8.jpe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E1D0B"/>
            </a:gs>
            <a:gs pos="0">
              <a:srgbClr val="16351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540" y="712419"/>
            <a:ext cx="12187767" cy="5410200"/>
            <a:chOff x="3175" y="-4763"/>
            <a:chExt cx="9151938" cy="4057650"/>
          </a:xfrm>
        </p:grpSpPr>
        <p:sp>
          <p:nvSpPr>
            <p:cNvPr id="14" name="Freeform 17"/>
            <p:cNvSpPr/>
            <p:nvPr/>
          </p:nvSpPr>
          <p:spPr bwMode="auto">
            <a:xfrm>
              <a:off x="3175" y="-4763"/>
              <a:ext cx="9151938" cy="1873250"/>
            </a:xfrm>
            <a:custGeom>
              <a:avLst/>
              <a:gdLst>
                <a:gd name="T0" fmla="*/ 0 w 2896"/>
                <a:gd name="T1" fmla="*/ 0 h 594"/>
                <a:gd name="T2" fmla="*/ 476 w 2896"/>
                <a:gd name="T3" fmla="*/ 344 h 594"/>
                <a:gd name="T4" fmla="*/ 1432 w 2896"/>
                <a:gd name="T5" fmla="*/ 468 h 594"/>
                <a:gd name="T6" fmla="*/ 2896 w 2896"/>
                <a:gd name="T7" fmla="*/ 468 h 594"/>
                <a:gd name="T8" fmla="*/ 2896 w 2896"/>
                <a:gd name="T9" fmla="*/ 594 h 594"/>
                <a:gd name="T10" fmla="*/ 1416 w 2896"/>
                <a:gd name="T11" fmla="*/ 594 h 594"/>
                <a:gd name="T12" fmla="*/ 470 w 2896"/>
                <a:gd name="T13" fmla="*/ 518 h 594"/>
                <a:gd name="T14" fmla="*/ 0 w 2896"/>
                <a:gd name="T15" fmla="*/ 296 h 594"/>
                <a:gd name="T16" fmla="*/ 0 w 2896"/>
                <a:gd name="T17" fmla="*/ 0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6" h="594">
                  <a:moveTo>
                    <a:pt x="0" y="0"/>
                  </a:moveTo>
                  <a:cubicBezTo>
                    <a:pt x="0" y="0"/>
                    <a:pt x="209" y="241"/>
                    <a:pt x="476" y="344"/>
                  </a:cubicBezTo>
                  <a:cubicBezTo>
                    <a:pt x="796" y="467"/>
                    <a:pt x="1008" y="468"/>
                    <a:pt x="1432" y="468"/>
                  </a:cubicBezTo>
                  <a:cubicBezTo>
                    <a:pt x="1856" y="468"/>
                    <a:pt x="2896" y="468"/>
                    <a:pt x="2896" y="468"/>
                  </a:cubicBezTo>
                  <a:cubicBezTo>
                    <a:pt x="2896" y="594"/>
                    <a:pt x="2896" y="594"/>
                    <a:pt x="2896" y="594"/>
                  </a:cubicBezTo>
                  <a:cubicBezTo>
                    <a:pt x="1416" y="594"/>
                    <a:pt x="1416" y="594"/>
                    <a:pt x="1416" y="594"/>
                  </a:cubicBezTo>
                  <a:cubicBezTo>
                    <a:pt x="1416" y="594"/>
                    <a:pt x="705" y="585"/>
                    <a:pt x="470" y="518"/>
                  </a:cubicBezTo>
                  <a:cubicBezTo>
                    <a:pt x="210" y="444"/>
                    <a:pt x="0" y="296"/>
                    <a:pt x="0" y="2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84E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8"/>
            <p:cNvSpPr/>
            <p:nvPr/>
          </p:nvSpPr>
          <p:spPr bwMode="auto">
            <a:xfrm>
              <a:off x="3175" y="1093787"/>
              <a:ext cx="9151938" cy="1217613"/>
            </a:xfrm>
            <a:custGeom>
              <a:avLst/>
              <a:gdLst>
                <a:gd name="T0" fmla="*/ 0 w 2896"/>
                <a:gd name="T1" fmla="*/ 0 h 386"/>
                <a:gd name="T2" fmla="*/ 540 w 2896"/>
                <a:gd name="T3" fmla="*/ 213 h 386"/>
                <a:gd name="T4" fmla="*/ 1158 w 2896"/>
                <a:gd name="T5" fmla="*/ 264 h 386"/>
                <a:gd name="T6" fmla="*/ 2896 w 2896"/>
                <a:gd name="T7" fmla="*/ 264 h 386"/>
                <a:gd name="T8" fmla="*/ 2896 w 2896"/>
                <a:gd name="T9" fmla="*/ 386 h 386"/>
                <a:gd name="T10" fmla="*/ 1156 w 2896"/>
                <a:gd name="T11" fmla="*/ 386 h 386"/>
                <a:gd name="T12" fmla="*/ 380 w 2896"/>
                <a:gd name="T13" fmla="*/ 352 h 386"/>
                <a:gd name="T14" fmla="*/ 0 w 2896"/>
                <a:gd name="T15" fmla="*/ 277 h 386"/>
                <a:gd name="T16" fmla="*/ 0 w 2896"/>
                <a:gd name="T17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6" h="386">
                  <a:moveTo>
                    <a:pt x="0" y="0"/>
                  </a:moveTo>
                  <a:cubicBezTo>
                    <a:pt x="0" y="0"/>
                    <a:pt x="306" y="174"/>
                    <a:pt x="540" y="213"/>
                  </a:cubicBezTo>
                  <a:cubicBezTo>
                    <a:pt x="761" y="250"/>
                    <a:pt x="977" y="261"/>
                    <a:pt x="1158" y="264"/>
                  </a:cubicBezTo>
                  <a:cubicBezTo>
                    <a:pt x="1281" y="266"/>
                    <a:pt x="2896" y="264"/>
                    <a:pt x="2896" y="264"/>
                  </a:cubicBezTo>
                  <a:cubicBezTo>
                    <a:pt x="2896" y="386"/>
                    <a:pt x="2896" y="386"/>
                    <a:pt x="2896" y="386"/>
                  </a:cubicBezTo>
                  <a:cubicBezTo>
                    <a:pt x="1156" y="386"/>
                    <a:pt x="1156" y="386"/>
                    <a:pt x="1156" y="386"/>
                  </a:cubicBezTo>
                  <a:cubicBezTo>
                    <a:pt x="1156" y="386"/>
                    <a:pt x="591" y="378"/>
                    <a:pt x="380" y="352"/>
                  </a:cubicBezTo>
                  <a:cubicBezTo>
                    <a:pt x="206" y="330"/>
                    <a:pt x="0" y="277"/>
                    <a:pt x="0" y="2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653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3175" y="2833687"/>
              <a:ext cx="9151938" cy="1219200"/>
            </a:xfrm>
            <a:custGeom>
              <a:avLst/>
              <a:gdLst>
                <a:gd name="T0" fmla="*/ 0 w 2896"/>
                <a:gd name="T1" fmla="*/ 386 h 386"/>
                <a:gd name="T2" fmla="*/ 540 w 2896"/>
                <a:gd name="T3" fmla="*/ 173 h 386"/>
                <a:gd name="T4" fmla="*/ 1158 w 2896"/>
                <a:gd name="T5" fmla="*/ 122 h 386"/>
                <a:gd name="T6" fmla="*/ 2896 w 2896"/>
                <a:gd name="T7" fmla="*/ 122 h 386"/>
                <a:gd name="T8" fmla="*/ 2896 w 2896"/>
                <a:gd name="T9" fmla="*/ 0 h 386"/>
                <a:gd name="T10" fmla="*/ 1156 w 2896"/>
                <a:gd name="T11" fmla="*/ 0 h 386"/>
                <a:gd name="T12" fmla="*/ 380 w 2896"/>
                <a:gd name="T13" fmla="*/ 34 h 386"/>
                <a:gd name="T14" fmla="*/ 0 w 2896"/>
                <a:gd name="T15" fmla="*/ 109 h 386"/>
                <a:gd name="T16" fmla="*/ 0 w 2896"/>
                <a:gd name="T17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6" h="386">
                  <a:moveTo>
                    <a:pt x="0" y="386"/>
                  </a:moveTo>
                  <a:cubicBezTo>
                    <a:pt x="0" y="386"/>
                    <a:pt x="306" y="212"/>
                    <a:pt x="540" y="173"/>
                  </a:cubicBezTo>
                  <a:cubicBezTo>
                    <a:pt x="761" y="136"/>
                    <a:pt x="977" y="125"/>
                    <a:pt x="1158" y="122"/>
                  </a:cubicBezTo>
                  <a:cubicBezTo>
                    <a:pt x="1281" y="121"/>
                    <a:pt x="2896" y="122"/>
                    <a:pt x="2896" y="122"/>
                  </a:cubicBezTo>
                  <a:cubicBezTo>
                    <a:pt x="2896" y="0"/>
                    <a:pt x="2896" y="0"/>
                    <a:pt x="2896" y="0"/>
                  </a:cubicBezTo>
                  <a:cubicBezTo>
                    <a:pt x="1156" y="0"/>
                    <a:pt x="1156" y="0"/>
                    <a:pt x="1156" y="0"/>
                  </a:cubicBezTo>
                  <a:cubicBezTo>
                    <a:pt x="1156" y="0"/>
                    <a:pt x="591" y="8"/>
                    <a:pt x="380" y="34"/>
                  </a:cubicBezTo>
                  <a:cubicBezTo>
                    <a:pt x="206" y="56"/>
                    <a:pt x="0" y="109"/>
                    <a:pt x="0" y="109"/>
                  </a:cubicBezTo>
                  <a:lnTo>
                    <a:pt x="0" y="386"/>
                  </a:lnTo>
                  <a:close/>
                </a:path>
              </a:pathLst>
            </a:custGeom>
            <a:solidFill>
              <a:srgbClr val="50943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1"/>
            <p:cNvSpPr/>
            <p:nvPr/>
          </p:nvSpPr>
          <p:spPr bwMode="auto">
            <a:xfrm>
              <a:off x="3175" y="2140744"/>
              <a:ext cx="9151938" cy="871538"/>
            </a:xfrm>
            <a:custGeom>
              <a:avLst/>
              <a:gdLst>
                <a:gd name="T0" fmla="*/ 0 w 2896"/>
                <a:gd name="T1" fmla="*/ 0 h 276"/>
                <a:gd name="T2" fmla="*/ 504 w 2896"/>
                <a:gd name="T3" fmla="*/ 60 h 276"/>
                <a:gd name="T4" fmla="*/ 1196 w 2896"/>
                <a:gd name="T5" fmla="*/ 76 h 276"/>
                <a:gd name="T6" fmla="*/ 2896 w 2896"/>
                <a:gd name="T7" fmla="*/ 76 h 276"/>
                <a:gd name="T8" fmla="*/ 2896 w 2896"/>
                <a:gd name="T9" fmla="*/ 192 h 276"/>
                <a:gd name="T10" fmla="*/ 1164 w 2896"/>
                <a:gd name="T11" fmla="*/ 192 h 276"/>
                <a:gd name="T12" fmla="*/ 516 w 2896"/>
                <a:gd name="T13" fmla="*/ 220 h 276"/>
                <a:gd name="T14" fmla="*/ 0 w 2896"/>
                <a:gd name="T15" fmla="*/ 276 h 276"/>
                <a:gd name="T16" fmla="*/ 0 w 2896"/>
                <a:gd name="T17" fmla="*/ 0 h 276"/>
                <a:gd name="connsiteX0" fmla="*/ 0 w 10000"/>
                <a:gd name="connsiteY0" fmla="*/ 0 h 10000"/>
                <a:gd name="connsiteX1" fmla="*/ 1740 w 10000"/>
                <a:gd name="connsiteY1" fmla="*/ 2174 h 10000"/>
                <a:gd name="connsiteX2" fmla="*/ 4130 w 10000"/>
                <a:gd name="connsiteY2" fmla="*/ 2754 h 10000"/>
                <a:gd name="connsiteX3" fmla="*/ 10000 w 10000"/>
                <a:gd name="connsiteY3" fmla="*/ 2754 h 10000"/>
                <a:gd name="connsiteX4" fmla="*/ 10000 w 10000"/>
                <a:gd name="connsiteY4" fmla="*/ 6957 h 10000"/>
                <a:gd name="connsiteX5" fmla="*/ 4019 w 10000"/>
                <a:gd name="connsiteY5" fmla="*/ 6957 h 10000"/>
                <a:gd name="connsiteX6" fmla="*/ 1782 w 10000"/>
                <a:gd name="connsiteY6" fmla="*/ 7643 h 10000"/>
                <a:gd name="connsiteX7" fmla="*/ 0 w 10000"/>
                <a:gd name="connsiteY7" fmla="*/ 10000 h 10000"/>
                <a:gd name="connsiteX8" fmla="*/ 0 w 10000"/>
                <a:gd name="connsiteY8" fmla="*/ 0 h 10000"/>
                <a:gd name="connsiteX0-1" fmla="*/ 0 w 10000"/>
                <a:gd name="connsiteY0-2" fmla="*/ 0 h 10000"/>
                <a:gd name="connsiteX1-3" fmla="*/ 1740 w 10000"/>
                <a:gd name="connsiteY1-4" fmla="*/ 2174 h 10000"/>
                <a:gd name="connsiteX2-5" fmla="*/ 4130 w 10000"/>
                <a:gd name="connsiteY2-6" fmla="*/ 2754 h 10000"/>
                <a:gd name="connsiteX3-7" fmla="*/ 10000 w 10000"/>
                <a:gd name="connsiteY3-8" fmla="*/ 2754 h 10000"/>
                <a:gd name="connsiteX4-9" fmla="*/ 10000 w 10000"/>
                <a:gd name="connsiteY4-10" fmla="*/ 6957 h 10000"/>
                <a:gd name="connsiteX5-11" fmla="*/ 4019 w 10000"/>
                <a:gd name="connsiteY5-12" fmla="*/ 6957 h 10000"/>
                <a:gd name="connsiteX6-13" fmla="*/ 1782 w 10000"/>
                <a:gd name="connsiteY6-14" fmla="*/ 7643 h 10000"/>
                <a:gd name="connsiteX7-15" fmla="*/ 0 w 10000"/>
                <a:gd name="connsiteY7-16" fmla="*/ 10000 h 10000"/>
                <a:gd name="connsiteX8-17" fmla="*/ 0 w 10000"/>
                <a:gd name="connsiteY8-18" fmla="*/ 0 h 10000"/>
                <a:gd name="connsiteX0-19" fmla="*/ 0 w 10000"/>
                <a:gd name="connsiteY0-20" fmla="*/ 0 h 10000"/>
                <a:gd name="connsiteX1-21" fmla="*/ 1740 w 10000"/>
                <a:gd name="connsiteY1-22" fmla="*/ 2174 h 10000"/>
                <a:gd name="connsiteX2-23" fmla="*/ 4130 w 10000"/>
                <a:gd name="connsiteY2-24" fmla="*/ 2754 h 10000"/>
                <a:gd name="connsiteX3-25" fmla="*/ 10000 w 10000"/>
                <a:gd name="connsiteY3-26" fmla="*/ 2754 h 10000"/>
                <a:gd name="connsiteX4-27" fmla="*/ 10000 w 10000"/>
                <a:gd name="connsiteY4-28" fmla="*/ 6957 h 10000"/>
                <a:gd name="connsiteX5-29" fmla="*/ 4019 w 10000"/>
                <a:gd name="connsiteY5-30" fmla="*/ 6957 h 10000"/>
                <a:gd name="connsiteX6-31" fmla="*/ 1782 w 10000"/>
                <a:gd name="connsiteY6-32" fmla="*/ 7643 h 10000"/>
                <a:gd name="connsiteX7-33" fmla="*/ 0 w 10000"/>
                <a:gd name="connsiteY7-34" fmla="*/ 10000 h 10000"/>
                <a:gd name="connsiteX8-35" fmla="*/ 0 w 10000"/>
                <a:gd name="connsiteY8-36" fmla="*/ 0 h 10000"/>
                <a:gd name="connsiteX0-37" fmla="*/ 0 w 10000"/>
                <a:gd name="connsiteY0-38" fmla="*/ 0 h 10000"/>
                <a:gd name="connsiteX1-39" fmla="*/ 1740 w 10000"/>
                <a:gd name="connsiteY1-40" fmla="*/ 2174 h 10000"/>
                <a:gd name="connsiteX2-41" fmla="*/ 4130 w 10000"/>
                <a:gd name="connsiteY2-42" fmla="*/ 2754 h 10000"/>
                <a:gd name="connsiteX3-43" fmla="*/ 10000 w 10000"/>
                <a:gd name="connsiteY3-44" fmla="*/ 2754 h 10000"/>
                <a:gd name="connsiteX4-45" fmla="*/ 10000 w 10000"/>
                <a:gd name="connsiteY4-46" fmla="*/ 6957 h 10000"/>
                <a:gd name="connsiteX5-47" fmla="*/ 4019 w 10000"/>
                <a:gd name="connsiteY5-48" fmla="*/ 6957 h 10000"/>
                <a:gd name="connsiteX6-49" fmla="*/ 1782 w 10000"/>
                <a:gd name="connsiteY6-50" fmla="*/ 7643 h 10000"/>
                <a:gd name="connsiteX7-51" fmla="*/ 0 w 10000"/>
                <a:gd name="connsiteY7-52" fmla="*/ 10000 h 10000"/>
                <a:gd name="connsiteX8-53" fmla="*/ 0 w 10000"/>
                <a:gd name="connsiteY8-54" fmla="*/ 0 h 10000"/>
                <a:gd name="connsiteX0-55" fmla="*/ 0 w 10000"/>
                <a:gd name="connsiteY0-56" fmla="*/ 0 h 10000"/>
                <a:gd name="connsiteX1-57" fmla="*/ 1740 w 10000"/>
                <a:gd name="connsiteY1-58" fmla="*/ 2174 h 10000"/>
                <a:gd name="connsiteX2-59" fmla="*/ 4130 w 10000"/>
                <a:gd name="connsiteY2-60" fmla="*/ 2754 h 10000"/>
                <a:gd name="connsiteX3-61" fmla="*/ 10000 w 10000"/>
                <a:gd name="connsiteY3-62" fmla="*/ 2754 h 10000"/>
                <a:gd name="connsiteX4-63" fmla="*/ 10000 w 10000"/>
                <a:gd name="connsiteY4-64" fmla="*/ 6957 h 10000"/>
                <a:gd name="connsiteX5-65" fmla="*/ 4019 w 10000"/>
                <a:gd name="connsiteY5-66" fmla="*/ 6957 h 10000"/>
                <a:gd name="connsiteX6-67" fmla="*/ 1782 w 10000"/>
                <a:gd name="connsiteY6-68" fmla="*/ 7643 h 10000"/>
                <a:gd name="connsiteX7-69" fmla="*/ 0 w 10000"/>
                <a:gd name="connsiteY7-70" fmla="*/ 10000 h 10000"/>
                <a:gd name="connsiteX8-71" fmla="*/ 0 w 10000"/>
                <a:gd name="connsiteY8-72" fmla="*/ 0 h 10000"/>
                <a:gd name="connsiteX0-73" fmla="*/ 0 w 10000"/>
                <a:gd name="connsiteY0-74" fmla="*/ 0 h 10000"/>
                <a:gd name="connsiteX1-75" fmla="*/ 1740 w 10000"/>
                <a:gd name="connsiteY1-76" fmla="*/ 2174 h 10000"/>
                <a:gd name="connsiteX2-77" fmla="*/ 4130 w 10000"/>
                <a:gd name="connsiteY2-78" fmla="*/ 2754 h 10000"/>
                <a:gd name="connsiteX3-79" fmla="*/ 10000 w 10000"/>
                <a:gd name="connsiteY3-80" fmla="*/ 2754 h 10000"/>
                <a:gd name="connsiteX4-81" fmla="*/ 10000 w 10000"/>
                <a:gd name="connsiteY4-82" fmla="*/ 6957 h 10000"/>
                <a:gd name="connsiteX5-83" fmla="*/ 4019 w 10000"/>
                <a:gd name="connsiteY5-84" fmla="*/ 6957 h 10000"/>
                <a:gd name="connsiteX6-85" fmla="*/ 1399 w 10000"/>
                <a:gd name="connsiteY6-86" fmla="*/ 7730 h 10000"/>
                <a:gd name="connsiteX7-87" fmla="*/ 0 w 10000"/>
                <a:gd name="connsiteY7-88" fmla="*/ 10000 h 10000"/>
                <a:gd name="connsiteX8-89" fmla="*/ 0 w 10000"/>
                <a:gd name="connsiteY8-90" fmla="*/ 0 h 10000"/>
                <a:gd name="connsiteX0-91" fmla="*/ 0 w 10000"/>
                <a:gd name="connsiteY0-92" fmla="*/ 0 h 10000"/>
                <a:gd name="connsiteX1-93" fmla="*/ 1740 w 10000"/>
                <a:gd name="connsiteY1-94" fmla="*/ 2174 h 10000"/>
                <a:gd name="connsiteX2-95" fmla="*/ 4130 w 10000"/>
                <a:gd name="connsiteY2-96" fmla="*/ 2754 h 10000"/>
                <a:gd name="connsiteX3-97" fmla="*/ 10000 w 10000"/>
                <a:gd name="connsiteY3-98" fmla="*/ 2754 h 10000"/>
                <a:gd name="connsiteX4-99" fmla="*/ 10000 w 10000"/>
                <a:gd name="connsiteY4-100" fmla="*/ 6957 h 10000"/>
                <a:gd name="connsiteX5-101" fmla="*/ 4019 w 10000"/>
                <a:gd name="connsiteY5-102" fmla="*/ 6957 h 10000"/>
                <a:gd name="connsiteX6-103" fmla="*/ 1466 w 10000"/>
                <a:gd name="connsiteY6-104" fmla="*/ 7730 h 10000"/>
                <a:gd name="connsiteX7-105" fmla="*/ 0 w 10000"/>
                <a:gd name="connsiteY7-106" fmla="*/ 10000 h 10000"/>
                <a:gd name="connsiteX8-107" fmla="*/ 0 w 10000"/>
                <a:gd name="connsiteY8-108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0" y="0"/>
                    <a:pt x="1181" y="1737"/>
                    <a:pt x="1740" y="2174"/>
                  </a:cubicBezTo>
                  <a:cubicBezTo>
                    <a:pt x="2299" y="2611"/>
                    <a:pt x="3715" y="2754"/>
                    <a:pt x="4130" y="2754"/>
                  </a:cubicBezTo>
                  <a:lnTo>
                    <a:pt x="10000" y="2754"/>
                  </a:lnTo>
                  <a:lnTo>
                    <a:pt x="10000" y="6957"/>
                  </a:lnTo>
                  <a:cubicBezTo>
                    <a:pt x="4019" y="6957"/>
                    <a:pt x="5441" y="6828"/>
                    <a:pt x="4019" y="6957"/>
                  </a:cubicBezTo>
                  <a:cubicBezTo>
                    <a:pt x="2597" y="7086"/>
                    <a:pt x="1759" y="7440"/>
                    <a:pt x="1466" y="7730"/>
                  </a:cubicBezTo>
                  <a:cubicBezTo>
                    <a:pt x="692" y="8455"/>
                    <a:pt x="124" y="9855"/>
                    <a:pt x="0" y="100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823C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61923" y="3009893"/>
            <a:ext cx="10431145" cy="13220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11500">
                <a:solidFill>
                  <a:schemeClr val="bg1"/>
                </a:solidFill>
                <a:effectLst>
                  <a:outerShdw blurRad="25400" dist="25400" algn="l" rotWithShape="0">
                    <a:prstClr val="black">
                      <a:alpha val="61000"/>
                    </a:prstClr>
                  </a:outerShdw>
                </a:effectLst>
                <a:latin typeface="Edwardian Script ITC" panose="030303020407070D0804" pitchFamily="66" charset="0"/>
                <a:ea typeface="叶根友刀锋黑草" pitchFamily="2" charset="-122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algn="l" rotWithShape="0">
                    <a:prstClr val="black">
                      <a:alpha val="61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农 业 创 新 创 业 指 导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25400" algn="l" rotWithShape="0">
                  <a:prstClr val="black">
                    <a:alpha val="61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7" name="任意多边形 46"/>
          <p:cNvSpPr/>
          <p:nvPr/>
        </p:nvSpPr>
        <p:spPr>
          <a:xfrm rot="609404">
            <a:off x="6470024" y="1025319"/>
            <a:ext cx="794117" cy="898643"/>
          </a:xfrm>
          <a:custGeom>
            <a:avLst/>
            <a:gdLst>
              <a:gd name="connsiteX0" fmla="*/ 0 w 1308100"/>
              <a:gd name="connsiteY0" fmla="*/ 1428750 h 1428750"/>
              <a:gd name="connsiteX1" fmla="*/ 190500 w 1308100"/>
              <a:gd name="connsiteY1" fmla="*/ 406400 h 1428750"/>
              <a:gd name="connsiteX2" fmla="*/ 1308100 w 1308100"/>
              <a:gd name="connsiteY2" fmla="*/ 0 h 1428750"/>
              <a:gd name="connsiteX3" fmla="*/ 1117600 w 1308100"/>
              <a:gd name="connsiteY3" fmla="*/ 1009650 h 1428750"/>
              <a:gd name="connsiteX4" fmla="*/ 0 w 1308100"/>
              <a:gd name="connsiteY4" fmla="*/ 1428750 h 1428750"/>
              <a:gd name="connsiteX0-1" fmla="*/ 68224 w 1376324"/>
              <a:gd name="connsiteY0-2" fmla="*/ 1450416 h 1450416"/>
              <a:gd name="connsiteX1-3" fmla="*/ 258724 w 1376324"/>
              <a:gd name="connsiteY1-4" fmla="*/ 428066 h 1450416"/>
              <a:gd name="connsiteX2-5" fmla="*/ 1376324 w 1376324"/>
              <a:gd name="connsiteY2-6" fmla="*/ 21666 h 1450416"/>
              <a:gd name="connsiteX3-7" fmla="*/ 1185824 w 1376324"/>
              <a:gd name="connsiteY3-8" fmla="*/ 1031316 h 1450416"/>
              <a:gd name="connsiteX4-9" fmla="*/ 68224 w 1376324"/>
              <a:gd name="connsiteY4-10" fmla="*/ 1450416 h 1450416"/>
              <a:gd name="connsiteX0-11" fmla="*/ 68224 w 1376324"/>
              <a:gd name="connsiteY0-12" fmla="*/ 1450416 h 1477918"/>
              <a:gd name="connsiteX1-13" fmla="*/ 258724 w 1376324"/>
              <a:gd name="connsiteY1-14" fmla="*/ 428066 h 1477918"/>
              <a:gd name="connsiteX2-15" fmla="*/ 1376324 w 1376324"/>
              <a:gd name="connsiteY2-16" fmla="*/ 21666 h 1477918"/>
              <a:gd name="connsiteX3-17" fmla="*/ 1185824 w 1376324"/>
              <a:gd name="connsiteY3-18" fmla="*/ 1031316 h 1477918"/>
              <a:gd name="connsiteX4-19" fmla="*/ 68224 w 1376324"/>
              <a:gd name="connsiteY4-20" fmla="*/ 1450416 h 1477918"/>
              <a:gd name="connsiteX0-21" fmla="*/ 68224 w 1376324"/>
              <a:gd name="connsiteY0-22" fmla="*/ 1450416 h 1479016"/>
              <a:gd name="connsiteX1-23" fmla="*/ 258724 w 1376324"/>
              <a:gd name="connsiteY1-24" fmla="*/ 428066 h 1479016"/>
              <a:gd name="connsiteX2-25" fmla="*/ 1376324 w 1376324"/>
              <a:gd name="connsiteY2-26" fmla="*/ 21666 h 1479016"/>
              <a:gd name="connsiteX3-27" fmla="*/ 1185824 w 1376324"/>
              <a:gd name="connsiteY3-28" fmla="*/ 1031316 h 1479016"/>
              <a:gd name="connsiteX4-29" fmla="*/ 68224 w 1376324"/>
              <a:gd name="connsiteY4-30" fmla="*/ 1450416 h 1479016"/>
              <a:gd name="connsiteX0-31" fmla="*/ 68224 w 1376324"/>
              <a:gd name="connsiteY0-32" fmla="*/ 1450416 h 1479016"/>
              <a:gd name="connsiteX1-33" fmla="*/ 258724 w 1376324"/>
              <a:gd name="connsiteY1-34" fmla="*/ 428066 h 1479016"/>
              <a:gd name="connsiteX2-35" fmla="*/ 1376324 w 1376324"/>
              <a:gd name="connsiteY2-36" fmla="*/ 21666 h 1479016"/>
              <a:gd name="connsiteX3-37" fmla="*/ 1185824 w 1376324"/>
              <a:gd name="connsiteY3-38" fmla="*/ 1031316 h 1479016"/>
              <a:gd name="connsiteX4-39" fmla="*/ 68224 w 1376324"/>
              <a:gd name="connsiteY4-40" fmla="*/ 1450416 h 1479016"/>
              <a:gd name="connsiteX0-41" fmla="*/ 68224 w 1376324"/>
              <a:gd name="connsiteY0-42" fmla="*/ 1450416 h 1479016"/>
              <a:gd name="connsiteX1-43" fmla="*/ 258724 w 1376324"/>
              <a:gd name="connsiteY1-44" fmla="*/ 428066 h 1479016"/>
              <a:gd name="connsiteX2-45" fmla="*/ 1376324 w 1376324"/>
              <a:gd name="connsiteY2-46" fmla="*/ 21666 h 1479016"/>
              <a:gd name="connsiteX3-47" fmla="*/ 1185824 w 1376324"/>
              <a:gd name="connsiteY3-48" fmla="*/ 1031316 h 1479016"/>
              <a:gd name="connsiteX4-49" fmla="*/ 68224 w 1376324"/>
              <a:gd name="connsiteY4-50" fmla="*/ 1450416 h 1479016"/>
              <a:gd name="connsiteX0-51" fmla="*/ 68224 w 1376324"/>
              <a:gd name="connsiteY0-52" fmla="*/ 1450416 h 1479016"/>
              <a:gd name="connsiteX1-53" fmla="*/ 258724 w 1376324"/>
              <a:gd name="connsiteY1-54" fmla="*/ 428066 h 1479016"/>
              <a:gd name="connsiteX2-55" fmla="*/ 1376324 w 1376324"/>
              <a:gd name="connsiteY2-56" fmla="*/ 21666 h 1479016"/>
              <a:gd name="connsiteX3-57" fmla="*/ 1185824 w 1376324"/>
              <a:gd name="connsiteY3-58" fmla="*/ 1031316 h 1479016"/>
              <a:gd name="connsiteX4-59" fmla="*/ 68224 w 1376324"/>
              <a:gd name="connsiteY4-60" fmla="*/ 1450416 h 1479016"/>
              <a:gd name="connsiteX0-61" fmla="*/ 68224 w 1376324"/>
              <a:gd name="connsiteY0-62" fmla="*/ 1450416 h 1479016"/>
              <a:gd name="connsiteX1-63" fmla="*/ 258724 w 1376324"/>
              <a:gd name="connsiteY1-64" fmla="*/ 428066 h 1479016"/>
              <a:gd name="connsiteX2-65" fmla="*/ 1376324 w 1376324"/>
              <a:gd name="connsiteY2-66" fmla="*/ 21666 h 1479016"/>
              <a:gd name="connsiteX3-67" fmla="*/ 1185824 w 1376324"/>
              <a:gd name="connsiteY3-68" fmla="*/ 1031316 h 1479016"/>
              <a:gd name="connsiteX4-69" fmla="*/ 68224 w 1376324"/>
              <a:gd name="connsiteY4-70" fmla="*/ 1450416 h 1479016"/>
              <a:gd name="connsiteX0-71" fmla="*/ 68224 w 1406388"/>
              <a:gd name="connsiteY0-72" fmla="*/ 1450416 h 1479016"/>
              <a:gd name="connsiteX1-73" fmla="*/ 258724 w 1406388"/>
              <a:gd name="connsiteY1-74" fmla="*/ 428066 h 1479016"/>
              <a:gd name="connsiteX2-75" fmla="*/ 1376324 w 1406388"/>
              <a:gd name="connsiteY2-76" fmla="*/ 21666 h 1479016"/>
              <a:gd name="connsiteX3-77" fmla="*/ 1185824 w 1406388"/>
              <a:gd name="connsiteY3-78" fmla="*/ 1031316 h 1479016"/>
              <a:gd name="connsiteX4-79" fmla="*/ 68224 w 1406388"/>
              <a:gd name="connsiteY4-80" fmla="*/ 1450416 h 1479016"/>
              <a:gd name="connsiteX0-81" fmla="*/ 68224 w 1406388"/>
              <a:gd name="connsiteY0-82" fmla="*/ 1439101 h 1467701"/>
              <a:gd name="connsiteX1-83" fmla="*/ 258724 w 1406388"/>
              <a:gd name="connsiteY1-84" fmla="*/ 416751 h 1467701"/>
              <a:gd name="connsiteX2-85" fmla="*/ 1376324 w 1406388"/>
              <a:gd name="connsiteY2-86" fmla="*/ 10351 h 1467701"/>
              <a:gd name="connsiteX3-87" fmla="*/ 1185824 w 1406388"/>
              <a:gd name="connsiteY3-88" fmla="*/ 1020001 h 1467701"/>
              <a:gd name="connsiteX4-89" fmla="*/ 68224 w 1406388"/>
              <a:gd name="connsiteY4-90" fmla="*/ 1439101 h 1467701"/>
              <a:gd name="connsiteX0-91" fmla="*/ 48598 w 1386762"/>
              <a:gd name="connsiteY0-92" fmla="*/ 1439101 h 1467701"/>
              <a:gd name="connsiteX1-93" fmla="*/ 239098 w 1386762"/>
              <a:gd name="connsiteY1-94" fmla="*/ 416751 h 1467701"/>
              <a:gd name="connsiteX2-95" fmla="*/ 1356698 w 1386762"/>
              <a:gd name="connsiteY2-96" fmla="*/ 10351 h 1467701"/>
              <a:gd name="connsiteX3-97" fmla="*/ 1166198 w 1386762"/>
              <a:gd name="connsiteY3-98" fmla="*/ 1020001 h 1467701"/>
              <a:gd name="connsiteX4-99" fmla="*/ 48598 w 1386762"/>
              <a:gd name="connsiteY4-100" fmla="*/ 1439101 h 1467701"/>
              <a:gd name="connsiteX0-101" fmla="*/ 0 w 1338164"/>
              <a:gd name="connsiteY0-102" fmla="*/ 1439101 h 1467701"/>
              <a:gd name="connsiteX1-103" fmla="*/ 190500 w 1338164"/>
              <a:gd name="connsiteY1-104" fmla="*/ 416751 h 1467701"/>
              <a:gd name="connsiteX2-105" fmla="*/ 1308100 w 1338164"/>
              <a:gd name="connsiteY2-106" fmla="*/ 10351 h 1467701"/>
              <a:gd name="connsiteX3-107" fmla="*/ 1117600 w 1338164"/>
              <a:gd name="connsiteY3-108" fmla="*/ 1020001 h 1467701"/>
              <a:gd name="connsiteX4-109" fmla="*/ 0 w 1338164"/>
              <a:gd name="connsiteY4-110" fmla="*/ 1439101 h 1467701"/>
              <a:gd name="connsiteX0-111" fmla="*/ 31846 w 1370010"/>
              <a:gd name="connsiteY0-112" fmla="*/ 1439101 h 1467701"/>
              <a:gd name="connsiteX1-113" fmla="*/ 222346 w 1370010"/>
              <a:gd name="connsiteY1-114" fmla="*/ 416751 h 1467701"/>
              <a:gd name="connsiteX2-115" fmla="*/ 1339946 w 1370010"/>
              <a:gd name="connsiteY2-116" fmla="*/ 10351 h 1467701"/>
              <a:gd name="connsiteX3-117" fmla="*/ 1149446 w 1370010"/>
              <a:gd name="connsiteY3-118" fmla="*/ 1020001 h 1467701"/>
              <a:gd name="connsiteX4-119" fmla="*/ 31846 w 1370010"/>
              <a:gd name="connsiteY4-120" fmla="*/ 1439101 h 1467701"/>
              <a:gd name="connsiteX0-121" fmla="*/ 20836 w 1359000"/>
              <a:gd name="connsiteY0-122" fmla="*/ 1437567 h 1466167"/>
              <a:gd name="connsiteX1-123" fmla="*/ 287536 w 1359000"/>
              <a:gd name="connsiteY1-124" fmla="*/ 466017 h 1466167"/>
              <a:gd name="connsiteX2-125" fmla="*/ 1328936 w 1359000"/>
              <a:gd name="connsiteY2-126" fmla="*/ 8817 h 1466167"/>
              <a:gd name="connsiteX3-127" fmla="*/ 1138436 w 1359000"/>
              <a:gd name="connsiteY3-128" fmla="*/ 1018467 h 1466167"/>
              <a:gd name="connsiteX4-129" fmla="*/ 20836 w 1359000"/>
              <a:gd name="connsiteY4-130" fmla="*/ 1437567 h 1466167"/>
              <a:gd name="connsiteX0-131" fmla="*/ 28327 w 1366491"/>
              <a:gd name="connsiteY0-132" fmla="*/ 1438670 h 1467270"/>
              <a:gd name="connsiteX1-133" fmla="*/ 237877 w 1366491"/>
              <a:gd name="connsiteY1-134" fmla="*/ 429020 h 1467270"/>
              <a:gd name="connsiteX2-135" fmla="*/ 1336427 w 1366491"/>
              <a:gd name="connsiteY2-136" fmla="*/ 9920 h 1467270"/>
              <a:gd name="connsiteX3-137" fmla="*/ 1145927 w 1366491"/>
              <a:gd name="connsiteY3-138" fmla="*/ 1019570 h 1467270"/>
              <a:gd name="connsiteX4-139" fmla="*/ 28327 w 1366491"/>
              <a:gd name="connsiteY4-140" fmla="*/ 1438670 h 1467270"/>
              <a:gd name="connsiteX0-141" fmla="*/ 37460 w 1375624"/>
              <a:gd name="connsiteY0-142" fmla="*/ 1442024 h 1470624"/>
              <a:gd name="connsiteX1-143" fmla="*/ 247010 w 1375624"/>
              <a:gd name="connsiteY1-144" fmla="*/ 432374 h 1470624"/>
              <a:gd name="connsiteX2-145" fmla="*/ 1345560 w 1375624"/>
              <a:gd name="connsiteY2-146" fmla="*/ 13274 h 1470624"/>
              <a:gd name="connsiteX3-147" fmla="*/ 1155060 w 1375624"/>
              <a:gd name="connsiteY3-148" fmla="*/ 1022924 h 1470624"/>
              <a:gd name="connsiteX4-149" fmla="*/ 37460 w 1375624"/>
              <a:gd name="connsiteY4-150" fmla="*/ 1442024 h 1470624"/>
              <a:gd name="connsiteX0-151" fmla="*/ 37460 w 1379484"/>
              <a:gd name="connsiteY0-152" fmla="*/ 1442024 h 1468495"/>
              <a:gd name="connsiteX1-153" fmla="*/ 247010 w 1379484"/>
              <a:gd name="connsiteY1-154" fmla="*/ 432374 h 1468495"/>
              <a:gd name="connsiteX2-155" fmla="*/ 1345560 w 1379484"/>
              <a:gd name="connsiteY2-156" fmla="*/ 13274 h 1468495"/>
              <a:gd name="connsiteX3-157" fmla="*/ 1155060 w 1379484"/>
              <a:gd name="connsiteY3-158" fmla="*/ 1022924 h 1468495"/>
              <a:gd name="connsiteX4-159" fmla="*/ 37460 w 1379484"/>
              <a:gd name="connsiteY4-160" fmla="*/ 1442024 h 1468495"/>
              <a:gd name="connsiteX0-161" fmla="*/ 37460 w 1373133"/>
              <a:gd name="connsiteY0-162" fmla="*/ 1442024 h 1473039"/>
              <a:gd name="connsiteX1-163" fmla="*/ 247010 w 1373133"/>
              <a:gd name="connsiteY1-164" fmla="*/ 432374 h 1473039"/>
              <a:gd name="connsiteX2-165" fmla="*/ 1345560 w 1373133"/>
              <a:gd name="connsiteY2-166" fmla="*/ 13274 h 1473039"/>
              <a:gd name="connsiteX3-167" fmla="*/ 1155060 w 1373133"/>
              <a:gd name="connsiteY3-168" fmla="*/ 1022924 h 1473039"/>
              <a:gd name="connsiteX4-169" fmla="*/ 37460 w 1373133"/>
              <a:gd name="connsiteY4-170" fmla="*/ 1442024 h 1473039"/>
              <a:gd name="connsiteX0-171" fmla="*/ 37460 w 1377472"/>
              <a:gd name="connsiteY0-172" fmla="*/ 1442024 h 1473692"/>
              <a:gd name="connsiteX1-173" fmla="*/ 247010 w 1377472"/>
              <a:gd name="connsiteY1-174" fmla="*/ 432374 h 1473692"/>
              <a:gd name="connsiteX2-175" fmla="*/ 1345560 w 1377472"/>
              <a:gd name="connsiteY2-176" fmla="*/ 13274 h 1473692"/>
              <a:gd name="connsiteX3-177" fmla="*/ 1155060 w 1377472"/>
              <a:gd name="connsiteY3-178" fmla="*/ 1022924 h 1473692"/>
              <a:gd name="connsiteX4-179" fmla="*/ 37460 w 1377472"/>
              <a:gd name="connsiteY4-180" fmla="*/ 1442024 h 1473692"/>
              <a:gd name="connsiteX0-181" fmla="*/ 37460 w 1377472"/>
              <a:gd name="connsiteY0-182" fmla="*/ 1442024 h 1473692"/>
              <a:gd name="connsiteX1-183" fmla="*/ 247010 w 1377472"/>
              <a:gd name="connsiteY1-184" fmla="*/ 432374 h 1473692"/>
              <a:gd name="connsiteX2-185" fmla="*/ 1345560 w 1377472"/>
              <a:gd name="connsiteY2-186" fmla="*/ 13274 h 1473692"/>
              <a:gd name="connsiteX3-187" fmla="*/ 1155060 w 1377472"/>
              <a:gd name="connsiteY3-188" fmla="*/ 1022924 h 1473692"/>
              <a:gd name="connsiteX4-189" fmla="*/ 37460 w 1377472"/>
              <a:gd name="connsiteY4-190" fmla="*/ 1442024 h 1473692"/>
              <a:gd name="connsiteX0-191" fmla="*/ 37460 w 1376528"/>
              <a:gd name="connsiteY0-192" fmla="*/ 1442024 h 1474365"/>
              <a:gd name="connsiteX1-193" fmla="*/ 247010 w 1376528"/>
              <a:gd name="connsiteY1-194" fmla="*/ 432374 h 1474365"/>
              <a:gd name="connsiteX2-195" fmla="*/ 1345560 w 1376528"/>
              <a:gd name="connsiteY2-196" fmla="*/ 13274 h 1474365"/>
              <a:gd name="connsiteX3-197" fmla="*/ 1155060 w 1376528"/>
              <a:gd name="connsiteY3-198" fmla="*/ 1022924 h 1474365"/>
              <a:gd name="connsiteX4-199" fmla="*/ 37460 w 1376528"/>
              <a:gd name="connsiteY4-200" fmla="*/ 1442024 h 1474365"/>
              <a:gd name="connsiteX0-201" fmla="*/ 37460 w 1375624"/>
              <a:gd name="connsiteY0-202" fmla="*/ 1442024 h 1470067"/>
              <a:gd name="connsiteX1-203" fmla="*/ 247010 w 1375624"/>
              <a:gd name="connsiteY1-204" fmla="*/ 432374 h 1470067"/>
              <a:gd name="connsiteX2-205" fmla="*/ 1345560 w 1375624"/>
              <a:gd name="connsiteY2-206" fmla="*/ 13274 h 1470067"/>
              <a:gd name="connsiteX3-207" fmla="*/ 1155060 w 1375624"/>
              <a:gd name="connsiteY3-208" fmla="*/ 1022924 h 1470067"/>
              <a:gd name="connsiteX4-209" fmla="*/ 37460 w 1375624"/>
              <a:gd name="connsiteY4-210" fmla="*/ 1442024 h 1470067"/>
              <a:gd name="connsiteX0-211" fmla="*/ 37460 w 1372373"/>
              <a:gd name="connsiteY0-212" fmla="*/ 1442024 h 1470067"/>
              <a:gd name="connsiteX1-213" fmla="*/ 247010 w 1372373"/>
              <a:gd name="connsiteY1-214" fmla="*/ 432374 h 1470067"/>
              <a:gd name="connsiteX2-215" fmla="*/ 1345560 w 1372373"/>
              <a:gd name="connsiteY2-216" fmla="*/ 13274 h 1470067"/>
              <a:gd name="connsiteX3-217" fmla="*/ 1155060 w 1372373"/>
              <a:gd name="connsiteY3-218" fmla="*/ 1022924 h 1470067"/>
              <a:gd name="connsiteX4-219" fmla="*/ 37460 w 1372373"/>
              <a:gd name="connsiteY4-220" fmla="*/ 1442024 h 1470067"/>
              <a:gd name="connsiteX0-221" fmla="*/ 37460 w 1378193"/>
              <a:gd name="connsiteY0-222" fmla="*/ 1442024 h 1467365"/>
              <a:gd name="connsiteX1-223" fmla="*/ 247010 w 1378193"/>
              <a:gd name="connsiteY1-224" fmla="*/ 432374 h 1467365"/>
              <a:gd name="connsiteX2-225" fmla="*/ 1345560 w 1378193"/>
              <a:gd name="connsiteY2-226" fmla="*/ 13274 h 1467365"/>
              <a:gd name="connsiteX3-227" fmla="*/ 1193160 w 1378193"/>
              <a:gd name="connsiteY3-228" fmla="*/ 991174 h 1467365"/>
              <a:gd name="connsiteX4-229" fmla="*/ 37460 w 1378193"/>
              <a:gd name="connsiteY4-230" fmla="*/ 1442024 h 1467365"/>
              <a:gd name="connsiteX0-231" fmla="*/ 37460 w 1379237"/>
              <a:gd name="connsiteY0-232" fmla="*/ 1442024 h 1471549"/>
              <a:gd name="connsiteX1-233" fmla="*/ 247010 w 1379237"/>
              <a:gd name="connsiteY1-234" fmla="*/ 432374 h 1471549"/>
              <a:gd name="connsiteX2-235" fmla="*/ 1345560 w 1379237"/>
              <a:gd name="connsiteY2-236" fmla="*/ 13274 h 1471549"/>
              <a:gd name="connsiteX3-237" fmla="*/ 1193160 w 1379237"/>
              <a:gd name="connsiteY3-238" fmla="*/ 991174 h 1471549"/>
              <a:gd name="connsiteX4-239" fmla="*/ 37460 w 1379237"/>
              <a:gd name="connsiteY4-240" fmla="*/ 1442024 h 1471549"/>
              <a:gd name="connsiteX0-241" fmla="*/ 37460 w 1379237"/>
              <a:gd name="connsiteY0-242" fmla="*/ 1442024 h 1467834"/>
              <a:gd name="connsiteX1-243" fmla="*/ 247010 w 1379237"/>
              <a:gd name="connsiteY1-244" fmla="*/ 432374 h 1467834"/>
              <a:gd name="connsiteX2-245" fmla="*/ 1345560 w 1379237"/>
              <a:gd name="connsiteY2-246" fmla="*/ 13274 h 1467834"/>
              <a:gd name="connsiteX3-247" fmla="*/ 1193160 w 1379237"/>
              <a:gd name="connsiteY3-248" fmla="*/ 991174 h 1467834"/>
              <a:gd name="connsiteX4-249" fmla="*/ 37460 w 1379237"/>
              <a:gd name="connsiteY4-250" fmla="*/ 1442024 h 1467834"/>
              <a:gd name="connsiteX0-251" fmla="*/ 37460 w 1374941"/>
              <a:gd name="connsiteY0-252" fmla="*/ 1442024 h 1471247"/>
              <a:gd name="connsiteX1-253" fmla="*/ 247010 w 1374941"/>
              <a:gd name="connsiteY1-254" fmla="*/ 432374 h 1471247"/>
              <a:gd name="connsiteX2-255" fmla="*/ 1345560 w 1374941"/>
              <a:gd name="connsiteY2-256" fmla="*/ 13274 h 1471247"/>
              <a:gd name="connsiteX3-257" fmla="*/ 1167760 w 1374941"/>
              <a:gd name="connsiteY3-258" fmla="*/ 1029274 h 1471247"/>
              <a:gd name="connsiteX4-259" fmla="*/ 37460 w 1374941"/>
              <a:gd name="connsiteY4-260" fmla="*/ 1442024 h 1471247"/>
              <a:gd name="connsiteX0-261" fmla="*/ 37460 w 1374941"/>
              <a:gd name="connsiteY0-262" fmla="*/ 1442024 h 1471247"/>
              <a:gd name="connsiteX1-263" fmla="*/ 247010 w 1374941"/>
              <a:gd name="connsiteY1-264" fmla="*/ 432374 h 1471247"/>
              <a:gd name="connsiteX2-265" fmla="*/ 1345560 w 1374941"/>
              <a:gd name="connsiteY2-266" fmla="*/ 13274 h 1471247"/>
              <a:gd name="connsiteX3-267" fmla="*/ 1167760 w 1374941"/>
              <a:gd name="connsiteY3-268" fmla="*/ 1029274 h 1471247"/>
              <a:gd name="connsiteX4-269" fmla="*/ 37460 w 1374941"/>
              <a:gd name="connsiteY4-270" fmla="*/ 1442024 h 1471247"/>
              <a:gd name="connsiteX0-271" fmla="*/ 37460 w 1391118"/>
              <a:gd name="connsiteY0-272" fmla="*/ 1442024 h 1471247"/>
              <a:gd name="connsiteX1-273" fmla="*/ 247010 w 1391118"/>
              <a:gd name="connsiteY1-274" fmla="*/ 432374 h 1471247"/>
              <a:gd name="connsiteX2-275" fmla="*/ 1345560 w 1391118"/>
              <a:gd name="connsiteY2-276" fmla="*/ 13274 h 1471247"/>
              <a:gd name="connsiteX3-277" fmla="*/ 1167760 w 1391118"/>
              <a:gd name="connsiteY3-278" fmla="*/ 1029274 h 1471247"/>
              <a:gd name="connsiteX4-279" fmla="*/ 37460 w 1391118"/>
              <a:gd name="connsiteY4-280" fmla="*/ 1442024 h 1471247"/>
              <a:gd name="connsiteX0-281" fmla="*/ 37460 w 1377608"/>
              <a:gd name="connsiteY0-282" fmla="*/ 1442024 h 1471247"/>
              <a:gd name="connsiteX1-283" fmla="*/ 247010 w 1377608"/>
              <a:gd name="connsiteY1-284" fmla="*/ 432374 h 1471247"/>
              <a:gd name="connsiteX2-285" fmla="*/ 1345560 w 1377608"/>
              <a:gd name="connsiteY2-286" fmla="*/ 13274 h 1471247"/>
              <a:gd name="connsiteX3-287" fmla="*/ 1167760 w 1377608"/>
              <a:gd name="connsiteY3-288" fmla="*/ 1029274 h 1471247"/>
              <a:gd name="connsiteX4-289" fmla="*/ 37460 w 1377608"/>
              <a:gd name="connsiteY4-290" fmla="*/ 1442024 h 1471247"/>
              <a:gd name="connsiteX0-291" fmla="*/ 37460 w 1428414"/>
              <a:gd name="connsiteY0-292" fmla="*/ 1442024 h 1474941"/>
              <a:gd name="connsiteX1-293" fmla="*/ 247010 w 1428414"/>
              <a:gd name="connsiteY1-294" fmla="*/ 432374 h 1474941"/>
              <a:gd name="connsiteX2-295" fmla="*/ 1345560 w 1428414"/>
              <a:gd name="connsiteY2-296" fmla="*/ 13274 h 1474941"/>
              <a:gd name="connsiteX3-297" fmla="*/ 1324922 w 1428414"/>
              <a:gd name="connsiteY3-298" fmla="*/ 1062611 h 1474941"/>
              <a:gd name="connsiteX4-299" fmla="*/ 37460 w 1428414"/>
              <a:gd name="connsiteY4-300" fmla="*/ 1442024 h 1474941"/>
              <a:gd name="connsiteX0-301" fmla="*/ 37460 w 1366530"/>
              <a:gd name="connsiteY0-302" fmla="*/ 1442024 h 1483391"/>
              <a:gd name="connsiteX1-303" fmla="*/ 247010 w 1366530"/>
              <a:gd name="connsiteY1-304" fmla="*/ 432374 h 1483391"/>
              <a:gd name="connsiteX2-305" fmla="*/ 1345560 w 1366530"/>
              <a:gd name="connsiteY2-306" fmla="*/ 13274 h 1483391"/>
              <a:gd name="connsiteX3-307" fmla="*/ 1062984 w 1366530"/>
              <a:gd name="connsiteY3-308" fmla="*/ 1119761 h 1483391"/>
              <a:gd name="connsiteX4-309" fmla="*/ 37460 w 1366530"/>
              <a:gd name="connsiteY4-310" fmla="*/ 1442024 h 1483391"/>
              <a:gd name="connsiteX0-311" fmla="*/ 37460 w 1372919"/>
              <a:gd name="connsiteY0-312" fmla="*/ 1442024 h 1476714"/>
              <a:gd name="connsiteX1-313" fmla="*/ 247010 w 1372919"/>
              <a:gd name="connsiteY1-314" fmla="*/ 432374 h 1476714"/>
              <a:gd name="connsiteX2-315" fmla="*/ 1345560 w 1372919"/>
              <a:gd name="connsiteY2-316" fmla="*/ 13274 h 1476714"/>
              <a:gd name="connsiteX3-317" fmla="*/ 1062984 w 1372919"/>
              <a:gd name="connsiteY3-318" fmla="*/ 1119761 h 1476714"/>
              <a:gd name="connsiteX4-319" fmla="*/ 37460 w 1372919"/>
              <a:gd name="connsiteY4-320" fmla="*/ 1442024 h 1476714"/>
              <a:gd name="connsiteX0-321" fmla="*/ 37460 w 1376527"/>
              <a:gd name="connsiteY0-322" fmla="*/ 1442024 h 1476714"/>
              <a:gd name="connsiteX1-323" fmla="*/ 247010 w 1376527"/>
              <a:gd name="connsiteY1-324" fmla="*/ 432374 h 1476714"/>
              <a:gd name="connsiteX2-325" fmla="*/ 1345560 w 1376527"/>
              <a:gd name="connsiteY2-326" fmla="*/ 13274 h 1476714"/>
              <a:gd name="connsiteX3-327" fmla="*/ 1091559 w 1376527"/>
              <a:gd name="connsiteY3-328" fmla="*/ 1119761 h 1476714"/>
              <a:gd name="connsiteX4-329" fmla="*/ 37460 w 1376527"/>
              <a:gd name="connsiteY4-330" fmla="*/ 1442024 h 1476714"/>
              <a:gd name="connsiteX0-331" fmla="*/ 29749 w 1357061"/>
              <a:gd name="connsiteY0-332" fmla="*/ 1448246 h 1475505"/>
              <a:gd name="connsiteX1-333" fmla="*/ 229774 w 1357061"/>
              <a:gd name="connsiteY1-334" fmla="*/ 429071 h 1475505"/>
              <a:gd name="connsiteX2-335" fmla="*/ 1328324 w 1357061"/>
              <a:gd name="connsiteY2-336" fmla="*/ 9971 h 1475505"/>
              <a:gd name="connsiteX3-337" fmla="*/ 1074323 w 1357061"/>
              <a:gd name="connsiteY3-338" fmla="*/ 1116458 h 1475505"/>
              <a:gd name="connsiteX4-339" fmla="*/ 29749 w 1357061"/>
              <a:gd name="connsiteY4-340" fmla="*/ 1448246 h 1475505"/>
              <a:gd name="connsiteX0-341" fmla="*/ 46338 w 1373650"/>
              <a:gd name="connsiteY0-342" fmla="*/ 1448246 h 1475505"/>
              <a:gd name="connsiteX1-343" fmla="*/ 246363 w 1373650"/>
              <a:gd name="connsiteY1-344" fmla="*/ 429071 h 1475505"/>
              <a:gd name="connsiteX2-345" fmla="*/ 1344913 w 1373650"/>
              <a:gd name="connsiteY2-346" fmla="*/ 9971 h 1475505"/>
              <a:gd name="connsiteX3-347" fmla="*/ 1090912 w 1373650"/>
              <a:gd name="connsiteY3-348" fmla="*/ 1116458 h 1475505"/>
              <a:gd name="connsiteX4-349" fmla="*/ 46338 w 1373650"/>
              <a:gd name="connsiteY4-350" fmla="*/ 1448246 h 1475505"/>
              <a:gd name="connsiteX0-351" fmla="*/ 46338 w 1373650"/>
              <a:gd name="connsiteY0-352" fmla="*/ 1450796 h 1478055"/>
              <a:gd name="connsiteX1-353" fmla="*/ 246363 w 1373650"/>
              <a:gd name="connsiteY1-354" fmla="*/ 431621 h 1478055"/>
              <a:gd name="connsiteX2-355" fmla="*/ 1344913 w 1373650"/>
              <a:gd name="connsiteY2-356" fmla="*/ 12521 h 1478055"/>
              <a:gd name="connsiteX3-357" fmla="*/ 1090912 w 1373650"/>
              <a:gd name="connsiteY3-358" fmla="*/ 1119008 h 1478055"/>
              <a:gd name="connsiteX4-359" fmla="*/ 46338 w 1373650"/>
              <a:gd name="connsiteY4-360" fmla="*/ 1450796 h 1478055"/>
              <a:gd name="connsiteX0-361" fmla="*/ 46338 w 1373650"/>
              <a:gd name="connsiteY0-362" fmla="*/ 1450796 h 1482809"/>
              <a:gd name="connsiteX1-363" fmla="*/ 246363 w 1373650"/>
              <a:gd name="connsiteY1-364" fmla="*/ 431621 h 1482809"/>
              <a:gd name="connsiteX2-365" fmla="*/ 1344913 w 1373650"/>
              <a:gd name="connsiteY2-366" fmla="*/ 12521 h 1482809"/>
              <a:gd name="connsiteX3-367" fmla="*/ 1090912 w 1373650"/>
              <a:gd name="connsiteY3-368" fmla="*/ 1119008 h 1482809"/>
              <a:gd name="connsiteX4-369" fmla="*/ 46338 w 1373650"/>
              <a:gd name="connsiteY4-370" fmla="*/ 1450796 h 14828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3650" h="1482809">
                <a:moveTo>
                  <a:pt x="46338" y="1450796"/>
                </a:moveTo>
                <a:cubicBezTo>
                  <a:pt x="-63729" y="1054979"/>
                  <a:pt x="29934" y="671333"/>
                  <a:pt x="246363" y="431621"/>
                </a:cubicBezTo>
                <a:cubicBezTo>
                  <a:pt x="462792" y="191909"/>
                  <a:pt x="987196" y="-59446"/>
                  <a:pt x="1344913" y="12521"/>
                </a:cubicBezTo>
                <a:cubicBezTo>
                  <a:pt x="1433813" y="310971"/>
                  <a:pt x="1307341" y="879296"/>
                  <a:pt x="1090912" y="1119008"/>
                </a:cubicBezTo>
                <a:cubicBezTo>
                  <a:pt x="874483" y="1358720"/>
                  <a:pt x="483430" y="1564038"/>
                  <a:pt x="46338" y="1450796"/>
                </a:cubicBezTo>
                <a:close/>
              </a:path>
            </a:pathLst>
          </a:custGeom>
          <a:solidFill>
            <a:srgbClr val="284E26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任意多边形 48"/>
          <p:cNvSpPr/>
          <p:nvPr/>
        </p:nvSpPr>
        <p:spPr>
          <a:xfrm rot="4789246">
            <a:off x="8873527" y="3929789"/>
            <a:ext cx="581085" cy="657568"/>
          </a:xfrm>
          <a:custGeom>
            <a:avLst/>
            <a:gdLst>
              <a:gd name="connsiteX0" fmla="*/ 0 w 1308100"/>
              <a:gd name="connsiteY0" fmla="*/ 1428750 h 1428750"/>
              <a:gd name="connsiteX1" fmla="*/ 190500 w 1308100"/>
              <a:gd name="connsiteY1" fmla="*/ 406400 h 1428750"/>
              <a:gd name="connsiteX2" fmla="*/ 1308100 w 1308100"/>
              <a:gd name="connsiteY2" fmla="*/ 0 h 1428750"/>
              <a:gd name="connsiteX3" fmla="*/ 1117600 w 1308100"/>
              <a:gd name="connsiteY3" fmla="*/ 1009650 h 1428750"/>
              <a:gd name="connsiteX4" fmla="*/ 0 w 1308100"/>
              <a:gd name="connsiteY4" fmla="*/ 1428750 h 1428750"/>
              <a:gd name="connsiteX0-1" fmla="*/ 68224 w 1376324"/>
              <a:gd name="connsiteY0-2" fmla="*/ 1450416 h 1450416"/>
              <a:gd name="connsiteX1-3" fmla="*/ 258724 w 1376324"/>
              <a:gd name="connsiteY1-4" fmla="*/ 428066 h 1450416"/>
              <a:gd name="connsiteX2-5" fmla="*/ 1376324 w 1376324"/>
              <a:gd name="connsiteY2-6" fmla="*/ 21666 h 1450416"/>
              <a:gd name="connsiteX3-7" fmla="*/ 1185824 w 1376324"/>
              <a:gd name="connsiteY3-8" fmla="*/ 1031316 h 1450416"/>
              <a:gd name="connsiteX4-9" fmla="*/ 68224 w 1376324"/>
              <a:gd name="connsiteY4-10" fmla="*/ 1450416 h 1450416"/>
              <a:gd name="connsiteX0-11" fmla="*/ 68224 w 1376324"/>
              <a:gd name="connsiteY0-12" fmla="*/ 1450416 h 1477918"/>
              <a:gd name="connsiteX1-13" fmla="*/ 258724 w 1376324"/>
              <a:gd name="connsiteY1-14" fmla="*/ 428066 h 1477918"/>
              <a:gd name="connsiteX2-15" fmla="*/ 1376324 w 1376324"/>
              <a:gd name="connsiteY2-16" fmla="*/ 21666 h 1477918"/>
              <a:gd name="connsiteX3-17" fmla="*/ 1185824 w 1376324"/>
              <a:gd name="connsiteY3-18" fmla="*/ 1031316 h 1477918"/>
              <a:gd name="connsiteX4-19" fmla="*/ 68224 w 1376324"/>
              <a:gd name="connsiteY4-20" fmla="*/ 1450416 h 1477918"/>
              <a:gd name="connsiteX0-21" fmla="*/ 68224 w 1376324"/>
              <a:gd name="connsiteY0-22" fmla="*/ 1450416 h 1479016"/>
              <a:gd name="connsiteX1-23" fmla="*/ 258724 w 1376324"/>
              <a:gd name="connsiteY1-24" fmla="*/ 428066 h 1479016"/>
              <a:gd name="connsiteX2-25" fmla="*/ 1376324 w 1376324"/>
              <a:gd name="connsiteY2-26" fmla="*/ 21666 h 1479016"/>
              <a:gd name="connsiteX3-27" fmla="*/ 1185824 w 1376324"/>
              <a:gd name="connsiteY3-28" fmla="*/ 1031316 h 1479016"/>
              <a:gd name="connsiteX4-29" fmla="*/ 68224 w 1376324"/>
              <a:gd name="connsiteY4-30" fmla="*/ 1450416 h 1479016"/>
              <a:gd name="connsiteX0-31" fmla="*/ 68224 w 1376324"/>
              <a:gd name="connsiteY0-32" fmla="*/ 1450416 h 1479016"/>
              <a:gd name="connsiteX1-33" fmla="*/ 258724 w 1376324"/>
              <a:gd name="connsiteY1-34" fmla="*/ 428066 h 1479016"/>
              <a:gd name="connsiteX2-35" fmla="*/ 1376324 w 1376324"/>
              <a:gd name="connsiteY2-36" fmla="*/ 21666 h 1479016"/>
              <a:gd name="connsiteX3-37" fmla="*/ 1185824 w 1376324"/>
              <a:gd name="connsiteY3-38" fmla="*/ 1031316 h 1479016"/>
              <a:gd name="connsiteX4-39" fmla="*/ 68224 w 1376324"/>
              <a:gd name="connsiteY4-40" fmla="*/ 1450416 h 1479016"/>
              <a:gd name="connsiteX0-41" fmla="*/ 68224 w 1376324"/>
              <a:gd name="connsiteY0-42" fmla="*/ 1450416 h 1479016"/>
              <a:gd name="connsiteX1-43" fmla="*/ 258724 w 1376324"/>
              <a:gd name="connsiteY1-44" fmla="*/ 428066 h 1479016"/>
              <a:gd name="connsiteX2-45" fmla="*/ 1376324 w 1376324"/>
              <a:gd name="connsiteY2-46" fmla="*/ 21666 h 1479016"/>
              <a:gd name="connsiteX3-47" fmla="*/ 1185824 w 1376324"/>
              <a:gd name="connsiteY3-48" fmla="*/ 1031316 h 1479016"/>
              <a:gd name="connsiteX4-49" fmla="*/ 68224 w 1376324"/>
              <a:gd name="connsiteY4-50" fmla="*/ 1450416 h 1479016"/>
              <a:gd name="connsiteX0-51" fmla="*/ 68224 w 1376324"/>
              <a:gd name="connsiteY0-52" fmla="*/ 1450416 h 1479016"/>
              <a:gd name="connsiteX1-53" fmla="*/ 258724 w 1376324"/>
              <a:gd name="connsiteY1-54" fmla="*/ 428066 h 1479016"/>
              <a:gd name="connsiteX2-55" fmla="*/ 1376324 w 1376324"/>
              <a:gd name="connsiteY2-56" fmla="*/ 21666 h 1479016"/>
              <a:gd name="connsiteX3-57" fmla="*/ 1185824 w 1376324"/>
              <a:gd name="connsiteY3-58" fmla="*/ 1031316 h 1479016"/>
              <a:gd name="connsiteX4-59" fmla="*/ 68224 w 1376324"/>
              <a:gd name="connsiteY4-60" fmla="*/ 1450416 h 1479016"/>
              <a:gd name="connsiteX0-61" fmla="*/ 68224 w 1376324"/>
              <a:gd name="connsiteY0-62" fmla="*/ 1450416 h 1479016"/>
              <a:gd name="connsiteX1-63" fmla="*/ 258724 w 1376324"/>
              <a:gd name="connsiteY1-64" fmla="*/ 428066 h 1479016"/>
              <a:gd name="connsiteX2-65" fmla="*/ 1376324 w 1376324"/>
              <a:gd name="connsiteY2-66" fmla="*/ 21666 h 1479016"/>
              <a:gd name="connsiteX3-67" fmla="*/ 1185824 w 1376324"/>
              <a:gd name="connsiteY3-68" fmla="*/ 1031316 h 1479016"/>
              <a:gd name="connsiteX4-69" fmla="*/ 68224 w 1376324"/>
              <a:gd name="connsiteY4-70" fmla="*/ 1450416 h 1479016"/>
              <a:gd name="connsiteX0-71" fmla="*/ 68224 w 1406388"/>
              <a:gd name="connsiteY0-72" fmla="*/ 1450416 h 1479016"/>
              <a:gd name="connsiteX1-73" fmla="*/ 258724 w 1406388"/>
              <a:gd name="connsiteY1-74" fmla="*/ 428066 h 1479016"/>
              <a:gd name="connsiteX2-75" fmla="*/ 1376324 w 1406388"/>
              <a:gd name="connsiteY2-76" fmla="*/ 21666 h 1479016"/>
              <a:gd name="connsiteX3-77" fmla="*/ 1185824 w 1406388"/>
              <a:gd name="connsiteY3-78" fmla="*/ 1031316 h 1479016"/>
              <a:gd name="connsiteX4-79" fmla="*/ 68224 w 1406388"/>
              <a:gd name="connsiteY4-80" fmla="*/ 1450416 h 1479016"/>
              <a:gd name="connsiteX0-81" fmla="*/ 68224 w 1406388"/>
              <a:gd name="connsiteY0-82" fmla="*/ 1439101 h 1467701"/>
              <a:gd name="connsiteX1-83" fmla="*/ 258724 w 1406388"/>
              <a:gd name="connsiteY1-84" fmla="*/ 416751 h 1467701"/>
              <a:gd name="connsiteX2-85" fmla="*/ 1376324 w 1406388"/>
              <a:gd name="connsiteY2-86" fmla="*/ 10351 h 1467701"/>
              <a:gd name="connsiteX3-87" fmla="*/ 1185824 w 1406388"/>
              <a:gd name="connsiteY3-88" fmla="*/ 1020001 h 1467701"/>
              <a:gd name="connsiteX4-89" fmla="*/ 68224 w 1406388"/>
              <a:gd name="connsiteY4-90" fmla="*/ 1439101 h 1467701"/>
              <a:gd name="connsiteX0-91" fmla="*/ 48598 w 1386762"/>
              <a:gd name="connsiteY0-92" fmla="*/ 1439101 h 1467701"/>
              <a:gd name="connsiteX1-93" fmla="*/ 239098 w 1386762"/>
              <a:gd name="connsiteY1-94" fmla="*/ 416751 h 1467701"/>
              <a:gd name="connsiteX2-95" fmla="*/ 1356698 w 1386762"/>
              <a:gd name="connsiteY2-96" fmla="*/ 10351 h 1467701"/>
              <a:gd name="connsiteX3-97" fmla="*/ 1166198 w 1386762"/>
              <a:gd name="connsiteY3-98" fmla="*/ 1020001 h 1467701"/>
              <a:gd name="connsiteX4-99" fmla="*/ 48598 w 1386762"/>
              <a:gd name="connsiteY4-100" fmla="*/ 1439101 h 1467701"/>
              <a:gd name="connsiteX0-101" fmla="*/ 0 w 1338164"/>
              <a:gd name="connsiteY0-102" fmla="*/ 1439101 h 1467701"/>
              <a:gd name="connsiteX1-103" fmla="*/ 190500 w 1338164"/>
              <a:gd name="connsiteY1-104" fmla="*/ 416751 h 1467701"/>
              <a:gd name="connsiteX2-105" fmla="*/ 1308100 w 1338164"/>
              <a:gd name="connsiteY2-106" fmla="*/ 10351 h 1467701"/>
              <a:gd name="connsiteX3-107" fmla="*/ 1117600 w 1338164"/>
              <a:gd name="connsiteY3-108" fmla="*/ 1020001 h 1467701"/>
              <a:gd name="connsiteX4-109" fmla="*/ 0 w 1338164"/>
              <a:gd name="connsiteY4-110" fmla="*/ 1439101 h 1467701"/>
              <a:gd name="connsiteX0-111" fmla="*/ 31846 w 1370010"/>
              <a:gd name="connsiteY0-112" fmla="*/ 1439101 h 1467701"/>
              <a:gd name="connsiteX1-113" fmla="*/ 222346 w 1370010"/>
              <a:gd name="connsiteY1-114" fmla="*/ 416751 h 1467701"/>
              <a:gd name="connsiteX2-115" fmla="*/ 1339946 w 1370010"/>
              <a:gd name="connsiteY2-116" fmla="*/ 10351 h 1467701"/>
              <a:gd name="connsiteX3-117" fmla="*/ 1149446 w 1370010"/>
              <a:gd name="connsiteY3-118" fmla="*/ 1020001 h 1467701"/>
              <a:gd name="connsiteX4-119" fmla="*/ 31846 w 1370010"/>
              <a:gd name="connsiteY4-120" fmla="*/ 1439101 h 1467701"/>
              <a:gd name="connsiteX0-121" fmla="*/ 20836 w 1359000"/>
              <a:gd name="connsiteY0-122" fmla="*/ 1437567 h 1466167"/>
              <a:gd name="connsiteX1-123" fmla="*/ 287536 w 1359000"/>
              <a:gd name="connsiteY1-124" fmla="*/ 466017 h 1466167"/>
              <a:gd name="connsiteX2-125" fmla="*/ 1328936 w 1359000"/>
              <a:gd name="connsiteY2-126" fmla="*/ 8817 h 1466167"/>
              <a:gd name="connsiteX3-127" fmla="*/ 1138436 w 1359000"/>
              <a:gd name="connsiteY3-128" fmla="*/ 1018467 h 1466167"/>
              <a:gd name="connsiteX4-129" fmla="*/ 20836 w 1359000"/>
              <a:gd name="connsiteY4-130" fmla="*/ 1437567 h 1466167"/>
              <a:gd name="connsiteX0-131" fmla="*/ 28327 w 1366491"/>
              <a:gd name="connsiteY0-132" fmla="*/ 1438670 h 1467270"/>
              <a:gd name="connsiteX1-133" fmla="*/ 237877 w 1366491"/>
              <a:gd name="connsiteY1-134" fmla="*/ 429020 h 1467270"/>
              <a:gd name="connsiteX2-135" fmla="*/ 1336427 w 1366491"/>
              <a:gd name="connsiteY2-136" fmla="*/ 9920 h 1467270"/>
              <a:gd name="connsiteX3-137" fmla="*/ 1145927 w 1366491"/>
              <a:gd name="connsiteY3-138" fmla="*/ 1019570 h 1467270"/>
              <a:gd name="connsiteX4-139" fmla="*/ 28327 w 1366491"/>
              <a:gd name="connsiteY4-140" fmla="*/ 1438670 h 1467270"/>
              <a:gd name="connsiteX0-141" fmla="*/ 37460 w 1375624"/>
              <a:gd name="connsiteY0-142" fmla="*/ 1442024 h 1470624"/>
              <a:gd name="connsiteX1-143" fmla="*/ 247010 w 1375624"/>
              <a:gd name="connsiteY1-144" fmla="*/ 432374 h 1470624"/>
              <a:gd name="connsiteX2-145" fmla="*/ 1345560 w 1375624"/>
              <a:gd name="connsiteY2-146" fmla="*/ 13274 h 1470624"/>
              <a:gd name="connsiteX3-147" fmla="*/ 1155060 w 1375624"/>
              <a:gd name="connsiteY3-148" fmla="*/ 1022924 h 1470624"/>
              <a:gd name="connsiteX4-149" fmla="*/ 37460 w 1375624"/>
              <a:gd name="connsiteY4-150" fmla="*/ 1442024 h 1470624"/>
              <a:gd name="connsiteX0-151" fmla="*/ 37460 w 1379484"/>
              <a:gd name="connsiteY0-152" fmla="*/ 1442024 h 1468495"/>
              <a:gd name="connsiteX1-153" fmla="*/ 247010 w 1379484"/>
              <a:gd name="connsiteY1-154" fmla="*/ 432374 h 1468495"/>
              <a:gd name="connsiteX2-155" fmla="*/ 1345560 w 1379484"/>
              <a:gd name="connsiteY2-156" fmla="*/ 13274 h 1468495"/>
              <a:gd name="connsiteX3-157" fmla="*/ 1155060 w 1379484"/>
              <a:gd name="connsiteY3-158" fmla="*/ 1022924 h 1468495"/>
              <a:gd name="connsiteX4-159" fmla="*/ 37460 w 1379484"/>
              <a:gd name="connsiteY4-160" fmla="*/ 1442024 h 1468495"/>
              <a:gd name="connsiteX0-161" fmla="*/ 37460 w 1373133"/>
              <a:gd name="connsiteY0-162" fmla="*/ 1442024 h 1473039"/>
              <a:gd name="connsiteX1-163" fmla="*/ 247010 w 1373133"/>
              <a:gd name="connsiteY1-164" fmla="*/ 432374 h 1473039"/>
              <a:gd name="connsiteX2-165" fmla="*/ 1345560 w 1373133"/>
              <a:gd name="connsiteY2-166" fmla="*/ 13274 h 1473039"/>
              <a:gd name="connsiteX3-167" fmla="*/ 1155060 w 1373133"/>
              <a:gd name="connsiteY3-168" fmla="*/ 1022924 h 1473039"/>
              <a:gd name="connsiteX4-169" fmla="*/ 37460 w 1373133"/>
              <a:gd name="connsiteY4-170" fmla="*/ 1442024 h 1473039"/>
              <a:gd name="connsiteX0-171" fmla="*/ 37460 w 1377472"/>
              <a:gd name="connsiteY0-172" fmla="*/ 1442024 h 1473692"/>
              <a:gd name="connsiteX1-173" fmla="*/ 247010 w 1377472"/>
              <a:gd name="connsiteY1-174" fmla="*/ 432374 h 1473692"/>
              <a:gd name="connsiteX2-175" fmla="*/ 1345560 w 1377472"/>
              <a:gd name="connsiteY2-176" fmla="*/ 13274 h 1473692"/>
              <a:gd name="connsiteX3-177" fmla="*/ 1155060 w 1377472"/>
              <a:gd name="connsiteY3-178" fmla="*/ 1022924 h 1473692"/>
              <a:gd name="connsiteX4-179" fmla="*/ 37460 w 1377472"/>
              <a:gd name="connsiteY4-180" fmla="*/ 1442024 h 1473692"/>
              <a:gd name="connsiteX0-181" fmla="*/ 37460 w 1377472"/>
              <a:gd name="connsiteY0-182" fmla="*/ 1442024 h 1473692"/>
              <a:gd name="connsiteX1-183" fmla="*/ 247010 w 1377472"/>
              <a:gd name="connsiteY1-184" fmla="*/ 432374 h 1473692"/>
              <a:gd name="connsiteX2-185" fmla="*/ 1345560 w 1377472"/>
              <a:gd name="connsiteY2-186" fmla="*/ 13274 h 1473692"/>
              <a:gd name="connsiteX3-187" fmla="*/ 1155060 w 1377472"/>
              <a:gd name="connsiteY3-188" fmla="*/ 1022924 h 1473692"/>
              <a:gd name="connsiteX4-189" fmla="*/ 37460 w 1377472"/>
              <a:gd name="connsiteY4-190" fmla="*/ 1442024 h 1473692"/>
              <a:gd name="connsiteX0-191" fmla="*/ 37460 w 1376528"/>
              <a:gd name="connsiteY0-192" fmla="*/ 1442024 h 1474365"/>
              <a:gd name="connsiteX1-193" fmla="*/ 247010 w 1376528"/>
              <a:gd name="connsiteY1-194" fmla="*/ 432374 h 1474365"/>
              <a:gd name="connsiteX2-195" fmla="*/ 1345560 w 1376528"/>
              <a:gd name="connsiteY2-196" fmla="*/ 13274 h 1474365"/>
              <a:gd name="connsiteX3-197" fmla="*/ 1155060 w 1376528"/>
              <a:gd name="connsiteY3-198" fmla="*/ 1022924 h 1474365"/>
              <a:gd name="connsiteX4-199" fmla="*/ 37460 w 1376528"/>
              <a:gd name="connsiteY4-200" fmla="*/ 1442024 h 1474365"/>
              <a:gd name="connsiteX0-201" fmla="*/ 37460 w 1375624"/>
              <a:gd name="connsiteY0-202" fmla="*/ 1442024 h 1470067"/>
              <a:gd name="connsiteX1-203" fmla="*/ 247010 w 1375624"/>
              <a:gd name="connsiteY1-204" fmla="*/ 432374 h 1470067"/>
              <a:gd name="connsiteX2-205" fmla="*/ 1345560 w 1375624"/>
              <a:gd name="connsiteY2-206" fmla="*/ 13274 h 1470067"/>
              <a:gd name="connsiteX3-207" fmla="*/ 1155060 w 1375624"/>
              <a:gd name="connsiteY3-208" fmla="*/ 1022924 h 1470067"/>
              <a:gd name="connsiteX4-209" fmla="*/ 37460 w 1375624"/>
              <a:gd name="connsiteY4-210" fmla="*/ 1442024 h 1470067"/>
              <a:gd name="connsiteX0-211" fmla="*/ 37460 w 1372373"/>
              <a:gd name="connsiteY0-212" fmla="*/ 1442024 h 1470067"/>
              <a:gd name="connsiteX1-213" fmla="*/ 247010 w 1372373"/>
              <a:gd name="connsiteY1-214" fmla="*/ 432374 h 1470067"/>
              <a:gd name="connsiteX2-215" fmla="*/ 1345560 w 1372373"/>
              <a:gd name="connsiteY2-216" fmla="*/ 13274 h 1470067"/>
              <a:gd name="connsiteX3-217" fmla="*/ 1155060 w 1372373"/>
              <a:gd name="connsiteY3-218" fmla="*/ 1022924 h 1470067"/>
              <a:gd name="connsiteX4-219" fmla="*/ 37460 w 1372373"/>
              <a:gd name="connsiteY4-220" fmla="*/ 1442024 h 1470067"/>
              <a:gd name="connsiteX0-221" fmla="*/ 37460 w 1378193"/>
              <a:gd name="connsiteY0-222" fmla="*/ 1442024 h 1467365"/>
              <a:gd name="connsiteX1-223" fmla="*/ 247010 w 1378193"/>
              <a:gd name="connsiteY1-224" fmla="*/ 432374 h 1467365"/>
              <a:gd name="connsiteX2-225" fmla="*/ 1345560 w 1378193"/>
              <a:gd name="connsiteY2-226" fmla="*/ 13274 h 1467365"/>
              <a:gd name="connsiteX3-227" fmla="*/ 1193160 w 1378193"/>
              <a:gd name="connsiteY3-228" fmla="*/ 991174 h 1467365"/>
              <a:gd name="connsiteX4-229" fmla="*/ 37460 w 1378193"/>
              <a:gd name="connsiteY4-230" fmla="*/ 1442024 h 1467365"/>
              <a:gd name="connsiteX0-231" fmla="*/ 37460 w 1379237"/>
              <a:gd name="connsiteY0-232" fmla="*/ 1442024 h 1471549"/>
              <a:gd name="connsiteX1-233" fmla="*/ 247010 w 1379237"/>
              <a:gd name="connsiteY1-234" fmla="*/ 432374 h 1471549"/>
              <a:gd name="connsiteX2-235" fmla="*/ 1345560 w 1379237"/>
              <a:gd name="connsiteY2-236" fmla="*/ 13274 h 1471549"/>
              <a:gd name="connsiteX3-237" fmla="*/ 1193160 w 1379237"/>
              <a:gd name="connsiteY3-238" fmla="*/ 991174 h 1471549"/>
              <a:gd name="connsiteX4-239" fmla="*/ 37460 w 1379237"/>
              <a:gd name="connsiteY4-240" fmla="*/ 1442024 h 1471549"/>
              <a:gd name="connsiteX0-241" fmla="*/ 37460 w 1379237"/>
              <a:gd name="connsiteY0-242" fmla="*/ 1442024 h 1467834"/>
              <a:gd name="connsiteX1-243" fmla="*/ 247010 w 1379237"/>
              <a:gd name="connsiteY1-244" fmla="*/ 432374 h 1467834"/>
              <a:gd name="connsiteX2-245" fmla="*/ 1345560 w 1379237"/>
              <a:gd name="connsiteY2-246" fmla="*/ 13274 h 1467834"/>
              <a:gd name="connsiteX3-247" fmla="*/ 1193160 w 1379237"/>
              <a:gd name="connsiteY3-248" fmla="*/ 991174 h 1467834"/>
              <a:gd name="connsiteX4-249" fmla="*/ 37460 w 1379237"/>
              <a:gd name="connsiteY4-250" fmla="*/ 1442024 h 1467834"/>
              <a:gd name="connsiteX0-251" fmla="*/ 37460 w 1374941"/>
              <a:gd name="connsiteY0-252" fmla="*/ 1442024 h 1471247"/>
              <a:gd name="connsiteX1-253" fmla="*/ 247010 w 1374941"/>
              <a:gd name="connsiteY1-254" fmla="*/ 432374 h 1471247"/>
              <a:gd name="connsiteX2-255" fmla="*/ 1345560 w 1374941"/>
              <a:gd name="connsiteY2-256" fmla="*/ 13274 h 1471247"/>
              <a:gd name="connsiteX3-257" fmla="*/ 1167760 w 1374941"/>
              <a:gd name="connsiteY3-258" fmla="*/ 1029274 h 1471247"/>
              <a:gd name="connsiteX4-259" fmla="*/ 37460 w 1374941"/>
              <a:gd name="connsiteY4-260" fmla="*/ 1442024 h 1471247"/>
              <a:gd name="connsiteX0-261" fmla="*/ 37460 w 1374941"/>
              <a:gd name="connsiteY0-262" fmla="*/ 1442024 h 1471247"/>
              <a:gd name="connsiteX1-263" fmla="*/ 247010 w 1374941"/>
              <a:gd name="connsiteY1-264" fmla="*/ 432374 h 1471247"/>
              <a:gd name="connsiteX2-265" fmla="*/ 1345560 w 1374941"/>
              <a:gd name="connsiteY2-266" fmla="*/ 13274 h 1471247"/>
              <a:gd name="connsiteX3-267" fmla="*/ 1167760 w 1374941"/>
              <a:gd name="connsiteY3-268" fmla="*/ 1029274 h 1471247"/>
              <a:gd name="connsiteX4-269" fmla="*/ 37460 w 1374941"/>
              <a:gd name="connsiteY4-270" fmla="*/ 1442024 h 1471247"/>
              <a:gd name="connsiteX0-271" fmla="*/ 37460 w 1391118"/>
              <a:gd name="connsiteY0-272" fmla="*/ 1442024 h 1471247"/>
              <a:gd name="connsiteX1-273" fmla="*/ 247010 w 1391118"/>
              <a:gd name="connsiteY1-274" fmla="*/ 432374 h 1471247"/>
              <a:gd name="connsiteX2-275" fmla="*/ 1345560 w 1391118"/>
              <a:gd name="connsiteY2-276" fmla="*/ 13274 h 1471247"/>
              <a:gd name="connsiteX3-277" fmla="*/ 1167760 w 1391118"/>
              <a:gd name="connsiteY3-278" fmla="*/ 1029274 h 1471247"/>
              <a:gd name="connsiteX4-279" fmla="*/ 37460 w 1391118"/>
              <a:gd name="connsiteY4-280" fmla="*/ 1442024 h 1471247"/>
              <a:gd name="connsiteX0-281" fmla="*/ 37460 w 1377608"/>
              <a:gd name="connsiteY0-282" fmla="*/ 1442024 h 1471247"/>
              <a:gd name="connsiteX1-283" fmla="*/ 247010 w 1377608"/>
              <a:gd name="connsiteY1-284" fmla="*/ 432374 h 1471247"/>
              <a:gd name="connsiteX2-285" fmla="*/ 1345560 w 1377608"/>
              <a:gd name="connsiteY2-286" fmla="*/ 13274 h 1471247"/>
              <a:gd name="connsiteX3-287" fmla="*/ 1167760 w 1377608"/>
              <a:gd name="connsiteY3-288" fmla="*/ 1029274 h 1471247"/>
              <a:gd name="connsiteX4-289" fmla="*/ 37460 w 1377608"/>
              <a:gd name="connsiteY4-290" fmla="*/ 1442024 h 1471247"/>
              <a:gd name="connsiteX0-291" fmla="*/ 37460 w 1428414"/>
              <a:gd name="connsiteY0-292" fmla="*/ 1442024 h 1474941"/>
              <a:gd name="connsiteX1-293" fmla="*/ 247010 w 1428414"/>
              <a:gd name="connsiteY1-294" fmla="*/ 432374 h 1474941"/>
              <a:gd name="connsiteX2-295" fmla="*/ 1345560 w 1428414"/>
              <a:gd name="connsiteY2-296" fmla="*/ 13274 h 1474941"/>
              <a:gd name="connsiteX3-297" fmla="*/ 1324922 w 1428414"/>
              <a:gd name="connsiteY3-298" fmla="*/ 1062611 h 1474941"/>
              <a:gd name="connsiteX4-299" fmla="*/ 37460 w 1428414"/>
              <a:gd name="connsiteY4-300" fmla="*/ 1442024 h 1474941"/>
              <a:gd name="connsiteX0-301" fmla="*/ 37460 w 1366530"/>
              <a:gd name="connsiteY0-302" fmla="*/ 1442024 h 1483391"/>
              <a:gd name="connsiteX1-303" fmla="*/ 247010 w 1366530"/>
              <a:gd name="connsiteY1-304" fmla="*/ 432374 h 1483391"/>
              <a:gd name="connsiteX2-305" fmla="*/ 1345560 w 1366530"/>
              <a:gd name="connsiteY2-306" fmla="*/ 13274 h 1483391"/>
              <a:gd name="connsiteX3-307" fmla="*/ 1062984 w 1366530"/>
              <a:gd name="connsiteY3-308" fmla="*/ 1119761 h 1483391"/>
              <a:gd name="connsiteX4-309" fmla="*/ 37460 w 1366530"/>
              <a:gd name="connsiteY4-310" fmla="*/ 1442024 h 1483391"/>
              <a:gd name="connsiteX0-311" fmla="*/ 37460 w 1372919"/>
              <a:gd name="connsiteY0-312" fmla="*/ 1442024 h 1476714"/>
              <a:gd name="connsiteX1-313" fmla="*/ 247010 w 1372919"/>
              <a:gd name="connsiteY1-314" fmla="*/ 432374 h 1476714"/>
              <a:gd name="connsiteX2-315" fmla="*/ 1345560 w 1372919"/>
              <a:gd name="connsiteY2-316" fmla="*/ 13274 h 1476714"/>
              <a:gd name="connsiteX3-317" fmla="*/ 1062984 w 1372919"/>
              <a:gd name="connsiteY3-318" fmla="*/ 1119761 h 1476714"/>
              <a:gd name="connsiteX4-319" fmla="*/ 37460 w 1372919"/>
              <a:gd name="connsiteY4-320" fmla="*/ 1442024 h 1476714"/>
              <a:gd name="connsiteX0-321" fmla="*/ 37460 w 1376527"/>
              <a:gd name="connsiteY0-322" fmla="*/ 1442024 h 1476714"/>
              <a:gd name="connsiteX1-323" fmla="*/ 247010 w 1376527"/>
              <a:gd name="connsiteY1-324" fmla="*/ 432374 h 1476714"/>
              <a:gd name="connsiteX2-325" fmla="*/ 1345560 w 1376527"/>
              <a:gd name="connsiteY2-326" fmla="*/ 13274 h 1476714"/>
              <a:gd name="connsiteX3-327" fmla="*/ 1091559 w 1376527"/>
              <a:gd name="connsiteY3-328" fmla="*/ 1119761 h 1476714"/>
              <a:gd name="connsiteX4-329" fmla="*/ 37460 w 1376527"/>
              <a:gd name="connsiteY4-330" fmla="*/ 1442024 h 1476714"/>
              <a:gd name="connsiteX0-331" fmla="*/ 29749 w 1357061"/>
              <a:gd name="connsiteY0-332" fmla="*/ 1448246 h 1475505"/>
              <a:gd name="connsiteX1-333" fmla="*/ 229774 w 1357061"/>
              <a:gd name="connsiteY1-334" fmla="*/ 429071 h 1475505"/>
              <a:gd name="connsiteX2-335" fmla="*/ 1328324 w 1357061"/>
              <a:gd name="connsiteY2-336" fmla="*/ 9971 h 1475505"/>
              <a:gd name="connsiteX3-337" fmla="*/ 1074323 w 1357061"/>
              <a:gd name="connsiteY3-338" fmla="*/ 1116458 h 1475505"/>
              <a:gd name="connsiteX4-339" fmla="*/ 29749 w 1357061"/>
              <a:gd name="connsiteY4-340" fmla="*/ 1448246 h 1475505"/>
              <a:gd name="connsiteX0-341" fmla="*/ 46338 w 1373650"/>
              <a:gd name="connsiteY0-342" fmla="*/ 1448246 h 1475505"/>
              <a:gd name="connsiteX1-343" fmla="*/ 246363 w 1373650"/>
              <a:gd name="connsiteY1-344" fmla="*/ 429071 h 1475505"/>
              <a:gd name="connsiteX2-345" fmla="*/ 1344913 w 1373650"/>
              <a:gd name="connsiteY2-346" fmla="*/ 9971 h 1475505"/>
              <a:gd name="connsiteX3-347" fmla="*/ 1090912 w 1373650"/>
              <a:gd name="connsiteY3-348" fmla="*/ 1116458 h 1475505"/>
              <a:gd name="connsiteX4-349" fmla="*/ 46338 w 1373650"/>
              <a:gd name="connsiteY4-350" fmla="*/ 1448246 h 1475505"/>
              <a:gd name="connsiteX0-351" fmla="*/ 46338 w 1373650"/>
              <a:gd name="connsiteY0-352" fmla="*/ 1450796 h 1478055"/>
              <a:gd name="connsiteX1-353" fmla="*/ 246363 w 1373650"/>
              <a:gd name="connsiteY1-354" fmla="*/ 431621 h 1478055"/>
              <a:gd name="connsiteX2-355" fmla="*/ 1344913 w 1373650"/>
              <a:gd name="connsiteY2-356" fmla="*/ 12521 h 1478055"/>
              <a:gd name="connsiteX3-357" fmla="*/ 1090912 w 1373650"/>
              <a:gd name="connsiteY3-358" fmla="*/ 1119008 h 1478055"/>
              <a:gd name="connsiteX4-359" fmla="*/ 46338 w 1373650"/>
              <a:gd name="connsiteY4-360" fmla="*/ 1450796 h 1478055"/>
              <a:gd name="connsiteX0-361" fmla="*/ 46338 w 1373650"/>
              <a:gd name="connsiteY0-362" fmla="*/ 1450796 h 1482809"/>
              <a:gd name="connsiteX1-363" fmla="*/ 246363 w 1373650"/>
              <a:gd name="connsiteY1-364" fmla="*/ 431621 h 1482809"/>
              <a:gd name="connsiteX2-365" fmla="*/ 1344913 w 1373650"/>
              <a:gd name="connsiteY2-366" fmla="*/ 12521 h 1482809"/>
              <a:gd name="connsiteX3-367" fmla="*/ 1090912 w 1373650"/>
              <a:gd name="connsiteY3-368" fmla="*/ 1119008 h 1482809"/>
              <a:gd name="connsiteX4-369" fmla="*/ 46338 w 1373650"/>
              <a:gd name="connsiteY4-370" fmla="*/ 1450796 h 14828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3650" h="1482809">
                <a:moveTo>
                  <a:pt x="46338" y="1450796"/>
                </a:moveTo>
                <a:cubicBezTo>
                  <a:pt x="-63729" y="1054979"/>
                  <a:pt x="29934" y="671333"/>
                  <a:pt x="246363" y="431621"/>
                </a:cubicBezTo>
                <a:cubicBezTo>
                  <a:pt x="462792" y="191909"/>
                  <a:pt x="987196" y="-59446"/>
                  <a:pt x="1344913" y="12521"/>
                </a:cubicBezTo>
                <a:cubicBezTo>
                  <a:pt x="1433813" y="310971"/>
                  <a:pt x="1307341" y="879296"/>
                  <a:pt x="1090912" y="1119008"/>
                </a:cubicBezTo>
                <a:cubicBezTo>
                  <a:pt x="874483" y="1358720"/>
                  <a:pt x="483430" y="1564038"/>
                  <a:pt x="46338" y="1450796"/>
                </a:cubicBezTo>
                <a:close/>
              </a:path>
            </a:pathLst>
          </a:custGeom>
          <a:solidFill>
            <a:srgbClr val="45823C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任意多边形 49"/>
          <p:cNvSpPr/>
          <p:nvPr/>
        </p:nvSpPr>
        <p:spPr>
          <a:xfrm rot="609404">
            <a:off x="10186992" y="1674299"/>
            <a:ext cx="480309" cy="543531"/>
          </a:xfrm>
          <a:custGeom>
            <a:avLst/>
            <a:gdLst>
              <a:gd name="connsiteX0" fmla="*/ 0 w 1308100"/>
              <a:gd name="connsiteY0" fmla="*/ 1428750 h 1428750"/>
              <a:gd name="connsiteX1" fmla="*/ 190500 w 1308100"/>
              <a:gd name="connsiteY1" fmla="*/ 406400 h 1428750"/>
              <a:gd name="connsiteX2" fmla="*/ 1308100 w 1308100"/>
              <a:gd name="connsiteY2" fmla="*/ 0 h 1428750"/>
              <a:gd name="connsiteX3" fmla="*/ 1117600 w 1308100"/>
              <a:gd name="connsiteY3" fmla="*/ 1009650 h 1428750"/>
              <a:gd name="connsiteX4" fmla="*/ 0 w 1308100"/>
              <a:gd name="connsiteY4" fmla="*/ 1428750 h 1428750"/>
              <a:gd name="connsiteX0-1" fmla="*/ 68224 w 1376324"/>
              <a:gd name="connsiteY0-2" fmla="*/ 1450416 h 1450416"/>
              <a:gd name="connsiteX1-3" fmla="*/ 258724 w 1376324"/>
              <a:gd name="connsiteY1-4" fmla="*/ 428066 h 1450416"/>
              <a:gd name="connsiteX2-5" fmla="*/ 1376324 w 1376324"/>
              <a:gd name="connsiteY2-6" fmla="*/ 21666 h 1450416"/>
              <a:gd name="connsiteX3-7" fmla="*/ 1185824 w 1376324"/>
              <a:gd name="connsiteY3-8" fmla="*/ 1031316 h 1450416"/>
              <a:gd name="connsiteX4-9" fmla="*/ 68224 w 1376324"/>
              <a:gd name="connsiteY4-10" fmla="*/ 1450416 h 1450416"/>
              <a:gd name="connsiteX0-11" fmla="*/ 68224 w 1376324"/>
              <a:gd name="connsiteY0-12" fmla="*/ 1450416 h 1477918"/>
              <a:gd name="connsiteX1-13" fmla="*/ 258724 w 1376324"/>
              <a:gd name="connsiteY1-14" fmla="*/ 428066 h 1477918"/>
              <a:gd name="connsiteX2-15" fmla="*/ 1376324 w 1376324"/>
              <a:gd name="connsiteY2-16" fmla="*/ 21666 h 1477918"/>
              <a:gd name="connsiteX3-17" fmla="*/ 1185824 w 1376324"/>
              <a:gd name="connsiteY3-18" fmla="*/ 1031316 h 1477918"/>
              <a:gd name="connsiteX4-19" fmla="*/ 68224 w 1376324"/>
              <a:gd name="connsiteY4-20" fmla="*/ 1450416 h 1477918"/>
              <a:gd name="connsiteX0-21" fmla="*/ 68224 w 1376324"/>
              <a:gd name="connsiteY0-22" fmla="*/ 1450416 h 1479016"/>
              <a:gd name="connsiteX1-23" fmla="*/ 258724 w 1376324"/>
              <a:gd name="connsiteY1-24" fmla="*/ 428066 h 1479016"/>
              <a:gd name="connsiteX2-25" fmla="*/ 1376324 w 1376324"/>
              <a:gd name="connsiteY2-26" fmla="*/ 21666 h 1479016"/>
              <a:gd name="connsiteX3-27" fmla="*/ 1185824 w 1376324"/>
              <a:gd name="connsiteY3-28" fmla="*/ 1031316 h 1479016"/>
              <a:gd name="connsiteX4-29" fmla="*/ 68224 w 1376324"/>
              <a:gd name="connsiteY4-30" fmla="*/ 1450416 h 1479016"/>
              <a:gd name="connsiteX0-31" fmla="*/ 68224 w 1376324"/>
              <a:gd name="connsiteY0-32" fmla="*/ 1450416 h 1479016"/>
              <a:gd name="connsiteX1-33" fmla="*/ 258724 w 1376324"/>
              <a:gd name="connsiteY1-34" fmla="*/ 428066 h 1479016"/>
              <a:gd name="connsiteX2-35" fmla="*/ 1376324 w 1376324"/>
              <a:gd name="connsiteY2-36" fmla="*/ 21666 h 1479016"/>
              <a:gd name="connsiteX3-37" fmla="*/ 1185824 w 1376324"/>
              <a:gd name="connsiteY3-38" fmla="*/ 1031316 h 1479016"/>
              <a:gd name="connsiteX4-39" fmla="*/ 68224 w 1376324"/>
              <a:gd name="connsiteY4-40" fmla="*/ 1450416 h 1479016"/>
              <a:gd name="connsiteX0-41" fmla="*/ 68224 w 1376324"/>
              <a:gd name="connsiteY0-42" fmla="*/ 1450416 h 1479016"/>
              <a:gd name="connsiteX1-43" fmla="*/ 258724 w 1376324"/>
              <a:gd name="connsiteY1-44" fmla="*/ 428066 h 1479016"/>
              <a:gd name="connsiteX2-45" fmla="*/ 1376324 w 1376324"/>
              <a:gd name="connsiteY2-46" fmla="*/ 21666 h 1479016"/>
              <a:gd name="connsiteX3-47" fmla="*/ 1185824 w 1376324"/>
              <a:gd name="connsiteY3-48" fmla="*/ 1031316 h 1479016"/>
              <a:gd name="connsiteX4-49" fmla="*/ 68224 w 1376324"/>
              <a:gd name="connsiteY4-50" fmla="*/ 1450416 h 1479016"/>
              <a:gd name="connsiteX0-51" fmla="*/ 68224 w 1376324"/>
              <a:gd name="connsiteY0-52" fmla="*/ 1450416 h 1479016"/>
              <a:gd name="connsiteX1-53" fmla="*/ 258724 w 1376324"/>
              <a:gd name="connsiteY1-54" fmla="*/ 428066 h 1479016"/>
              <a:gd name="connsiteX2-55" fmla="*/ 1376324 w 1376324"/>
              <a:gd name="connsiteY2-56" fmla="*/ 21666 h 1479016"/>
              <a:gd name="connsiteX3-57" fmla="*/ 1185824 w 1376324"/>
              <a:gd name="connsiteY3-58" fmla="*/ 1031316 h 1479016"/>
              <a:gd name="connsiteX4-59" fmla="*/ 68224 w 1376324"/>
              <a:gd name="connsiteY4-60" fmla="*/ 1450416 h 1479016"/>
              <a:gd name="connsiteX0-61" fmla="*/ 68224 w 1376324"/>
              <a:gd name="connsiteY0-62" fmla="*/ 1450416 h 1479016"/>
              <a:gd name="connsiteX1-63" fmla="*/ 258724 w 1376324"/>
              <a:gd name="connsiteY1-64" fmla="*/ 428066 h 1479016"/>
              <a:gd name="connsiteX2-65" fmla="*/ 1376324 w 1376324"/>
              <a:gd name="connsiteY2-66" fmla="*/ 21666 h 1479016"/>
              <a:gd name="connsiteX3-67" fmla="*/ 1185824 w 1376324"/>
              <a:gd name="connsiteY3-68" fmla="*/ 1031316 h 1479016"/>
              <a:gd name="connsiteX4-69" fmla="*/ 68224 w 1376324"/>
              <a:gd name="connsiteY4-70" fmla="*/ 1450416 h 1479016"/>
              <a:gd name="connsiteX0-71" fmla="*/ 68224 w 1406388"/>
              <a:gd name="connsiteY0-72" fmla="*/ 1450416 h 1479016"/>
              <a:gd name="connsiteX1-73" fmla="*/ 258724 w 1406388"/>
              <a:gd name="connsiteY1-74" fmla="*/ 428066 h 1479016"/>
              <a:gd name="connsiteX2-75" fmla="*/ 1376324 w 1406388"/>
              <a:gd name="connsiteY2-76" fmla="*/ 21666 h 1479016"/>
              <a:gd name="connsiteX3-77" fmla="*/ 1185824 w 1406388"/>
              <a:gd name="connsiteY3-78" fmla="*/ 1031316 h 1479016"/>
              <a:gd name="connsiteX4-79" fmla="*/ 68224 w 1406388"/>
              <a:gd name="connsiteY4-80" fmla="*/ 1450416 h 1479016"/>
              <a:gd name="connsiteX0-81" fmla="*/ 68224 w 1406388"/>
              <a:gd name="connsiteY0-82" fmla="*/ 1439101 h 1467701"/>
              <a:gd name="connsiteX1-83" fmla="*/ 258724 w 1406388"/>
              <a:gd name="connsiteY1-84" fmla="*/ 416751 h 1467701"/>
              <a:gd name="connsiteX2-85" fmla="*/ 1376324 w 1406388"/>
              <a:gd name="connsiteY2-86" fmla="*/ 10351 h 1467701"/>
              <a:gd name="connsiteX3-87" fmla="*/ 1185824 w 1406388"/>
              <a:gd name="connsiteY3-88" fmla="*/ 1020001 h 1467701"/>
              <a:gd name="connsiteX4-89" fmla="*/ 68224 w 1406388"/>
              <a:gd name="connsiteY4-90" fmla="*/ 1439101 h 1467701"/>
              <a:gd name="connsiteX0-91" fmla="*/ 48598 w 1386762"/>
              <a:gd name="connsiteY0-92" fmla="*/ 1439101 h 1467701"/>
              <a:gd name="connsiteX1-93" fmla="*/ 239098 w 1386762"/>
              <a:gd name="connsiteY1-94" fmla="*/ 416751 h 1467701"/>
              <a:gd name="connsiteX2-95" fmla="*/ 1356698 w 1386762"/>
              <a:gd name="connsiteY2-96" fmla="*/ 10351 h 1467701"/>
              <a:gd name="connsiteX3-97" fmla="*/ 1166198 w 1386762"/>
              <a:gd name="connsiteY3-98" fmla="*/ 1020001 h 1467701"/>
              <a:gd name="connsiteX4-99" fmla="*/ 48598 w 1386762"/>
              <a:gd name="connsiteY4-100" fmla="*/ 1439101 h 1467701"/>
              <a:gd name="connsiteX0-101" fmla="*/ 0 w 1338164"/>
              <a:gd name="connsiteY0-102" fmla="*/ 1439101 h 1467701"/>
              <a:gd name="connsiteX1-103" fmla="*/ 190500 w 1338164"/>
              <a:gd name="connsiteY1-104" fmla="*/ 416751 h 1467701"/>
              <a:gd name="connsiteX2-105" fmla="*/ 1308100 w 1338164"/>
              <a:gd name="connsiteY2-106" fmla="*/ 10351 h 1467701"/>
              <a:gd name="connsiteX3-107" fmla="*/ 1117600 w 1338164"/>
              <a:gd name="connsiteY3-108" fmla="*/ 1020001 h 1467701"/>
              <a:gd name="connsiteX4-109" fmla="*/ 0 w 1338164"/>
              <a:gd name="connsiteY4-110" fmla="*/ 1439101 h 1467701"/>
              <a:gd name="connsiteX0-111" fmla="*/ 31846 w 1370010"/>
              <a:gd name="connsiteY0-112" fmla="*/ 1439101 h 1467701"/>
              <a:gd name="connsiteX1-113" fmla="*/ 222346 w 1370010"/>
              <a:gd name="connsiteY1-114" fmla="*/ 416751 h 1467701"/>
              <a:gd name="connsiteX2-115" fmla="*/ 1339946 w 1370010"/>
              <a:gd name="connsiteY2-116" fmla="*/ 10351 h 1467701"/>
              <a:gd name="connsiteX3-117" fmla="*/ 1149446 w 1370010"/>
              <a:gd name="connsiteY3-118" fmla="*/ 1020001 h 1467701"/>
              <a:gd name="connsiteX4-119" fmla="*/ 31846 w 1370010"/>
              <a:gd name="connsiteY4-120" fmla="*/ 1439101 h 1467701"/>
              <a:gd name="connsiteX0-121" fmla="*/ 20836 w 1359000"/>
              <a:gd name="connsiteY0-122" fmla="*/ 1437567 h 1466167"/>
              <a:gd name="connsiteX1-123" fmla="*/ 287536 w 1359000"/>
              <a:gd name="connsiteY1-124" fmla="*/ 466017 h 1466167"/>
              <a:gd name="connsiteX2-125" fmla="*/ 1328936 w 1359000"/>
              <a:gd name="connsiteY2-126" fmla="*/ 8817 h 1466167"/>
              <a:gd name="connsiteX3-127" fmla="*/ 1138436 w 1359000"/>
              <a:gd name="connsiteY3-128" fmla="*/ 1018467 h 1466167"/>
              <a:gd name="connsiteX4-129" fmla="*/ 20836 w 1359000"/>
              <a:gd name="connsiteY4-130" fmla="*/ 1437567 h 1466167"/>
              <a:gd name="connsiteX0-131" fmla="*/ 28327 w 1366491"/>
              <a:gd name="connsiteY0-132" fmla="*/ 1438670 h 1467270"/>
              <a:gd name="connsiteX1-133" fmla="*/ 237877 w 1366491"/>
              <a:gd name="connsiteY1-134" fmla="*/ 429020 h 1467270"/>
              <a:gd name="connsiteX2-135" fmla="*/ 1336427 w 1366491"/>
              <a:gd name="connsiteY2-136" fmla="*/ 9920 h 1467270"/>
              <a:gd name="connsiteX3-137" fmla="*/ 1145927 w 1366491"/>
              <a:gd name="connsiteY3-138" fmla="*/ 1019570 h 1467270"/>
              <a:gd name="connsiteX4-139" fmla="*/ 28327 w 1366491"/>
              <a:gd name="connsiteY4-140" fmla="*/ 1438670 h 1467270"/>
              <a:gd name="connsiteX0-141" fmla="*/ 37460 w 1375624"/>
              <a:gd name="connsiteY0-142" fmla="*/ 1442024 h 1470624"/>
              <a:gd name="connsiteX1-143" fmla="*/ 247010 w 1375624"/>
              <a:gd name="connsiteY1-144" fmla="*/ 432374 h 1470624"/>
              <a:gd name="connsiteX2-145" fmla="*/ 1345560 w 1375624"/>
              <a:gd name="connsiteY2-146" fmla="*/ 13274 h 1470624"/>
              <a:gd name="connsiteX3-147" fmla="*/ 1155060 w 1375624"/>
              <a:gd name="connsiteY3-148" fmla="*/ 1022924 h 1470624"/>
              <a:gd name="connsiteX4-149" fmla="*/ 37460 w 1375624"/>
              <a:gd name="connsiteY4-150" fmla="*/ 1442024 h 1470624"/>
              <a:gd name="connsiteX0-151" fmla="*/ 37460 w 1379484"/>
              <a:gd name="connsiteY0-152" fmla="*/ 1442024 h 1468495"/>
              <a:gd name="connsiteX1-153" fmla="*/ 247010 w 1379484"/>
              <a:gd name="connsiteY1-154" fmla="*/ 432374 h 1468495"/>
              <a:gd name="connsiteX2-155" fmla="*/ 1345560 w 1379484"/>
              <a:gd name="connsiteY2-156" fmla="*/ 13274 h 1468495"/>
              <a:gd name="connsiteX3-157" fmla="*/ 1155060 w 1379484"/>
              <a:gd name="connsiteY3-158" fmla="*/ 1022924 h 1468495"/>
              <a:gd name="connsiteX4-159" fmla="*/ 37460 w 1379484"/>
              <a:gd name="connsiteY4-160" fmla="*/ 1442024 h 1468495"/>
              <a:gd name="connsiteX0-161" fmla="*/ 37460 w 1373133"/>
              <a:gd name="connsiteY0-162" fmla="*/ 1442024 h 1473039"/>
              <a:gd name="connsiteX1-163" fmla="*/ 247010 w 1373133"/>
              <a:gd name="connsiteY1-164" fmla="*/ 432374 h 1473039"/>
              <a:gd name="connsiteX2-165" fmla="*/ 1345560 w 1373133"/>
              <a:gd name="connsiteY2-166" fmla="*/ 13274 h 1473039"/>
              <a:gd name="connsiteX3-167" fmla="*/ 1155060 w 1373133"/>
              <a:gd name="connsiteY3-168" fmla="*/ 1022924 h 1473039"/>
              <a:gd name="connsiteX4-169" fmla="*/ 37460 w 1373133"/>
              <a:gd name="connsiteY4-170" fmla="*/ 1442024 h 1473039"/>
              <a:gd name="connsiteX0-171" fmla="*/ 37460 w 1377472"/>
              <a:gd name="connsiteY0-172" fmla="*/ 1442024 h 1473692"/>
              <a:gd name="connsiteX1-173" fmla="*/ 247010 w 1377472"/>
              <a:gd name="connsiteY1-174" fmla="*/ 432374 h 1473692"/>
              <a:gd name="connsiteX2-175" fmla="*/ 1345560 w 1377472"/>
              <a:gd name="connsiteY2-176" fmla="*/ 13274 h 1473692"/>
              <a:gd name="connsiteX3-177" fmla="*/ 1155060 w 1377472"/>
              <a:gd name="connsiteY3-178" fmla="*/ 1022924 h 1473692"/>
              <a:gd name="connsiteX4-179" fmla="*/ 37460 w 1377472"/>
              <a:gd name="connsiteY4-180" fmla="*/ 1442024 h 1473692"/>
              <a:gd name="connsiteX0-181" fmla="*/ 37460 w 1377472"/>
              <a:gd name="connsiteY0-182" fmla="*/ 1442024 h 1473692"/>
              <a:gd name="connsiteX1-183" fmla="*/ 247010 w 1377472"/>
              <a:gd name="connsiteY1-184" fmla="*/ 432374 h 1473692"/>
              <a:gd name="connsiteX2-185" fmla="*/ 1345560 w 1377472"/>
              <a:gd name="connsiteY2-186" fmla="*/ 13274 h 1473692"/>
              <a:gd name="connsiteX3-187" fmla="*/ 1155060 w 1377472"/>
              <a:gd name="connsiteY3-188" fmla="*/ 1022924 h 1473692"/>
              <a:gd name="connsiteX4-189" fmla="*/ 37460 w 1377472"/>
              <a:gd name="connsiteY4-190" fmla="*/ 1442024 h 1473692"/>
              <a:gd name="connsiteX0-191" fmla="*/ 37460 w 1376528"/>
              <a:gd name="connsiteY0-192" fmla="*/ 1442024 h 1474365"/>
              <a:gd name="connsiteX1-193" fmla="*/ 247010 w 1376528"/>
              <a:gd name="connsiteY1-194" fmla="*/ 432374 h 1474365"/>
              <a:gd name="connsiteX2-195" fmla="*/ 1345560 w 1376528"/>
              <a:gd name="connsiteY2-196" fmla="*/ 13274 h 1474365"/>
              <a:gd name="connsiteX3-197" fmla="*/ 1155060 w 1376528"/>
              <a:gd name="connsiteY3-198" fmla="*/ 1022924 h 1474365"/>
              <a:gd name="connsiteX4-199" fmla="*/ 37460 w 1376528"/>
              <a:gd name="connsiteY4-200" fmla="*/ 1442024 h 1474365"/>
              <a:gd name="connsiteX0-201" fmla="*/ 37460 w 1375624"/>
              <a:gd name="connsiteY0-202" fmla="*/ 1442024 h 1470067"/>
              <a:gd name="connsiteX1-203" fmla="*/ 247010 w 1375624"/>
              <a:gd name="connsiteY1-204" fmla="*/ 432374 h 1470067"/>
              <a:gd name="connsiteX2-205" fmla="*/ 1345560 w 1375624"/>
              <a:gd name="connsiteY2-206" fmla="*/ 13274 h 1470067"/>
              <a:gd name="connsiteX3-207" fmla="*/ 1155060 w 1375624"/>
              <a:gd name="connsiteY3-208" fmla="*/ 1022924 h 1470067"/>
              <a:gd name="connsiteX4-209" fmla="*/ 37460 w 1375624"/>
              <a:gd name="connsiteY4-210" fmla="*/ 1442024 h 1470067"/>
              <a:gd name="connsiteX0-211" fmla="*/ 37460 w 1372373"/>
              <a:gd name="connsiteY0-212" fmla="*/ 1442024 h 1470067"/>
              <a:gd name="connsiteX1-213" fmla="*/ 247010 w 1372373"/>
              <a:gd name="connsiteY1-214" fmla="*/ 432374 h 1470067"/>
              <a:gd name="connsiteX2-215" fmla="*/ 1345560 w 1372373"/>
              <a:gd name="connsiteY2-216" fmla="*/ 13274 h 1470067"/>
              <a:gd name="connsiteX3-217" fmla="*/ 1155060 w 1372373"/>
              <a:gd name="connsiteY3-218" fmla="*/ 1022924 h 1470067"/>
              <a:gd name="connsiteX4-219" fmla="*/ 37460 w 1372373"/>
              <a:gd name="connsiteY4-220" fmla="*/ 1442024 h 1470067"/>
              <a:gd name="connsiteX0-221" fmla="*/ 37460 w 1378193"/>
              <a:gd name="connsiteY0-222" fmla="*/ 1442024 h 1467365"/>
              <a:gd name="connsiteX1-223" fmla="*/ 247010 w 1378193"/>
              <a:gd name="connsiteY1-224" fmla="*/ 432374 h 1467365"/>
              <a:gd name="connsiteX2-225" fmla="*/ 1345560 w 1378193"/>
              <a:gd name="connsiteY2-226" fmla="*/ 13274 h 1467365"/>
              <a:gd name="connsiteX3-227" fmla="*/ 1193160 w 1378193"/>
              <a:gd name="connsiteY3-228" fmla="*/ 991174 h 1467365"/>
              <a:gd name="connsiteX4-229" fmla="*/ 37460 w 1378193"/>
              <a:gd name="connsiteY4-230" fmla="*/ 1442024 h 1467365"/>
              <a:gd name="connsiteX0-231" fmla="*/ 37460 w 1379237"/>
              <a:gd name="connsiteY0-232" fmla="*/ 1442024 h 1471549"/>
              <a:gd name="connsiteX1-233" fmla="*/ 247010 w 1379237"/>
              <a:gd name="connsiteY1-234" fmla="*/ 432374 h 1471549"/>
              <a:gd name="connsiteX2-235" fmla="*/ 1345560 w 1379237"/>
              <a:gd name="connsiteY2-236" fmla="*/ 13274 h 1471549"/>
              <a:gd name="connsiteX3-237" fmla="*/ 1193160 w 1379237"/>
              <a:gd name="connsiteY3-238" fmla="*/ 991174 h 1471549"/>
              <a:gd name="connsiteX4-239" fmla="*/ 37460 w 1379237"/>
              <a:gd name="connsiteY4-240" fmla="*/ 1442024 h 1471549"/>
              <a:gd name="connsiteX0-241" fmla="*/ 37460 w 1379237"/>
              <a:gd name="connsiteY0-242" fmla="*/ 1442024 h 1467834"/>
              <a:gd name="connsiteX1-243" fmla="*/ 247010 w 1379237"/>
              <a:gd name="connsiteY1-244" fmla="*/ 432374 h 1467834"/>
              <a:gd name="connsiteX2-245" fmla="*/ 1345560 w 1379237"/>
              <a:gd name="connsiteY2-246" fmla="*/ 13274 h 1467834"/>
              <a:gd name="connsiteX3-247" fmla="*/ 1193160 w 1379237"/>
              <a:gd name="connsiteY3-248" fmla="*/ 991174 h 1467834"/>
              <a:gd name="connsiteX4-249" fmla="*/ 37460 w 1379237"/>
              <a:gd name="connsiteY4-250" fmla="*/ 1442024 h 1467834"/>
              <a:gd name="connsiteX0-251" fmla="*/ 37460 w 1374941"/>
              <a:gd name="connsiteY0-252" fmla="*/ 1442024 h 1471247"/>
              <a:gd name="connsiteX1-253" fmla="*/ 247010 w 1374941"/>
              <a:gd name="connsiteY1-254" fmla="*/ 432374 h 1471247"/>
              <a:gd name="connsiteX2-255" fmla="*/ 1345560 w 1374941"/>
              <a:gd name="connsiteY2-256" fmla="*/ 13274 h 1471247"/>
              <a:gd name="connsiteX3-257" fmla="*/ 1167760 w 1374941"/>
              <a:gd name="connsiteY3-258" fmla="*/ 1029274 h 1471247"/>
              <a:gd name="connsiteX4-259" fmla="*/ 37460 w 1374941"/>
              <a:gd name="connsiteY4-260" fmla="*/ 1442024 h 1471247"/>
              <a:gd name="connsiteX0-261" fmla="*/ 37460 w 1374941"/>
              <a:gd name="connsiteY0-262" fmla="*/ 1442024 h 1471247"/>
              <a:gd name="connsiteX1-263" fmla="*/ 247010 w 1374941"/>
              <a:gd name="connsiteY1-264" fmla="*/ 432374 h 1471247"/>
              <a:gd name="connsiteX2-265" fmla="*/ 1345560 w 1374941"/>
              <a:gd name="connsiteY2-266" fmla="*/ 13274 h 1471247"/>
              <a:gd name="connsiteX3-267" fmla="*/ 1167760 w 1374941"/>
              <a:gd name="connsiteY3-268" fmla="*/ 1029274 h 1471247"/>
              <a:gd name="connsiteX4-269" fmla="*/ 37460 w 1374941"/>
              <a:gd name="connsiteY4-270" fmla="*/ 1442024 h 1471247"/>
              <a:gd name="connsiteX0-271" fmla="*/ 37460 w 1391118"/>
              <a:gd name="connsiteY0-272" fmla="*/ 1442024 h 1471247"/>
              <a:gd name="connsiteX1-273" fmla="*/ 247010 w 1391118"/>
              <a:gd name="connsiteY1-274" fmla="*/ 432374 h 1471247"/>
              <a:gd name="connsiteX2-275" fmla="*/ 1345560 w 1391118"/>
              <a:gd name="connsiteY2-276" fmla="*/ 13274 h 1471247"/>
              <a:gd name="connsiteX3-277" fmla="*/ 1167760 w 1391118"/>
              <a:gd name="connsiteY3-278" fmla="*/ 1029274 h 1471247"/>
              <a:gd name="connsiteX4-279" fmla="*/ 37460 w 1391118"/>
              <a:gd name="connsiteY4-280" fmla="*/ 1442024 h 1471247"/>
              <a:gd name="connsiteX0-281" fmla="*/ 37460 w 1377608"/>
              <a:gd name="connsiteY0-282" fmla="*/ 1442024 h 1471247"/>
              <a:gd name="connsiteX1-283" fmla="*/ 247010 w 1377608"/>
              <a:gd name="connsiteY1-284" fmla="*/ 432374 h 1471247"/>
              <a:gd name="connsiteX2-285" fmla="*/ 1345560 w 1377608"/>
              <a:gd name="connsiteY2-286" fmla="*/ 13274 h 1471247"/>
              <a:gd name="connsiteX3-287" fmla="*/ 1167760 w 1377608"/>
              <a:gd name="connsiteY3-288" fmla="*/ 1029274 h 1471247"/>
              <a:gd name="connsiteX4-289" fmla="*/ 37460 w 1377608"/>
              <a:gd name="connsiteY4-290" fmla="*/ 1442024 h 1471247"/>
              <a:gd name="connsiteX0-291" fmla="*/ 37460 w 1428414"/>
              <a:gd name="connsiteY0-292" fmla="*/ 1442024 h 1474941"/>
              <a:gd name="connsiteX1-293" fmla="*/ 247010 w 1428414"/>
              <a:gd name="connsiteY1-294" fmla="*/ 432374 h 1474941"/>
              <a:gd name="connsiteX2-295" fmla="*/ 1345560 w 1428414"/>
              <a:gd name="connsiteY2-296" fmla="*/ 13274 h 1474941"/>
              <a:gd name="connsiteX3-297" fmla="*/ 1324922 w 1428414"/>
              <a:gd name="connsiteY3-298" fmla="*/ 1062611 h 1474941"/>
              <a:gd name="connsiteX4-299" fmla="*/ 37460 w 1428414"/>
              <a:gd name="connsiteY4-300" fmla="*/ 1442024 h 1474941"/>
              <a:gd name="connsiteX0-301" fmla="*/ 37460 w 1366530"/>
              <a:gd name="connsiteY0-302" fmla="*/ 1442024 h 1483391"/>
              <a:gd name="connsiteX1-303" fmla="*/ 247010 w 1366530"/>
              <a:gd name="connsiteY1-304" fmla="*/ 432374 h 1483391"/>
              <a:gd name="connsiteX2-305" fmla="*/ 1345560 w 1366530"/>
              <a:gd name="connsiteY2-306" fmla="*/ 13274 h 1483391"/>
              <a:gd name="connsiteX3-307" fmla="*/ 1062984 w 1366530"/>
              <a:gd name="connsiteY3-308" fmla="*/ 1119761 h 1483391"/>
              <a:gd name="connsiteX4-309" fmla="*/ 37460 w 1366530"/>
              <a:gd name="connsiteY4-310" fmla="*/ 1442024 h 1483391"/>
              <a:gd name="connsiteX0-311" fmla="*/ 37460 w 1372919"/>
              <a:gd name="connsiteY0-312" fmla="*/ 1442024 h 1476714"/>
              <a:gd name="connsiteX1-313" fmla="*/ 247010 w 1372919"/>
              <a:gd name="connsiteY1-314" fmla="*/ 432374 h 1476714"/>
              <a:gd name="connsiteX2-315" fmla="*/ 1345560 w 1372919"/>
              <a:gd name="connsiteY2-316" fmla="*/ 13274 h 1476714"/>
              <a:gd name="connsiteX3-317" fmla="*/ 1062984 w 1372919"/>
              <a:gd name="connsiteY3-318" fmla="*/ 1119761 h 1476714"/>
              <a:gd name="connsiteX4-319" fmla="*/ 37460 w 1372919"/>
              <a:gd name="connsiteY4-320" fmla="*/ 1442024 h 1476714"/>
              <a:gd name="connsiteX0-321" fmla="*/ 37460 w 1376527"/>
              <a:gd name="connsiteY0-322" fmla="*/ 1442024 h 1476714"/>
              <a:gd name="connsiteX1-323" fmla="*/ 247010 w 1376527"/>
              <a:gd name="connsiteY1-324" fmla="*/ 432374 h 1476714"/>
              <a:gd name="connsiteX2-325" fmla="*/ 1345560 w 1376527"/>
              <a:gd name="connsiteY2-326" fmla="*/ 13274 h 1476714"/>
              <a:gd name="connsiteX3-327" fmla="*/ 1091559 w 1376527"/>
              <a:gd name="connsiteY3-328" fmla="*/ 1119761 h 1476714"/>
              <a:gd name="connsiteX4-329" fmla="*/ 37460 w 1376527"/>
              <a:gd name="connsiteY4-330" fmla="*/ 1442024 h 1476714"/>
              <a:gd name="connsiteX0-331" fmla="*/ 29749 w 1357061"/>
              <a:gd name="connsiteY0-332" fmla="*/ 1448246 h 1475505"/>
              <a:gd name="connsiteX1-333" fmla="*/ 229774 w 1357061"/>
              <a:gd name="connsiteY1-334" fmla="*/ 429071 h 1475505"/>
              <a:gd name="connsiteX2-335" fmla="*/ 1328324 w 1357061"/>
              <a:gd name="connsiteY2-336" fmla="*/ 9971 h 1475505"/>
              <a:gd name="connsiteX3-337" fmla="*/ 1074323 w 1357061"/>
              <a:gd name="connsiteY3-338" fmla="*/ 1116458 h 1475505"/>
              <a:gd name="connsiteX4-339" fmla="*/ 29749 w 1357061"/>
              <a:gd name="connsiteY4-340" fmla="*/ 1448246 h 1475505"/>
              <a:gd name="connsiteX0-341" fmla="*/ 46338 w 1373650"/>
              <a:gd name="connsiteY0-342" fmla="*/ 1448246 h 1475505"/>
              <a:gd name="connsiteX1-343" fmla="*/ 246363 w 1373650"/>
              <a:gd name="connsiteY1-344" fmla="*/ 429071 h 1475505"/>
              <a:gd name="connsiteX2-345" fmla="*/ 1344913 w 1373650"/>
              <a:gd name="connsiteY2-346" fmla="*/ 9971 h 1475505"/>
              <a:gd name="connsiteX3-347" fmla="*/ 1090912 w 1373650"/>
              <a:gd name="connsiteY3-348" fmla="*/ 1116458 h 1475505"/>
              <a:gd name="connsiteX4-349" fmla="*/ 46338 w 1373650"/>
              <a:gd name="connsiteY4-350" fmla="*/ 1448246 h 1475505"/>
              <a:gd name="connsiteX0-351" fmla="*/ 46338 w 1373650"/>
              <a:gd name="connsiteY0-352" fmla="*/ 1450796 h 1478055"/>
              <a:gd name="connsiteX1-353" fmla="*/ 246363 w 1373650"/>
              <a:gd name="connsiteY1-354" fmla="*/ 431621 h 1478055"/>
              <a:gd name="connsiteX2-355" fmla="*/ 1344913 w 1373650"/>
              <a:gd name="connsiteY2-356" fmla="*/ 12521 h 1478055"/>
              <a:gd name="connsiteX3-357" fmla="*/ 1090912 w 1373650"/>
              <a:gd name="connsiteY3-358" fmla="*/ 1119008 h 1478055"/>
              <a:gd name="connsiteX4-359" fmla="*/ 46338 w 1373650"/>
              <a:gd name="connsiteY4-360" fmla="*/ 1450796 h 1478055"/>
              <a:gd name="connsiteX0-361" fmla="*/ 46338 w 1373650"/>
              <a:gd name="connsiteY0-362" fmla="*/ 1450796 h 1482809"/>
              <a:gd name="connsiteX1-363" fmla="*/ 246363 w 1373650"/>
              <a:gd name="connsiteY1-364" fmla="*/ 431621 h 1482809"/>
              <a:gd name="connsiteX2-365" fmla="*/ 1344913 w 1373650"/>
              <a:gd name="connsiteY2-366" fmla="*/ 12521 h 1482809"/>
              <a:gd name="connsiteX3-367" fmla="*/ 1090912 w 1373650"/>
              <a:gd name="connsiteY3-368" fmla="*/ 1119008 h 1482809"/>
              <a:gd name="connsiteX4-369" fmla="*/ 46338 w 1373650"/>
              <a:gd name="connsiteY4-370" fmla="*/ 1450796 h 14828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3650" h="1482809">
                <a:moveTo>
                  <a:pt x="46338" y="1450796"/>
                </a:moveTo>
                <a:cubicBezTo>
                  <a:pt x="-63729" y="1054979"/>
                  <a:pt x="29934" y="671333"/>
                  <a:pt x="246363" y="431621"/>
                </a:cubicBezTo>
                <a:cubicBezTo>
                  <a:pt x="462792" y="191909"/>
                  <a:pt x="987196" y="-59446"/>
                  <a:pt x="1344913" y="12521"/>
                </a:cubicBezTo>
                <a:cubicBezTo>
                  <a:pt x="1433813" y="310971"/>
                  <a:pt x="1307341" y="879296"/>
                  <a:pt x="1090912" y="1119008"/>
                </a:cubicBezTo>
                <a:cubicBezTo>
                  <a:pt x="874483" y="1358720"/>
                  <a:pt x="483430" y="1564038"/>
                  <a:pt x="46338" y="1450796"/>
                </a:cubicBezTo>
                <a:close/>
              </a:path>
            </a:pathLst>
          </a:custGeom>
          <a:solidFill>
            <a:srgbClr val="32653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18021" y="712025"/>
            <a:ext cx="609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农业部农村实用人才带头人创业指导讲师团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" name="任意多边形 33"/>
          <p:cNvSpPr/>
          <p:nvPr/>
        </p:nvSpPr>
        <p:spPr>
          <a:xfrm rot="16621339">
            <a:off x="6129884" y="1512903"/>
            <a:ext cx="359036" cy="339657"/>
          </a:xfrm>
          <a:custGeom>
            <a:avLst/>
            <a:gdLst>
              <a:gd name="connsiteX0" fmla="*/ 0 w 1308100"/>
              <a:gd name="connsiteY0" fmla="*/ 1428750 h 1428750"/>
              <a:gd name="connsiteX1" fmla="*/ 190500 w 1308100"/>
              <a:gd name="connsiteY1" fmla="*/ 406400 h 1428750"/>
              <a:gd name="connsiteX2" fmla="*/ 1308100 w 1308100"/>
              <a:gd name="connsiteY2" fmla="*/ 0 h 1428750"/>
              <a:gd name="connsiteX3" fmla="*/ 1117600 w 1308100"/>
              <a:gd name="connsiteY3" fmla="*/ 1009650 h 1428750"/>
              <a:gd name="connsiteX4" fmla="*/ 0 w 1308100"/>
              <a:gd name="connsiteY4" fmla="*/ 1428750 h 1428750"/>
              <a:gd name="connsiteX0-1" fmla="*/ 68224 w 1376324"/>
              <a:gd name="connsiteY0-2" fmla="*/ 1450416 h 1450416"/>
              <a:gd name="connsiteX1-3" fmla="*/ 258724 w 1376324"/>
              <a:gd name="connsiteY1-4" fmla="*/ 428066 h 1450416"/>
              <a:gd name="connsiteX2-5" fmla="*/ 1376324 w 1376324"/>
              <a:gd name="connsiteY2-6" fmla="*/ 21666 h 1450416"/>
              <a:gd name="connsiteX3-7" fmla="*/ 1185824 w 1376324"/>
              <a:gd name="connsiteY3-8" fmla="*/ 1031316 h 1450416"/>
              <a:gd name="connsiteX4-9" fmla="*/ 68224 w 1376324"/>
              <a:gd name="connsiteY4-10" fmla="*/ 1450416 h 1450416"/>
              <a:gd name="connsiteX0-11" fmla="*/ 68224 w 1376324"/>
              <a:gd name="connsiteY0-12" fmla="*/ 1450416 h 1477918"/>
              <a:gd name="connsiteX1-13" fmla="*/ 258724 w 1376324"/>
              <a:gd name="connsiteY1-14" fmla="*/ 428066 h 1477918"/>
              <a:gd name="connsiteX2-15" fmla="*/ 1376324 w 1376324"/>
              <a:gd name="connsiteY2-16" fmla="*/ 21666 h 1477918"/>
              <a:gd name="connsiteX3-17" fmla="*/ 1185824 w 1376324"/>
              <a:gd name="connsiteY3-18" fmla="*/ 1031316 h 1477918"/>
              <a:gd name="connsiteX4-19" fmla="*/ 68224 w 1376324"/>
              <a:gd name="connsiteY4-20" fmla="*/ 1450416 h 1477918"/>
              <a:gd name="connsiteX0-21" fmla="*/ 68224 w 1376324"/>
              <a:gd name="connsiteY0-22" fmla="*/ 1450416 h 1479016"/>
              <a:gd name="connsiteX1-23" fmla="*/ 258724 w 1376324"/>
              <a:gd name="connsiteY1-24" fmla="*/ 428066 h 1479016"/>
              <a:gd name="connsiteX2-25" fmla="*/ 1376324 w 1376324"/>
              <a:gd name="connsiteY2-26" fmla="*/ 21666 h 1479016"/>
              <a:gd name="connsiteX3-27" fmla="*/ 1185824 w 1376324"/>
              <a:gd name="connsiteY3-28" fmla="*/ 1031316 h 1479016"/>
              <a:gd name="connsiteX4-29" fmla="*/ 68224 w 1376324"/>
              <a:gd name="connsiteY4-30" fmla="*/ 1450416 h 1479016"/>
              <a:gd name="connsiteX0-31" fmla="*/ 68224 w 1376324"/>
              <a:gd name="connsiteY0-32" fmla="*/ 1450416 h 1479016"/>
              <a:gd name="connsiteX1-33" fmla="*/ 258724 w 1376324"/>
              <a:gd name="connsiteY1-34" fmla="*/ 428066 h 1479016"/>
              <a:gd name="connsiteX2-35" fmla="*/ 1376324 w 1376324"/>
              <a:gd name="connsiteY2-36" fmla="*/ 21666 h 1479016"/>
              <a:gd name="connsiteX3-37" fmla="*/ 1185824 w 1376324"/>
              <a:gd name="connsiteY3-38" fmla="*/ 1031316 h 1479016"/>
              <a:gd name="connsiteX4-39" fmla="*/ 68224 w 1376324"/>
              <a:gd name="connsiteY4-40" fmla="*/ 1450416 h 1479016"/>
              <a:gd name="connsiteX0-41" fmla="*/ 68224 w 1376324"/>
              <a:gd name="connsiteY0-42" fmla="*/ 1450416 h 1479016"/>
              <a:gd name="connsiteX1-43" fmla="*/ 258724 w 1376324"/>
              <a:gd name="connsiteY1-44" fmla="*/ 428066 h 1479016"/>
              <a:gd name="connsiteX2-45" fmla="*/ 1376324 w 1376324"/>
              <a:gd name="connsiteY2-46" fmla="*/ 21666 h 1479016"/>
              <a:gd name="connsiteX3-47" fmla="*/ 1185824 w 1376324"/>
              <a:gd name="connsiteY3-48" fmla="*/ 1031316 h 1479016"/>
              <a:gd name="connsiteX4-49" fmla="*/ 68224 w 1376324"/>
              <a:gd name="connsiteY4-50" fmla="*/ 1450416 h 1479016"/>
              <a:gd name="connsiteX0-51" fmla="*/ 68224 w 1376324"/>
              <a:gd name="connsiteY0-52" fmla="*/ 1450416 h 1479016"/>
              <a:gd name="connsiteX1-53" fmla="*/ 258724 w 1376324"/>
              <a:gd name="connsiteY1-54" fmla="*/ 428066 h 1479016"/>
              <a:gd name="connsiteX2-55" fmla="*/ 1376324 w 1376324"/>
              <a:gd name="connsiteY2-56" fmla="*/ 21666 h 1479016"/>
              <a:gd name="connsiteX3-57" fmla="*/ 1185824 w 1376324"/>
              <a:gd name="connsiteY3-58" fmla="*/ 1031316 h 1479016"/>
              <a:gd name="connsiteX4-59" fmla="*/ 68224 w 1376324"/>
              <a:gd name="connsiteY4-60" fmla="*/ 1450416 h 1479016"/>
              <a:gd name="connsiteX0-61" fmla="*/ 68224 w 1376324"/>
              <a:gd name="connsiteY0-62" fmla="*/ 1450416 h 1479016"/>
              <a:gd name="connsiteX1-63" fmla="*/ 258724 w 1376324"/>
              <a:gd name="connsiteY1-64" fmla="*/ 428066 h 1479016"/>
              <a:gd name="connsiteX2-65" fmla="*/ 1376324 w 1376324"/>
              <a:gd name="connsiteY2-66" fmla="*/ 21666 h 1479016"/>
              <a:gd name="connsiteX3-67" fmla="*/ 1185824 w 1376324"/>
              <a:gd name="connsiteY3-68" fmla="*/ 1031316 h 1479016"/>
              <a:gd name="connsiteX4-69" fmla="*/ 68224 w 1376324"/>
              <a:gd name="connsiteY4-70" fmla="*/ 1450416 h 1479016"/>
              <a:gd name="connsiteX0-71" fmla="*/ 68224 w 1406388"/>
              <a:gd name="connsiteY0-72" fmla="*/ 1450416 h 1479016"/>
              <a:gd name="connsiteX1-73" fmla="*/ 258724 w 1406388"/>
              <a:gd name="connsiteY1-74" fmla="*/ 428066 h 1479016"/>
              <a:gd name="connsiteX2-75" fmla="*/ 1376324 w 1406388"/>
              <a:gd name="connsiteY2-76" fmla="*/ 21666 h 1479016"/>
              <a:gd name="connsiteX3-77" fmla="*/ 1185824 w 1406388"/>
              <a:gd name="connsiteY3-78" fmla="*/ 1031316 h 1479016"/>
              <a:gd name="connsiteX4-79" fmla="*/ 68224 w 1406388"/>
              <a:gd name="connsiteY4-80" fmla="*/ 1450416 h 1479016"/>
              <a:gd name="connsiteX0-81" fmla="*/ 68224 w 1406388"/>
              <a:gd name="connsiteY0-82" fmla="*/ 1439101 h 1467701"/>
              <a:gd name="connsiteX1-83" fmla="*/ 258724 w 1406388"/>
              <a:gd name="connsiteY1-84" fmla="*/ 416751 h 1467701"/>
              <a:gd name="connsiteX2-85" fmla="*/ 1376324 w 1406388"/>
              <a:gd name="connsiteY2-86" fmla="*/ 10351 h 1467701"/>
              <a:gd name="connsiteX3-87" fmla="*/ 1185824 w 1406388"/>
              <a:gd name="connsiteY3-88" fmla="*/ 1020001 h 1467701"/>
              <a:gd name="connsiteX4-89" fmla="*/ 68224 w 1406388"/>
              <a:gd name="connsiteY4-90" fmla="*/ 1439101 h 1467701"/>
              <a:gd name="connsiteX0-91" fmla="*/ 48598 w 1386762"/>
              <a:gd name="connsiteY0-92" fmla="*/ 1439101 h 1467701"/>
              <a:gd name="connsiteX1-93" fmla="*/ 239098 w 1386762"/>
              <a:gd name="connsiteY1-94" fmla="*/ 416751 h 1467701"/>
              <a:gd name="connsiteX2-95" fmla="*/ 1356698 w 1386762"/>
              <a:gd name="connsiteY2-96" fmla="*/ 10351 h 1467701"/>
              <a:gd name="connsiteX3-97" fmla="*/ 1166198 w 1386762"/>
              <a:gd name="connsiteY3-98" fmla="*/ 1020001 h 1467701"/>
              <a:gd name="connsiteX4-99" fmla="*/ 48598 w 1386762"/>
              <a:gd name="connsiteY4-100" fmla="*/ 1439101 h 1467701"/>
              <a:gd name="connsiteX0-101" fmla="*/ 0 w 1338164"/>
              <a:gd name="connsiteY0-102" fmla="*/ 1439101 h 1467701"/>
              <a:gd name="connsiteX1-103" fmla="*/ 190500 w 1338164"/>
              <a:gd name="connsiteY1-104" fmla="*/ 416751 h 1467701"/>
              <a:gd name="connsiteX2-105" fmla="*/ 1308100 w 1338164"/>
              <a:gd name="connsiteY2-106" fmla="*/ 10351 h 1467701"/>
              <a:gd name="connsiteX3-107" fmla="*/ 1117600 w 1338164"/>
              <a:gd name="connsiteY3-108" fmla="*/ 1020001 h 1467701"/>
              <a:gd name="connsiteX4-109" fmla="*/ 0 w 1338164"/>
              <a:gd name="connsiteY4-110" fmla="*/ 1439101 h 1467701"/>
              <a:gd name="connsiteX0-111" fmla="*/ 31846 w 1370010"/>
              <a:gd name="connsiteY0-112" fmla="*/ 1439101 h 1467701"/>
              <a:gd name="connsiteX1-113" fmla="*/ 222346 w 1370010"/>
              <a:gd name="connsiteY1-114" fmla="*/ 416751 h 1467701"/>
              <a:gd name="connsiteX2-115" fmla="*/ 1339946 w 1370010"/>
              <a:gd name="connsiteY2-116" fmla="*/ 10351 h 1467701"/>
              <a:gd name="connsiteX3-117" fmla="*/ 1149446 w 1370010"/>
              <a:gd name="connsiteY3-118" fmla="*/ 1020001 h 1467701"/>
              <a:gd name="connsiteX4-119" fmla="*/ 31846 w 1370010"/>
              <a:gd name="connsiteY4-120" fmla="*/ 1439101 h 1467701"/>
              <a:gd name="connsiteX0-121" fmla="*/ 20836 w 1359000"/>
              <a:gd name="connsiteY0-122" fmla="*/ 1437567 h 1466167"/>
              <a:gd name="connsiteX1-123" fmla="*/ 287536 w 1359000"/>
              <a:gd name="connsiteY1-124" fmla="*/ 466017 h 1466167"/>
              <a:gd name="connsiteX2-125" fmla="*/ 1328936 w 1359000"/>
              <a:gd name="connsiteY2-126" fmla="*/ 8817 h 1466167"/>
              <a:gd name="connsiteX3-127" fmla="*/ 1138436 w 1359000"/>
              <a:gd name="connsiteY3-128" fmla="*/ 1018467 h 1466167"/>
              <a:gd name="connsiteX4-129" fmla="*/ 20836 w 1359000"/>
              <a:gd name="connsiteY4-130" fmla="*/ 1437567 h 1466167"/>
              <a:gd name="connsiteX0-131" fmla="*/ 28327 w 1366491"/>
              <a:gd name="connsiteY0-132" fmla="*/ 1438670 h 1467270"/>
              <a:gd name="connsiteX1-133" fmla="*/ 237877 w 1366491"/>
              <a:gd name="connsiteY1-134" fmla="*/ 429020 h 1467270"/>
              <a:gd name="connsiteX2-135" fmla="*/ 1336427 w 1366491"/>
              <a:gd name="connsiteY2-136" fmla="*/ 9920 h 1467270"/>
              <a:gd name="connsiteX3-137" fmla="*/ 1145927 w 1366491"/>
              <a:gd name="connsiteY3-138" fmla="*/ 1019570 h 1467270"/>
              <a:gd name="connsiteX4-139" fmla="*/ 28327 w 1366491"/>
              <a:gd name="connsiteY4-140" fmla="*/ 1438670 h 1467270"/>
              <a:gd name="connsiteX0-141" fmla="*/ 37460 w 1375624"/>
              <a:gd name="connsiteY0-142" fmla="*/ 1442024 h 1470624"/>
              <a:gd name="connsiteX1-143" fmla="*/ 247010 w 1375624"/>
              <a:gd name="connsiteY1-144" fmla="*/ 432374 h 1470624"/>
              <a:gd name="connsiteX2-145" fmla="*/ 1345560 w 1375624"/>
              <a:gd name="connsiteY2-146" fmla="*/ 13274 h 1470624"/>
              <a:gd name="connsiteX3-147" fmla="*/ 1155060 w 1375624"/>
              <a:gd name="connsiteY3-148" fmla="*/ 1022924 h 1470624"/>
              <a:gd name="connsiteX4-149" fmla="*/ 37460 w 1375624"/>
              <a:gd name="connsiteY4-150" fmla="*/ 1442024 h 1470624"/>
              <a:gd name="connsiteX0-151" fmla="*/ 37460 w 1379484"/>
              <a:gd name="connsiteY0-152" fmla="*/ 1442024 h 1468495"/>
              <a:gd name="connsiteX1-153" fmla="*/ 247010 w 1379484"/>
              <a:gd name="connsiteY1-154" fmla="*/ 432374 h 1468495"/>
              <a:gd name="connsiteX2-155" fmla="*/ 1345560 w 1379484"/>
              <a:gd name="connsiteY2-156" fmla="*/ 13274 h 1468495"/>
              <a:gd name="connsiteX3-157" fmla="*/ 1155060 w 1379484"/>
              <a:gd name="connsiteY3-158" fmla="*/ 1022924 h 1468495"/>
              <a:gd name="connsiteX4-159" fmla="*/ 37460 w 1379484"/>
              <a:gd name="connsiteY4-160" fmla="*/ 1442024 h 1468495"/>
              <a:gd name="connsiteX0-161" fmla="*/ 37460 w 1373133"/>
              <a:gd name="connsiteY0-162" fmla="*/ 1442024 h 1473039"/>
              <a:gd name="connsiteX1-163" fmla="*/ 247010 w 1373133"/>
              <a:gd name="connsiteY1-164" fmla="*/ 432374 h 1473039"/>
              <a:gd name="connsiteX2-165" fmla="*/ 1345560 w 1373133"/>
              <a:gd name="connsiteY2-166" fmla="*/ 13274 h 1473039"/>
              <a:gd name="connsiteX3-167" fmla="*/ 1155060 w 1373133"/>
              <a:gd name="connsiteY3-168" fmla="*/ 1022924 h 1473039"/>
              <a:gd name="connsiteX4-169" fmla="*/ 37460 w 1373133"/>
              <a:gd name="connsiteY4-170" fmla="*/ 1442024 h 1473039"/>
              <a:gd name="connsiteX0-171" fmla="*/ 37460 w 1377472"/>
              <a:gd name="connsiteY0-172" fmla="*/ 1442024 h 1473692"/>
              <a:gd name="connsiteX1-173" fmla="*/ 247010 w 1377472"/>
              <a:gd name="connsiteY1-174" fmla="*/ 432374 h 1473692"/>
              <a:gd name="connsiteX2-175" fmla="*/ 1345560 w 1377472"/>
              <a:gd name="connsiteY2-176" fmla="*/ 13274 h 1473692"/>
              <a:gd name="connsiteX3-177" fmla="*/ 1155060 w 1377472"/>
              <a:gd name="connsiteY3-178" fmla="*/ 1022924 h 1473692"/>
              <a:gd name="connsiteX4-179" fmla="*/ 37460 w 1377472"/>
              <a:gd name="connsiteY4-180" fmla="*/ 1442024 h 1473692"/>
              <a:gd name="connsiteX0-181" fmla="*/ 37460 w 1377472"/>
              <a:gd name="connsiteY0-182" fmla="*/ 1442024 h 1473692"/>
              <a:gd name="connsiteX1-183" fmla="*/ 247010 w 1377472"/>
              <a:gd name="connsiteY1-184" fmla="*/ 432374 h 1473692"/>
              <a:gd name="connsiteX2-185" fmla="*/ 1345560 w 1377472"/>
              <a:gd name="connsiteY2-186" fmla="*/ 13274 h 1473692"/>
              <a:gd name="connsiteX3-187" fmla="*/ 1155060 w 1377472"/>
              <a:gd name="connsiteY3-188" fmla="*/ 1022924 h 1473692"/>
              <a:gd name="connsiteX4-189" fmla="*/ 37460 w 1377472"/>
              <a:gd name="connsiteY4-190" fmla="*/ 1442024 h 1473692"/>
              <a:gd name="connsiteX0-191" fmla="*/ 37460 w 1376528"/>
              <a:gd name="connsiteY0-192" fmla="*/ 1442024 h 1474365"/>
              <a:gd name="connsiteX1-193" fmla="*/ 247010 w 1376528"/>
              <a:gd name="connsiteY1-194" fmla="*/ 432374 h 1474365"/>
              <a:gd name="connsiteX2-195" fmla="*/ 1345560 w 1376528"/>
              <a:gd name="connsiteY2-196" fmla="*/ 13274 h 1474365"/>
              <a:gd name="connsiteX3-197" fmla="*/ 1155060 w 1376528"/>
              <a:gd name="connsiteY3-198" fmla="*/ 1022924 h 1474365"/>
              <a:gd name="connsiteX4-199" fmla="*/ 37460 w 1376528"/>
              <a:gd name="connsiteY4-200" fmla="*/ 1442024 h 1474365"/>
              <a:gd name="connsiteX0-201" fmla="*/ 37460 w 1375624"/>
              <a:gd name="connsiteY0-202" fmla="*/ 1442024 h 1470067"/>
              <a:gd name="connsiteX1-203" fmla="*/ 247010 w 1375624"/>
              <a:gd name="connsiteY1-204" fmla="*/ 432374 h 1470067"/>
              <a:gd name="connsiteX2-205" fmla="*/ 1345560 w 1375624"/>
              <a:gd name="connsiteY2-206" fmla="*/ 13274 h 1470067"/>
              <a:gd name="connsiteX3-207" fmla="*/ 1155060 w 1375624"/>
              <a:gd name="connsiteY3-208" fmla="*/ 1022924 h 1470067"/>
              <a:gd name="connsiteX4-209" fmla="*/ 37460 w 1375624"/>
              <a:gd name="connsiteY4-210" fmla="*/ 1442024 h 1470067"/>
              <a:gd name="connsiteX0-211" fmla="*/ 37460 w 1372373"/>
              <a:gd name="connsiteY0-212" fmla="*/ 1442024 h 1470067"/>
              <a:gd name="connsiteX1-213" fmla="*/ 247010 w 1372373"/>
              <a:gd name="connsiteY1-214" fmla="*/ 432374 h 1470067"/>
              <a:gd name="connsiteX2-215" fmla="*/ 1345560 w 1372373"/>
              <a:gd name="connsiteY2-216" fmla="*/ 13274 h 1470067"/>
              <a:gd name="connsiteX3-217" fmla="*/ 1155060 w 1372373"/>
              <a:gd name="connsiteY3-218" fmla="*/ 1022924 h 1470067"/>
              <a:gd name="connsiteX4-219" fmla="*/ 37460 w 1372373"/>
              <a:gd name="connsiteY4-220" fmla="*/ 1442024 h 1470067"/>
              <a:gd name="connsiteX0-221" fmla="*/ 37460 w 1378193"/>
              <a:gd name="connsiteY0-222" fmla="*/ 1442024 h 1467365"/>
              <a:gd name="connsiteX1-223" fmla="*/ 247010 w 1378193"/>
              <a:gd name="connsiteY1-224" fmla="*/ 432374 h 1467365"/>
              <a:gd name="connsiteX2-225" fmla="*/ 1345560 w 1378193"/>
              <a:gd name="connsiteY2-226" fmla="*/ 13274 h 1467365"/>
              <a:gd name="connsiteX3-227" fmla="*/ 1193160 w 1378193"/>
              <a:gd name="connsiteY3-228" fmla="*/ 991174 h 1467365"/>
              <a:gd name="connsiteX4-229" fmla="*/ 37460 w 1378193"/>
              <a:gd name="connsiteY4-230" fmla="*/ 1442024 h 1467365"/>
              <a:gd name="connsiteX0-231" fmla="*/ 37460 w 1379237"/>
              <a:gd name="connsiteY0-232" fmla="*/ 1442024 h 1471549"/>
              <a:gd name="connsiteX1-233" fmla="*/ 247010 w 1379237"/>
              <a:gd name="connsiteY1-234" fmla="*/ 432374 h 1471549"/>
              <a:gd name="connsiteX2-235" fmla="*/ 1345560 w 1379237"/>
              <a:gd name="connsiteY2-236" fmla="*/ 13274 h 1471549"/>
              <a:gd name="connsiteX3-237" fmla="*/ 1193160 w 1379237"/>
              <a:gd name="connsiteY3-238" fmla="*/ 991174 h 1471549"/>
              <a:gd name="connsiteX4-239" fmla="*/ 37460 w 1379237"/>
              <a:gd name="connsiteY4-240" fmla="*/ 1442024 h 1471549"/>
              <a:gd name="connsiteX0-241" fmla="*/ 37460 w 1379237"/>
              <a:gd name="connsiteY0-242" fmla="*/ 1442024 h 1467834"/>
              <a:gd name="connsiteX1-243" fmla="*/ 247010 w 1379237"/>
              <a:gd name="connsiteY1-244" fmla="*/ 432374 h 1467834"/>
              <a:gd name="connsiteX2-245" fmla="*/ 1345560 w 1379237"/>
              <a:gd name="connsiteY2-246" fmla="*/ 13274 h 1467834"/>
              <a:gd name="connsiteX3-247" fmla="*/ 1193160 w 1379237"/>
              <a:gd name="connsiteY3-248" fmla="*/ 991174 h 1467834"/>
              <a:gd name="connsiteX4-249" fmla="*/ 37460 w 1379237"/>
              <a:gd name="connsiteY4-250" fmla="*/ 1442024 h 1467834"/>
              <a:gd name="connsiteX0-251" fmla="*/ 37460 w 1374941"/>
              <a:gd name="connsiteY0-252" fmla="*/ 1442024 h 1471247"/>
              <a:gd name="connsiteX1-253" fmla="*/ 247010 w 1374941"/>
              <a:gd name="connsiteY1-254" fmla="*/ 432374 h 1471247"/>
              <a:gd name="connsiteX2-255" fmla="*/ 1345560 w 1374941"/>
              <a:gd name="connsiteY2-256" fmla="*/ 13274 h 1471247"/>
              <a:gd name="connsiteX3-257" fmla="*/ 1167760 w 1374941"/>
              <a:gd name="connsiteY3-258" fmla="*/ 1029274 h 1471247"/>
              <a:gd name="connsiteX4-259" fmla="*/ 37460 w 1374941"/>
              <a:gd name="connsiteY4-260" fmla="*/ 1442024 h 1471247"/>
              <a:gd name="connsiteX0-261" fmla="*/ 37460 w 1374941"/>
              <a:gd name="connsiteY0-262" fmla="*/ 1442024 h 1471247"/>
              <a:gd name="connsiteX1-263" fmla="*/ 247010 w 1374941"/>
              <a:gd name="connsiteY1-264" fmla="*/ 432374 h 1471247"/>
              <a:gd name="connsiteX2-265" fmla="*/ 1345560 w 1374941"/>
              <a:gd name="connsiteY2-266" fmla="*/ 13274 h 1471247"/>
              <a:gd name="connsiteX3-267" fmla="*/ 1167760 w 1374941"/>
              <a:gd name="connsiteY3-268" fmla="*/ 1029274 h 1471247"/>
              <a:gd name="connsiteX4-269" fmla="*/ 37460 w 1374941"/>
              <a:gd name="connsiteY4-270" fmla="*/ 1442024 h 1471247"/>
              <a:gd name="connsiteX0-271" fmla="*/ 37460 w 1391118"/>
              <a:gd name="connsiteY0-272" fmla="*/ 1442024 h 1471247"/>
              <a:gd name="connsiteX1-273" fmla="*/ 247010 w 1391118"/>
              <a:gd name="connsiteY1-274" fmla="*/ 432374 h 1471247"/>
              <a:gd name="connsiteX2-275" fmla="*/ 1345560 w 1391118"/>
              <a:gd name="connsiteY2-276" fmla="*/ 13274 h 1471247"/>
              <a:gd name="connsiteX3-277" fmla="*/ 1167760 w 1391118"/>
              <a:gd name="connsiteY3-278" fmla="*/ 1029274 h 1471247"/>
              <a:gd name="connsiteX4-279" fmla="*/ 37460 w 1391118"/>
              <a:gd name="connsiteY4-280" fmla="*/ 1442024 h 1471247"/>
              <a:gd name="connsiteX0-281" fmla="*/ 37460 w 1377608"/>
              <a:gd name="connsiteY0-282" fmla="*/ 1442024 h 1471247"/>
              <a:gd name="connsiteX1-283" fmla="*/ 247010 w 1377608"/>
              <a:gd name="connsiteY1-284" fmla="*/ 432374 h 1471247"/>
              <a:gd name="connsiteX2-285" fmla="*/ 1345560 w 1377608"/>
              <a:gd name="connsiteY2-286" fmla="*/ 13274 h 1471247"/>
              <a:gd name="connsiteX3-287" fmla="*/ 1167760 w 1377608"/>
              <a:gd name="connsiteY3-288" fmla="*/ 1029274 h 1471247"/>
              <a:gd name="connsiteX4-289" fmla="*/ 37460 w 1377608"/>
              <a:gd name="connsiteY4-290" fmla="*/ 1442024 h 1471247"/>
              <a:gd name="connsiteX0-291" fmla="*/ 37460 w 1428414"/>
              <a:gd name="connsiteY0-292" fmla="*/ 1442024 h 1474941"/>
              <a:gd name="connsiteX1-293" fmla="*/ 247010 w 1428414"/>
              <a:gd name="connsiteY1-294" fmla="*/ 432374 h 1474941"/>
              <a:gd name="connsiteX2-295" fmla="*/ 1345560 w 1428414"/>
              <a:gd name="connsiteY2-296" fmla="*/ 13274 h 1474941"/>
              <a:gd name="connsiteX3-297" fmla="*/ 1324922 w 1428414"/>
              <a:gd name="connsiteY3-298" fmla="*/ 1062611 h 1474941"/>
              <a:gd name="connsiteX4-299" fmla="*/ 37460 w 1428414"/>
              <a:gd name="connsiteY4-300" fmla="*/ 1442024 h 1474941"/>
              <a:gd name="connsiteX0-301" fmla="*/ 37460 w 1366530"/>
              <a:gd name="connsiteY0-302" fmla="*/ 1442024 h 1483391"/>
              <a:gd name="connsiteX1-303" fmla="*/ 247010 w 1366530"/>
              <a:gd name="connsiteY1-304" fmla="*/ 432374 h 1483391"/>
              <a:gd name="connsiteX2-305" fmla="*/ 1345560 w 1366530"/>
              <a:gd name="connsiteY2-306" fmla="*/ 13274 h 1483391"/>
              <a:gd name="connsiteX3-307" fmla="*/ 1062984 w 1366530"/>
              <a:gd name="connsiteY3-308" fmla="*/ 1119761 h 1483391"/>
              <a:gd name="connsiteX4-309" fmla="*/ 37460 w 1366530"/>
              <a:gd name="connsiteY4-310" fmla="*/ 1442024 h 1483391"/>
              <a:gd name="connsiteX0-311" fmla="*/ 37460 w 1372919"/>
              <a:gd name="connsiteY0-312" fmla="*/ 1442024 h 1476714"/>
              <a:gd name="connsiteX1-313" fmla="*/ 247010 w 1372919"/>
              <a:gd name="connsiteY1-314" fmla="*/ 432374 h 1476714"/>
              <a:gd name="connsiteX2-315" fmla="*/ 1345560 w 1372919"/>
              <a:gd name="connsiteY2-316" fmla="*/ 13274 h 1476714"/>
              <a:gd name="connsiteX3-317" fmla="*/ 1062984 w 1372919"/>
              <a:gd name="connsiteY3-318" fmla="*/ 1119761 h 1476714"/>
              <a:gd name="connsiteX4-319" fmla="*/ 37460 w 1372919"/>
              <a:gd name="connsiteY4-320" fmla="*/ 1442024 h 1476714"/>
              <a:gd name="connsiteX0-321" fmla="*/ 37460 w 1376527"/>
              <a:gd name="connsiteY0-322" fmla="*/ 1442024 h 1476714"/>
              <a:gd name="connsiteX1-323" fmla="*/ 247010 w 1376527"/>
              <a:gd name="connsiteY1-324" fmla="*/ 432374 h 1476714"/>
              <a:gd name="connsiteX2-325" fmla="*/ 1345560 w 1376527"/>
              <a:gd name="connsiteY2-326" fmla="*/ 13274 h 1476714"/>
              <a:gd name="connsiteX3-327" fmla="*/ 1091559 w 1376527"/>
              <a:gd name="connsiteY3-328" fmla="*/ 1119761 h 1476714"/>
              <a:gd name="connsiteX4-329" fmla="*/ 37460 w 1376527"/>
              <a:gd name="connsiteY4-330" fmla="*/ 1442024 h 1476714"/>
              <a:gd name="connsiteX0-331" fmla="*/ 29749 w 1357061"/>
              <a:gd name="connsiteY0-332" fmla="*/ 1448246 h 1475505"/>
              <a:gd name="connsiteX1-333" fmla="*/ 229774 w 1357061"/>
              <a:gd name="connsiteY1-334" fmla="*/ 429071 h 1475505"/>
              <a:gd name="connsiteX2-335" fmla="*/ 1328324 w 1357061"/>
              <a:gd name="connsiteY2-336" fmla="*/ 9971 h 1475505"/>
              <a:gd name="connsiteX3-337" fmla="*/ 1074323 w 1357061"/>
              <a:gd name="connsiteY3-338" fmla="*/ 1116458 h 1475505"/>
              <a:gd name="connsiteX4-339" fmla="*/ 29749 w 1357061"/>
              <a:gd name="connsiteY4-340" fmla="*/ 1448246 h 1475505"/>
              <a:gd name="connsiteX0-341" fmla="*/ 46338 w 1373650"/>
              <a:gd name="connsiteY0-342" fmla="*/ 1448246 h 1475505"/>
              <a:gd name="connsiteX1-343" fmla="*/ 246363 w 1373650"/>
              <a:gd name="connsiteY1-344" fmla="*/ 429071 h 1475505"/>
              <a:gd name="connsiteX2-345" fmla="*/ 1344913 w 1373650"/>
              <a:gd name="connsiteY2-346" fmla="*/ 9971 h 1475505"/>
              <a:gd name="connsiteX3-347" fmla="*/ 1090912 w 1373650"/>
              <a:gd name="connsiteY3-348" fmla="*/ 1116458 h 1475505"/>
              <a:gd name="connsiteX4-349" fmla="*/ 46338 w 1373650"/>
              <a:gd name="connsiteY4-350" fmla="*/ 1448246 h 1475505"/>
              <a:gd name="connsiteX0-351" fmla="*/ 46338 w 1373650"/>
              <a:gd name="connsiteY0-352" fmla="*/ 1450796 h 1478055"/>
              <a:gd name="connsiteX1-353" fmla="*/ 246363 w 1373650"/>
              <a:gd name="connsiteY1-354" fmla="*/ 431621 h 1478055"/>
              <a:gd name="connsiteX2-355" fmla="*/ 1344913 w 1373650"/>
              <a:gd name="connsiteY2-356" fmla="*/ 12521 h 1478055"/>
              <a:gd name="connsiteX3-357" fmla="*/ 1090912 w 1373650"/>
              <a:gd name="connsiteY3-358" fmla="*/ 1119008 h 1478055"/>
              <a:gd name="connsiteX4-359" fmla="*/ 46338 w 1373650"/>
              <a:gd name="connsiteY4-360" fmla="*/ 1450796 h 1478055"/>
              <a:gd name="connsiteX0-361" fmla="*/ 46338 w 1373650"/>
              <a:gd name="connsiteY0-362" fmla="*/ 1450796 h 1482809"/>
              <a:gd name="connsiteX1-363" fmla="*/ 246363 w 1373650"/>
              <a:gd name="connsiteY1-364" fmla="*/ 431621 h 1482809"/>
              <a:gd name="connsiteX2-365" fmla="*/ 1344913 w 1373650"/>
              <a:gd name="connsiteY2-366" fmla="*/ 12521 h 1482809"/>
              <a:gd name="connsiteX3-367" fmla="*/ 1090912 w 1373650"/>
              <a:gd name="connsiteY3-368" fmla="*/ 1119008 h 1482809"/>
              <a:gd name="connsiteX4-369" fmla="*/ 46338 w 1373650"/>
              <a:gd name="connsiteY4-370" fmla="*/ 1450796 h 14828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3650" h="1482809">
                <a:moveTo>
                  <a:pt x="46338" y="1450796"/>
                </a:moveTo>
                <a:cubicBezTo>
                  <a:pt x="-63729" y="1054979"/>
                  <a:pt x="29934" y="671333"/>
                  <a:pt x="246363" y="431621"/>
                </a:cubicBezTo>
                <a:cubicBezTo>
                  <a:pt x="462792" y="191909"/>
                  <a:pt x="987196" y="-59446"/>
                  <a:pt x="1344913" y="12521"/>
                </a:cubicBezTo>
                <a:cubicBezTo>
                  <a:pt x="1433813" y="310971"/>
                  <a:pt x="1307341" y="879296"/>
                  <a:pt x="1090912" y="1119008"/>
                </a:cubicBezTo>
                <a:cubicBezTo>
                  <a:pt x="874483" y="1358720"/>
                  <a:pt x="483430" y="1564038"/>
                  <a:pt x="46338" y="1450796"/>
                </a:cubicBezTo>
                <a:close/>
              </a:path>
            </a:pathLst>
          </a:custGeom>
          <a:solidFill>
            <a:srgbClr val="50A83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任意多边形 34"/>
          <p:cNvSpPr/>
          <p:nvPr/>
        </p:nvSpPr>
        <p:spPr>
          <a:xfrm rot="16621339">
            <a:off x="3725717" y="5458369"/>
            <a:ext cx="359036" cy="339657"/>
          </a:xfrm>
          <a:custGeom>
            <a:avLst/>
            <a:gdLst>
              <a:gd name="connsiteX0" fmla="*/ 0 w 1308100"/>
              <a:gd name="connsiteY0" fmla="*/ 1428750 h 1428750"/>
              <a:gd name="connsiteX1" fmla="*/ 190500 w 1308100"/>
              <a:gd name="connsiteY1" fmla="*/ 406400 h 1428750"/>
              <a:gd name="connsiteX2" fmla="*/ 1308100 w 1308100"/>
              <a:gd name="connsiteY2" fmla="*/ 0 h 1428750"/>
              <a:gd name="connsiteX3" fmla="*/ 1117600 w 1308100"/>
              <a:gd name="connsiteY3" fmla="*/ 1009650 h 1428750"/>
              <a:gd name="connsiteX4" fmla="*/ 0 w 1308100"/>
              <a:gd name="connsiteY4" fmla="*/ 1428750 h 1428750"/>
              <a:gd name="connsiteX0-1" fmla="*/ 68224 w 1376324"/>
              <a:gd name="connsiteY0-2" fmla="*/ 1450416 h 1450416"/>
              <a:gd name="connsiteX1-3" fmla="*/ 258724 w 1376324"/>
              <a:gd name="connsiteY1-4" fmla="*/ 428066 h 1450416"/>
              <a:gd name="connsiteX2-5" fmla="*/ 1376324 w 1376324"/>
              <a:gd name="connsiteY2-6" fmla="*/ 21666 h 1450416"/>
              <a:gd name="connsiteX3-7" fmla="*/ 1185824 w 1376324"/>
              <a:gd name="connsiteY3-8" fmla="*/ 1031316 h 1450416"/>
              <a:gd name="connsiteX4-9" fmla="*/ 68224 w 1376324"/>
              <a:gd name="connsiteY4-10" fmla="*/ 1450416 h 1450416"/>
              <a:gd name="connsiteX0-11" fmla="*/ 68224 w 1376324"/>
              <a:gd name="connsiteY0-12" fmla="*/ 1450416 h 1477918"/>
              <a:gd name="connsiteX1-13" fmla="*/ 258724 w 1376324"/>
              <a:gd name="connsiteY1-14" fmla="*/ 428066 h 1477918"/>
              <a:gd name="connsiteX2-15" fmla="*/ 1376324 w 1376324"/>
              <a:gd name="connsiteY2-16" fmla="*/ 21666 h 1477918"/>
              <a:gd name="connsiteX3-17" fmla="*/ 1185824 w 1376324"/>
              <a:gd name="connsiteY3-18" fmla="*/ 1031316 h 1477918"/>
              <a:gd name="connsiteX4-19" fmla="*/ 68224 w 1376324"/>
              <a:gd name="connsiteY4-20" fmla="*/ 1450416 h 1477918"/>
              <a:gd name="connsiteX0-21" fmla="*/ 68224 w 1376324"/>
              <a:gd name="connsiteY0-22" fmla="*/ 1450416 h 1479016"/>
              <a:gd name="connsiteX1-23" fmla="*/ 258724 w 1376324"/>
              <a:gd name="connsiteY1-24" fmla="*/ 428066 h 1479016"/>
              <a:gd name="connsiteX2-25" fmla="*/ 1376324 w 1376324"/>
              <a:gd name="connsiteY2-26" fmla="*/ 21666 h 1479016"/>
              <a:gd name="connsiteX3-27" fmla="*/ 1185824 w 1376324"/>
              <a:gd name="connsiteY3-28" fmla="*/ 1031316 h 1479016"/>
              <a:gd name="connsiteX4-29" fmla="*/ 68224 w 1376324"/>
              <a:gd name="connsiteY4-30" fmla="*/ 1450416 h 1479016"/>
              <a:gd name="connsiteX0-31" fmla="*/ 68224 w 1376324"/>
              <a:gd name="connsiteY0-32" fmla="*/ 1450416 h 1479016"/>
              <a:gd name="connsiteX1-33" fmla="*/ 258724 w 1376324"/>
              <a:gd name="connsiteY1-34" fmla="*/ 428066 h 1479016"/>
              <a:gd name="connsiteX2-35" fmla="*/ 1376324 w 1376324"/>
              <a:gd name="connsiteY2-36" fmla="*/ 21666 h 1479016"/>
              <a:gd name="connsiteX3-37" fmla="*/ 1185824 w 1376324"/>
              <a:gd name="connsiteY3-38" fmla="*/ 1031316 h 1479016"/>
              <a:gd name="connsiteX4-39" fmla="*/ 68224 w 1376324"/>
              <a:gd name="connsiteY4-40" fmla="*/ 1450416 h 1479016"/>
              <a:gd name="connsiteX0-41" fmla="*/ 68224 w 1376324"/>
              <a:gd name="connsiteY0-42" fmla="*/ 1450416 h 1479016"/>
              <a:gd name="connsiteX1-43" fmla="*/ 258724 w 1376324"/>
              <a:gd name="connsiteY1-44" fmla="*/ 428066 h 1479016"/>
              <a:gd name="connsiteX2-45" fmla="*/ 1376324 w 1376324"/>
              <a:gd name="connsiteY2-46" fmla="*/ 21666 h 1479016"/>
              <a:gd name="connsiteX3-47" fmla="*/ 1185824 w 1376324"/>
              <a:gd name="connsiteY3-48" fmla="*/ 1031316 h 1479016"/>
              <a:gd name="connsiteX4-49" fmla="*/ 68224 w 1376324"/>
              <a:gd name="connsiteY4-50" fmla="*/ 1450416 h 1479016"/>
              <a:gd name="connsiteX0-51" fmla="*/ 68224 w 1376324"/>
              <a:gd name="connsiteY0-52" fmla="*/ 1450416 h 1479016"/>
              <a:gd name="connsiteX1-53" fmla="*/ 258724 w 1376324"/>
              <a:gd name="connsiteY1-54" fmla="*/ 428066 h 1479016"/>
              <a:gd name="connsiteX2-55" fmla="*/ 1376324 w 1376324"/>
              <a:gd name="connsiteY2-56" fmla="*/ 21666 h 1479016"/>
              <a:gd name="connsiteX3-57" fmla="*/ 1185824 w 1376324"/>
              <a:gd name="connsiteY3-58" fmla="*/ 1031316 h 1479016"/>
              <a:gd name="connsiteX4-59" fmla="*/ 68224 w 1376324"/>
              <a:gd name="connsiteY4-60" fmla="*/ 1450416 h 1479016"/>
              <a:gd name="connsiteX0-61" fmla="*/ 68224 w 1376324"/>
              <a:gd name="connsiteY0-62" fmla="*/ 1450416 h 1479016"/>
              <a:gd name="connsiteX1-63" fmla="*/ 258724 w 1376324"/>
              <a:gd name="connsiteY1-64" fmla="*/ 428066 h 1479016"/>
              <a:gd name="connsiteX2-65" fmla="*/ 1376324 w 1376324"/>
              <a:gd name="connsiteY2-66" fmla="*/ 21666 h 1479016"/>
              <a:gd name="connsiteX3-67" fmla="*/ 1185824 w 1376324"/>
              <a:gd name="connsiteY3-68" fmla="*/ 1031316 h 1479016"/>
              <a:gd name="connsiteX4-69" fmla="*/ 68224 w 1376324"/>
              <a:gd name="connsiteY4-70" fmla="*/ 1450416 h 1479016"/>
              <a:gd name="connsiteX0-71" fmla="*/ 68224 w 1406388"/>
              <a:gd name="connsiteY0-72" fmla="*/ 1450416 h 1479016"/>
              <a:gd name="connsiteX1-73" fmla="*/ 258724 w 1406388"/>
              <a:gd name="connsiteY1-74" fmla="*/ 428066 h 1479016"/>
              <a:gd name="connsiteX2-75" fmla="*/ 1376324 w 1406388"/>
              <a:gd name="connsiteY2-76" fmla="*/ 21666 h 1479016"/>
              <a:gd name="connsiteX3-77" fmla="*/ 1185824 w 1406388"/>
              <a:gd name="connsiteY3-78" fmla="*/ 1031316 h 1479016"/>
              <a:gd name="connsiteX4-79" fmla="*/ 68224 w 1406388"/>
              <a:gd name="connsiteY4-80" fmla="*/ 1450416 h 1479016"/>
              <a:gd name="connsiteX0-81" fmla="*/ 68224 w 1406388"/>
              <a:gd name="connsiteY0-82" fmla="*/ 1439101 h 1467701"/>
              <a:gd name="connsiteX1-83" fmla="*/ 258724 w 1406388"/>
              <a:gd name="connsiteY1-84" fmla="*/ 416751 h 1467701"/>
              <a:gd name="connsiteX2-85" fmla="*/ 1376324 w 1406388"/>
              <a:gd name="connsiteY2-86" fmla="*/ 10351 h 1467701"/>
              <a:gd name="connsiteX3-87" fmla="*/ 1185824 w 1406388"/>
              <a:gd name="connsiteY3-88" fmla="*/ 1020001 h 1467701"/>
              <a:gd name="connsiteX4-89" fmla="*/ 68224 w 1406388"/>
              <a:gd name="connsiteY4-90" fmla="*/ 1439101 h 1467701"/>
              <a:gd name="connsiteX0-91" fmla="*/ 48598 w 1386762"/>
              <a:gd name="connsiteY0-92" fmla="*/ 1439101 h 1467701"/>
              <a:gd name="connsiteX1-93" fmla="*/ 239098 w 1386762"/>
              <a:gd name="connsiteY1-94" fmla="*/ 416751 h 1467701"/>
              <a:gd name="connsiteX2-95" fmla="*/ 1356698 w 1386762"/>
              <a:gd name="connsiteY2-96" fmla="*/ 10351 h 1467701"/>
              <a:gd name="connsiteX3-97" fmla="*/ 1166198 w 1386762"/>
              <a:gd name="connsiteY3-98" fmla="*/ 1020001 h 1467701"/>
              <a:gd name="connsiteX4-99" fmla="*/ 48598 w 1386762"/>
              <a:gd name="connsiteY4-100" fmla="*/ 1439101 h 1467701"/>
              <a:gd name="connsiteX0-101" fmla="*/ 0 w 1338164"/>
              <a:gd name="connsiteY0-102" fmla="*/ 1439101 h 1467701"/>
              <a:gd name="connsiteX1-103" fmla="*/ 190500 w 1338164"/>
              <a:gd name="connsiteY1-104" fmla="*/ 416751 h 1467701"/>
              <a:gd name="connsiteX2-105" fmla="*/ 1308100 w 1338164"/>
              <a:gd name="connsiteY2-106" fmla="*/ 10351 h 1467701"/>
              <a:gd name="connsiteX3-107" fmla="*/ 1117600 w 1338164"/>
              <a:gd name="connsiteY3-108" fmla="*/ 1020001 h 1467701"/>
              <a:gd name="connsiteX4-109" fmla="*/ 0 w 1338164"/>
              <a:gd name="connsiteY4-110" fmla="*/ 1439101 h 1467701"/>
              <a:gd name="connsiteX0-111" fmla="*/ 31846 w 1370010"/>
              <a:gd name="connsiteY0-112" fmla="*/ 1439101 h 1467701"/>
              <a:gd name="connsiteX1-113" fmla="*/ 222346 w 1370010"/>
              <a:gd name="connsiteY1-114" fmla="*/ 416751 h 1467701"/>
              <a:gd name="connsiteX2-115" fmla="*/ 1339946 w 1370010"/>
              <a:gd name="connsiteY2-116" fmla="*/ 10351 h 1467701"/>
              <a:gd name="connsiteX3-117" fmla="*/ 1149446 w 1370010"/>
              <a:gd name="connsiteY3-118" fmla="*/ 1020001 h 1467701"/>
              <a:gd name="connsiteX4-119" fmla="*/ 31846 w 1370010"/>
              <a:gd name="connsiteY4-120" fmla="*/ 1439101 h 1467701"/>
              <a:gd name="connsiteX0-121" fmla="*/ 20836 w 1359000"/>
              <a:gd name="connsiteY0-122" fmla="*/ 1437567 h 1466167"/>
              <a:gd name="connsiteX1-123" fmla="*/ 287536 w 1359000"/>
              <a:gd name="connsiteY1-124" fmla="*/ 466017 h 1466167"/>
              <a:gd name="connsiteX2-125" fmla="*/ 1328936 w 1359000"/>
              <a:gd name="connsiteY2-126" fmla="*/ 8817 h 1466167"/>
              <a:gd name="connsiteX3-127" fmla="*/ 1138436 w 1359000"/>
              <a:gd name="connsiteY3-128" fmla="*/ 1018467 h 1466167"/>
              <a:gd name="connsiteX4-129" fmla="*/ 20836 w 1359000"/>
              <a:gd name="connsiteY4-130" fmla="*/ 1437567 h 1466167"/>
              <a:gd name="connsiteX0-131" fmla="*/ 28327 w 1366491"/>
              <a:gd name="connsiteY0-132" fmla="*/ 1438670 h 1467270"/>
              <a:gd name="connsiteX1-133" fmla="*/ 237877 w 1366491"/>
              <a:gd name="connsiteY1-134" fmla="*/ 429020 h 1467270"/>
              <a:gd name="connsiteX2-135" fmla="*/ 1336427 w 1366491"/>
              <a:gd name="connsiteY2-136" fmla="*/ 9920 h 1467270"/>
              <a:gd name="connsiteX3-137" fmla="*/ 1145927 w 1366491"/>
              <a:gd name="connsiteY3-138" fmla="*/ 1019570 h 1467270"/>
              <a:gd name="connsiteX4-139" fmla="*/ 28327 w 1366491"/>
              <a:gd name="connsiteY4-140" fmla="*/ 1438670 h 1467270"/>
              <a:gd name="connsiteX0-141" fmla="*/ 37460 w 1375624"/>
              <a:gd name="connsiteY0-142" fmla="*/ 1442024 h 1470624"/>
              <a:gd name="connsiteX1-143" fmla="*/ 247010 w 1375624"/>
              <a:gd name="connsiteY1-144" fmla="*/ 432374 h 1470624"/>
              <a:gd name="connsiteX2-145" fmla="*/ 1345560 w 1375624"/>
              <a:gd name="connsiteY2-146" fmla="*/ 13274 h 1470624"/>
              <a:gd name="connsiteX3-147" fmla="*/ 1155060 w 1375624"/>
              <a:gd name="connsiteY3-148" fmla="*/ 1022924 h 1470624"/>
              <a:gd name="connsiteX4-149" fmla="*/ 37460 w 1375624"/>
              <a:gd name="connsiteY4-150" fmla="*/ 1442024 h 1470624"/>
              <a:gd name="connsiteX0-151" fmla="*/ 37460 w 1379484"/>
              <a:gd name="connsiteY0-152" fmla="*/ 1442024 h 1468495"/>
              <a:gd name="connsiteX1-153" fmla="*/ 247010 w 1379484"/>
              <a:gd name="connsiteY1-154" fmla="*/ 432374 h 1468495"/>
              <a:gd name="connsiteX2-155" fmla="*/ 1345560 w 1379484"/>
              <a:gd name="connsiteY2-156" fmla="*/ 13274 h 1468495"/>
              <a:gd name="connsiteX3-157" fmla="*/ 1155060 w 1379484"/>
              <a:gd name="connsiteY3-158" fmla="*/ 1022924 h 1468495"/>
              <a:gd name="connsiteX4-159" fmla="*/ 37460 w 1379484"/>
              <a:gd name="connsiteY4-160" fmla="*/ 1442024 h 1468495"/>
              <a:gd name="connsiteX0-161" fmla="*/ 37460 w 1373133"/>
              <a:gd name="connsiteY0-162" fmla="*/ 1442024 h 1473039"/>
              <a:gd name="connsiteX1-163" fmla="*/ 247010 w 1373133"/>
              <a:gd name="connsiteY1-164" fmla="*/ 432374 h 1473039"/>
              <a:gd name="connsiteX2-165" fmla="*/ 1345560 w 1373133"/>
              <a:gd name="connsiteY2-166" fmla="*/ 13274 h 1473039"/>
              <a:gd name="connsiteX3-167" fmla="*/ 1155060 w 1373133"/>
              <a:gd name="connsiteY3-168" fmla="*/ 1022924 h 1473039"/>
              <a:gd name="connsiteX4-169" fmla="*/ 37460 w 1373133"/>
              <a:gd name="connsiteY4-170" fmla="*/ 1442024 h 1473039"/>
              <a:gd name="connsiteX0-171" fmla="*/ 37460 w 1377472"/>
              <a:gd name="connsiteY0-172" fmla="*/ 1442024 h 1473692"/>
              <a:gd name="connsiteX1-173" fmla="*/ 247010 w 1377472"/>
              <a:gd name="connsiteY1-174" fmla="*/ 432374 h 1473692"/>
              <a:gd name="connsiteX2-175" fmla="*/ 1345560 w 1377472"/>
              <a:gd name="connsiteY2-176" fmla="*/ 13274 h 1473692"/>
              <a:gd name="connsiteX3-177" fmla="*/ 1155060 w 1377472"/>
              <a:gd name="connsiteY3-178" fmla="*/ 1022924 h 1473692"/>
              <a:gd name="connsiteX4-179" fmla="*/ 37460 w 1377472"/>
              <a:gd name="connsiteY4-180" fmla="*/ 1442024 h 1473692"/>
              <a:gd name="connsiteX0-181" fmla="*/ 37460 w 1377472"/>
              <a:gd name="connsiteY0-182" fmla="*/ 1442024 h 1473692"/>
              <a:gd name="connsiteX1-183" fmla="*/ 247010 w 1377472"/>
              <a:gd name="connsiteY1-184" fmla="*/ 432374 h 1473692"/>
              <a:gd name="connsiteX2-185" fmla="*/ 1345560 w 1377472"/>
              <a:gd name="connsiteY2-186" fmla="*/ 13274 h 1473692"/>
              <a:gd name="connsiteX3-187" fmla="*/ 1155060 w 1377472"/>
              <a:gd name="connsiteY3-188" fmla="*/ 1022924 h 1473692"/>
              <a:gd name="connsiteX4-189" fmla="*/ 37460 w 1377472"/>
              <a:gd name="connsiteY4-190" fmla="*/ 1442024 h 1473692"/>
              <a:gd name="connsiteX0-191" fmla="*/ 37460 w 1376528"/>
              <a:gd name="connsiteY0-192" fmla="*/ 1442024 h 1474365"/>
              <a:gd name="connsiteX1-193" fmla="*/ 247010 w 1376528"/>
              <a:gd name="connsiteY1-194" fmla="*/ 432374 h 1474365"/>
              <a:gd name="connsiteX2-195" fmla="*/ 1345560 w 1376528"/>
              <a:gd name="connsiteY2-196" fmla="*/ 13274 h 1474365"/>
              <a:gd name="connsiteX3-197" fmla="*/ 1155060 w 1376528"/>
              <a:gd name="connsiteY3-198" fmla="*/ 1022924 h 1474365"/>
              <a:gd name="connsiteX4-199" fmla="*/ 37460 w 1376528"/>
              <a:gd name="connsiteY4-200" fmla="*/ 1442024 h 1474365"/>
              <a:gd name="connsiteX0-201" fmla="*/ 37460 w 1375624"/>
              <a:gd name="connsiteY0-202" fmla="*/ 1442024 h 1470067"/>
              <a:gd name="connsiteX1-203" fmla="*/ 247010 w 1375624"/>
              <a:gd name="connsiteY1-204" fmla="*/ 432374 h 1470067"/>
              <a:gd name="connsiteX2-205" fmla="*/ 1345560 w 1375624"/>
              <a:gd name="connsiteY2-206" fmla="*/ 13274 h 1470067"/>
              <a:gd name="connsiteX3-207" fmla="*/ 1155060 w 1375624"/>
              <a:gd name="connsiteY3-208" fmla="*/ 1022924 h 1470067"/>
              <a:gd name="connsiteX4-209" fmla="*/ 37460 w 1375624"/>
              <a:gd name="connsiteY4-210" fmla="*/ 1442024 h 1470067"/>
              <a:gd name="connsiteX0-211" fmla="*/ 37460 w 1372373"/>
              <a:gd name="connsiteY0-212" fmla="*/ 1442024 h 1470067"/>
              <a:gd name="connsiteX1-213" fmla="*/ 247010 w 1372373"/>
              <a:gd name="connsiteY1-214" fmla="*/ 432374 h 1470067"/>
              <a:gd name="connsiteX2-215" fmla="*/ 1345560 w 1372373"/>
              <a:gd name="connsiteY2-216" fmla="*/ 13274 h 1470067"/>
              <a:gd name="connsiteX3-217" fmla="*/ 1155060 w 1372373"/>
              <a:gd name="connsiteY3-218" fmla="*/ 1022924 h 1470067"/>
              <a:gd name="connsiteX4-219" fmla="*/ 37460 w 1372373"/>
              <a:gd name="connsiteY4-220" fmla="*/ 1442024 h 1470067"/>
              <a:gd name="connsiteX0-221" fmla="*/ 37460 w 1378193"/>
              <a:gd name="connsiteY0-222" fmla="*/ 1442024 h 1467365"/>
              <a:gd name="connsiteX1-223" fmla="*/ 247010 w 1378193"/>
              <a:gd name="connsiteY1-224" fmla="*/ 432374 h 1467365"/>
              <a:gd name="connsiteX2-225" fmla="*/ 1345560 w 1378193"/>
              <a:gd name="connsiteY2-226" fmla="*/ 13274 h 1467365"/>
              <a:gd name="connsiteX3-227" fmla="*/ 1193160 w 1378193"/>
              <a:gd name="connsiteY3-228" fmla="*/ 991174 h 1467365"/>
              <a:gd name="connsiteX4-229" fmla="*/ 37460 w 1378193"/>
              <a:gd name="connsiteY4-230" fmla="*/ 1442024 h 1467365"/>
              <a:gd name="connsiteX0-231" fmla="*/ 37460 w 1379237"/>
              <a:gd name="connsiteY0-232" fmla="*/ 1442024 h 1471549"/>
              <a:gd name="connsiteX1-233" fmla="*/ 247010 w 1379237"/>
              <a:gd name="connsiteY1-234" fmla="*/ 432374 h 1471549"/>
              <a:gd name="connsiteX2-235" fmla="*/ 1345560 w 1379237"/>
              <a:gd name="connsiteY2-236" fmla="*/ 13274 h 1471549"/>
              <a:gd name="connsiteX3-237" fmla="*/ 1193160 w 1379237"/>
              <a:gd name="connsiteY3-238" fmla="*/ 991174 h 1471549"/>
              <a:gd name="connsiteX4-239" fmla="*/ 37460 w 1379237"/>
              <a:gd name="connsiteY4-240" fmla="*/ 1442024 h 1471549"/>
              <a:gd name="connsiteX0-241" fmla="*/ 37460 w 1379237"/>
              <a:gd name="connsiteY0-242" fmla="*/ 1442024 h 1467834"/>
              <a:gd name="connsiteX1-243" fmla="*/ 247010 w 1379237"/>
              <a:gd name="connsiteY1-244" fmla="*/ 432374 h 1467834"/>
              <a:gd name="connsiteX2-245" fmla="*/ 1345560 w 1379237"/>
              <a:gd name="connsiteY2-246" fmla="*/ 13274 h 1467834"/>
              <a:gd name="connsiteX3-247" fmla="*/ 1193160 w 1379237"/>
              <a:gd name="connsiteY3-248" fmla="*/ 991174 h 1467834"/>
              <a:gd name="connsiteX4-249" fmla="*/ 37460 w 1379237"/>
              <a:gd name="connsiteY4-250" fmla="*/ 1442024 h 1467834"/>
              <a:gd name="connsiteX0-251" fmla="*/ 37460 w 1374941"/>
              <a:gd name="connsiteY0-252" fmla="*/ 1442024 h 1471247"/>
              <a:gd name="connsiteX1-253" fmla="*/ 247010 w 1374941"/>
              <a:gd name="connsiteY1-254" fmla="*/ 432374 h 1471247"/>
              <a:gd name="connsiteX2-255" fmla="*/ 1345560 w 1374941"/>
              <a:gd name="connsiteY2-256" fmla="*/ 13274 h 1471247"/>
              <a:gd name="connsiteX3-257" fmla="*/ 1167760 w 1374941"/>
              <a:gd name="connsiteY3-258" fmla="*/ 1029274 h 1471247"/>
              <a:gd name="connsiteX4-259" fmla="*/ 37460 w 1374941"/>
              <a:gd name="connsiteY4-260" fmla="*/ 1442024 h 1471247"/>
              <a:gd name="connsiteX0-261" fmla="*/ 37460 w 1374941"/>
              <a:gd name="connsiteY0-262" fmla="*/ 1442024 h 1471247"/>
              <a:gd name="connsiteX1-263" fmla="*/ 247010 w 1374941"/>
              <a:gd name="connsiteY1-264" fmla="*/ 432374 h 1471247"/>
              <a:gd name="connsiteX2-265" fmla="*/ 1345560 w 1374941"/>
              <a:gd name="connsiteY2-266" fmla="*/ 13274 h 1471247"/>
              <a:gd name="connsiteX3-267" fmla="*/ 1167760 w 1374941"/>
              <a:gd name="connsiteY3-268" fmla="*/ 1029274 h 1471247"/>
              <a:gd name="connsiteX4-269" fmla="*/ 37460 w 1374941"/>
              <a:gd name="connsiteY4-270" fmla="*/ 1442024 h 1471247"/>
              <a:gd name="connsiteX0-271" fmla="*/ 37460 w 1391118"/>
              <a:gd name="connsiteY0-272" fmla="*/ 1442024 h 1471247"/>
              <a:gd name="connsiteX1-273" fmla="*/ 247010 w 1391118"/>
              <a:gd name="connsiteY1-274" fmla="*/ 432374 h 1471247"/>
              <a:gd name="connsiteX2-275" fmla="*/ 1345560 w 1391118"/>
              <a:gd name="connsiteY2-276" fmla="*/ 13274 h 1471247"/>
              <a:gd name="connsiteX3-277" fmla="*/ 1167760 w 1391118"/>
              <a:gd name="connsiteY3-278" fmla="*/ 1029274 h 1471247"/>
              <a:gd name="connsiteX4-279" fmla="*/ 37460 w 1391118"/>
              <a:gd name="connsiteY4-280" fmla="*/ 1442024 h 1471247"/>
              <a:gd name="connsiteX0-281" fmla="*/ 37460 w 1377608"/>
              <a:gd name="connsiteY0-282" fmla="*/ 1442024 h 1471247"/>
              <a:gd name="connsiteX1-283" fmla="*/ 247010 w 1377608"/>
              <a:gd name="connsiteY1-284" fmla="*/ 432374 h 1471247"/>
              <a:gd name="connsiteX2-285" fmla="*/ 1345560 w 1377608"/>
              <a:gd name="connsiteY2-286" fmla="*/ 13274 h 1471247"/>
              <a:gd name="connsiteX3-287" fmla="*/ 1167760 w 1377608"/>
              <a:gd name="connsiteY3-288" fmla="*/ 1029274 h 1471247"/>
              <a:gd name="connsiteX4-289" fmla="*/ 37460 w 1377608"/>
              <a:gd name="connsiteY4-290" fmla="*/ 1442024 h 1471247"/>
              <a:gd name="connsiteX0-291" fmla="*/ 37460 w 1428414"/>
              <a:gd name="connsiteY0-292" fmla="*/ 1442024 h 1474941"/>
              <a:gd name="connsiteX1-293" fmla="*/ 247010 w 1428414"/>
              <a:gd name="connsiteY1-294" fmla="*/ 432374 h 1474941"/>
              <a:gd name="connsiteX2-295" fmla="*/ 1345560 w 1428414"/>
              <a:gd name="connsiteY2-296" fmla="*/ 13274 h 1474941"/>
              <a:gd name="connsiteX3-297" fmla="*/ 1324922 w 1428414"/>
              <a:gd name="connsiteY3-298" fmla="*/ 1062611 h 1474941"/>
              <a:gd name="connsiteX4-299" fmla="*/ 37460 w 1428414"/>
              <a:gd name="connsiteY4-300" fmla="*/ 1442024 h 1474941"/>
              <a:gd name="connsiteX0-301" fmla="*/ 37460 w 1366530"/>
              <a:gd name="connsiteY0-302" fmla="*/ 1442024 h 1483391"/>
              <a:gd name="connsiteX1-303" fmla="*/ 247010 w 1366530"/>
              <a:gd name="connsiteY1-304" fmla="*/ 432374 h 1483391"/>
              <a:gd name="connsiteX2-305" fmla="*/ 1345560 w 1366530"/>
              <a:gd name="connsiteY2-306" fmla="*/ 13274 h 1483391"/>
              <a:gd name="connsiteX3-307" fmla="*/ 1062984 w 1366530"/>
              <a:gd name="connsiteY3-308" fmla="*/ 1119761 h 1483391"/>
              <a:gd name="connsiteX4-309" fmla="*/ 37460 w 1366530"/>
              <a:gd name="connsiteY4-310" fmla="*/ 1442024 h 1483391"/>
              <a:gd name="connsiteX0-311" fmla="*/ 37460 w 1372919"/>
              <a:gd name="connsiteY0-312" fmla="*/ 1442024 h 1476714"/>
              <a:gd name="connsiteX1-313" fmla="*/ 247010 w 1372919"/>
              <a:gd name="connsiteY1-314" fmla="*/ 432374 h 1476714"/>
              <a:gd name="connsiteX2-315" fmla="*/ 1345560 w 1372919"/>
              <a:gd name="connsiteY2-316" fmla="*/ 13274 h 1476714"/>
              <a:gd name="connsiteX3-317" fmla="*/ 1062984 w 1372919"/>
              <a:gd name="connsiteY3-318" fmla="*/ 1119761 h 1476714"/>
              <a:gd name="connsiteX4-319" fmla="*/ 37460 w 1372919"/>
              <a:gd name="connsiteY4-320" fmla="*/ 1442024 h 1476714"/>
              <a:gd name="connsiteX0-321" fmla="*/ 37460 w 1376527"/>
              <a:gd name="connsiteY0-322" fmla="*/ 1442024 h 1476714"/>
              <a:gd name="connsiteX1-323" fmla="*/ 247010 w 1376527"/>
              <a:gd name="connsiteY1-324" fmla="*/ 432374 h 1476714"/>
              <a:gd name="connsiteX2-325" fmla="*/ 1345560 w 1376527"/>
              <a:gd name="connsiteY2-326" fmla="*/ 13274 h 1476714"/>
              <a:gd name="connsiteX3-327" fmla="*/ 1091559 w 1376527"/>
              <a:gd name="connsiteY3-328" fmla="*/ 1119761 h 1476714"/>
              <a:gd name="connsiteX4-329" fmla="*/ 37460 w 1376527"/>
              <a:gd name="connsiteY4-330" fmla="*/ 1442024 h 1476714"/>
              <a:gd name="connsiteX0-331" fmla="*/ 29749 w 1357061"/>
              <a:gd name="connsiteY0-332" fmla="*/ 1448246 h 1475505"/>
              <a:gd name="connsiteX1-333" fmla="*/ 229774 w 1357061"/>
              <a:gd name="connsiteY1-334" fmla="*/ 429071 h 1475505"/>
              <a:gd name="connsiteX2-335" fmla="*/ 1328324 w 1357061"/>
              <a:gd name="connsiteY2-336" fmla="*/ 9971 h 1475505"/>
              <a:gd name="connsiteX3-337" fmla="*/ 1074323 w 1357061"/>
              <a:gd name="connsiteY3-338" fmla="*/ 1116458 h 1475505"/>
              <a:gd name="connsiteX4-339" fmla="*/ 29749 w 1357061"/>
              <a:gd name="connsiteY4-340" fmla="*/ 1448246 h 1475505"/>
              <a:gd name="connsiteX0-341" fmla="*/ 46338 w 1373650"/>
              <a:gd name="connsiteY0-342" fmla="*/ 1448246 h 1475505"/>
              <a:gd name="connsiteX1-343" fmla="*/ 246363 w 1373650"/>
              <a:gd name="connsiteY1-344" fmla="*/ 429071 h 1475505"/>
              <a:gd name="connsiteX2-345" fmla="*/ 1344913 w 1373650"/>
              <a:gd name="connsiteY2-346" fmla="*/ 9971 h 1475505"/>
              <a:gd name="connsiteX3-347" fmla="*/ 1090912 w 1373650"/>
              <a:gd name="connsiteY3-348" fmla="*/ 1116458 h 1475505"/>
              <a:gd name="connsiteX4-349" fmla="*/ 46338 w 1373650"/>
              <a:gd name="connsiteY4-350" fmla="*/ 1448246 h 1475505"/>
              <a:gd name="connsiteX0-351" fmla="*/ 46338 w 1373650"/>
              <a:gd name="connsiteY0-352" fmla="*/ 1450796 h 1478055"/>
              <a:gd name="connsiteX1-353" fmla="*/ 246363 w 1373650"/>
              <a:gd name="connsiteY1-354" fmla="*/ 431621 h 1478055"/>
              <a:gd name="connsiteX2-355" fmla="*/ 1344913 w 1373650"/>
              <a:gd name="connsiteY2-356" fmla="*/ 12521 h 1478055"/>
              <a:gd name="connsiteX3-357" fmla="*/ 1090912 w 1373650"/>
              <a:gd name="connsiteY3-358" fmla="*/ 1119008 h 1478055"/>
              <a:gd name="connsiteX4-359" fmla="*/ 46338 w 1373650"/>
              <a:gd name="connsiteY4-360" fmla="*/ 1450796 h 1478055"/>
              <a:gd name="connsiteX0-361" fmla="*/ 46338 w 1373650"/>
              <a:gd name="connsiteY0-362" fmla="*/ 1450796 h 1482809"/>
              <a:gd name="connsiteX1-363" fmla="*/ 246363 w 1373650"/>
              <a:gd name="connsiteY1-364" fmla="*/ 431621 h 1482809"/>
              <a:gd name="connsiteX2-365" fmla="*/ 1344913 w 1373650"/>
              <a:gd name="connsiteY2-366" fmla="*/ 12521 h 1482809"/>
              <a:gd name="connsiteX3-367" fmla="*/ 1090912 w 1373650"/>
              <a:gd name="connsiteY3-368" fmla="*/ 1119008 h 1482809"/>
              <a:gd name="connsiteX4-369" fmla="*/ 46338 w 1373650"/>
              <a:gd name="connsiteY4-370" fmla="*/ 1450796 h 14828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3650" h="1482809">
                <a:moveTo>
                  <a:pt x="46338" y="1450796"/>
                </a:moveTo>
                <a:cubicBezTo>
                  <a:pt x="-63729" y="1054979"/>
                  <a:pt x="29934" y="671333"/>
                  <a:pt x="246363" y="431621"/>
                </a:cubicBezTo>
                <a:cubicBezTo>
                  <a:pt x="462792" y="191909"/>
                  <a:pt x="987196" y="-59446"/>
                  <a:pt x="1344913" y="12521"/>
                </a:cubicBezTo>
                <a:cubicBezTo>
                  <a:pt x="1433813" y="310971"/>
                  <a:pt x="1307341" y="879296"/>
                  <a:pt x="1090912" y="1119008"/>
                </a:cubicBezTo>
                <a:cubicBezTo>
                  <a:pt x="874483" y="1358720"/>
                  <a:pt x="483430" y="1564038"/>
                  <a:pt x="46338" y="1450796"/>
                </a:cubicBezTo>
                <a:close/>
              </a:path>
            </a:pathLst>
          </a:custGeom>
          <a:solidFill>
            <a:srgbClr val="50A83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任意多边形 35"/>
          <p:cNvSpPr/>
          <p:nvPr/>
        </p:nvSpPr>
        <p:spPr>
          <a:xfrm rot="14394895">
            <a:off x="3439964" y="5458368"/>
            <a:ext cx="359036" cy="339657"/>
          </a:xfrm>
          <a:custGeom>
            <a:avLst/>
            <a:gdLst>
              <a:gd name="connsiteX0" fmla="*/ 0 w 1308100"/>
              <a:gd name="connsiteY0" fmla="*/ 1428750 h 1428750"/>
              <a:gd name="connsiteX1" fmla="*/ 190500 w 1308100"/>
              <a:gd name="connsiteY1" fmla="*/ 406400 h 1428750"/>
              <a:gd name="connsiteX2" fmla="*/ 1308100 w 1308100"/>
              <a:gd name="connsiteY2" fmla="*/ 0 h 1428750"/>
              <a:gd name="connsiteX3" fmla="*/ 1117600 w 1308100"/>
              <a:gd name="connsiteY3" fmla="*/ 1009650 h 1428750"/>
              <a:gd name="connsiteX4" fmla="*/ 0 w 1308100"/>
              <a:gd name="connsiteY4" fmla="*/ 1428750 h 1428750"/>
              <a:gd name="connsiteX0-1" fmla="*/ 68224 w 1376324"/>
              <a:gd name="connsiteY0-2" fmla="*/ 1450416 h 1450416"/>
              <a:gd name="connsiteX1-3" fmla="*/ 258724 w 1376324"/>
              <a:gd name="connsiteY1-4" fmla="*/ 428066 h 1450416"/>
              <a:gd name="connsiteX2-5" fmla="*/ 1376324 w 1376324"/>
              <a:gd name="connsiteY2-6" fmla="*/ 21666 h 1450416"/>
              <a:gd name="connsiteX3-7" fmla="*/ 1185824 w 1376324"/>
              <a:gd name="connsiteY3-8" fmla="*/ 1031316 h 1450416"/>
              <a:gd name="connsiteX4-9" fmla="*/ 68224 w 1376324"/>
              <a:gd name="connsiteY4-10" fmla="*/ 1450416 h 1450416"/>
              <a:gd name="connsiteX0-11" fmla="*/ 68224 w 1376324"/>
              <a:gd name="connsiteY0-12" fmla="*/ 1450416 h 1477918"/>
              <a:gd name="connsiteX1-13" fmla="*/ 258724 w 1376324"/>
              <a:gd name="connsiteY1-14" fmla="*/ 428066 h 1477918"/>
              <a:gd name="connsiteX2-15" fmla="*/ 1376324 w 1376324"/>
              <a:gd name="connsiteY2-16" fmla="*/ 21666 h 1477918"/>
              <a:gd name="connsiteX3-17" fmla="*/ 1185824 w 1376324"/>
              <a:gd name="connsiteY3-18" fmla="*/ 1031316 h 1477918"/>
              <a:gd name="connsiteX4-19" fmla="*/ 68224 w 1376324"/>
              <a:gd name="connsiteY4-20" fmla="*/ 1450416 h 1477918"/>
              <a:gd name="connsiteX0-21" fmla="*/ 68224 w 1376324"/>
              <a:gd name="connsiteY0-22" fmla="*/ 1450416 h 1479016"/>
              <a:gd name="connsiteX1-23" fmla="*/ 258724 w 1376324"/>
              <a:gd name="connsiteY1-24" fmla="*/ 428066 h 1479016"/>
              <a:gd name="connsiteX2-25" fmla="*/ 1376324 w 1376324"/>
              <a:gd name="connsiteY2-26" fmla="*/ 21666 h 1479016"/>
              <a:gd name="connsiteX3-27" fmla="*/ 1185824 w 1376324"/>
              <a:gd name="connsiteY3-28" fmla="*/ 1031316 h 1479016"/>
              <a:gd name="connsiteX4-29" fmla="*/ 68224 w 1376324"/>
              <a:gd name="connsiteY4-30" fmla="*/ 1450416 h 1479016"/>
              <a:gd name="connsiteX0-31" fmla="*/ 68224 w 1376324"/>
              <a:gd name="connsiteY0-32" fmla="*/ 1450416 h 1479016"/>
              <a:gd name="connsiteX1-33" fmla="*/ 258724 w 1376324"/>
              <a:gd name="connsiteY1-34" fmla="*/ 428066 h 1479016"/>
              <a:gd name="connsiteX2-35" fmla="*/ 1376324 w 1376324"/>
              <a:gd name="connsiteY2-36" fmla="*/ 21666 h 1479016"/>
              <a:gd name="connsiteX3-37" fmla="*/ 1185824 w 1376324"/>
              <a:gd name="connsiteY3-38" fmla="*/ 1031316 h 1479016"/>
              <a:gd name="connsiteX4-39" fmla="*/ 68224 w 1376324"/>
              <a:gd name="connsiteY4-40" fmla="*/ 1450416 h 1479016"/>
              <a:gd name="connsiteX0-41" fmla="*/ 68224 w 1376324"/>
              <a:gd name="connsiteY0-42" fmla="*/ 1450416 h 1479016"/>
              <a:gd name="connsiteX1-43" fmla="*/ 258724 w 1376324"/>
              <a:gd name="connsiteY1-44" fmla="*/ 428066 h 1479016"/>
              <a:gd name="connsiteX2-45" fmla="*/ 1376324 w 1376324"/>
              <a:gd name="connsiteY2-46" fmla="*/ 21666 h 1479016"/>
              <a:gd name="connsiteX3-47" fmla="*/ 1185824 w 1376324"/>
              <a:gd name="connsiteY3-48" fmla="*/ 1031316 h 1479016"/>
              <a:gd name="connsiteX4-49" fmla="*/ 68224 w 1376324"/>
              <a:gd name="connsiteY4-50" fmla="*/ 1450416 h 1479016"/>
              <a:gd name="connsiteX0-51" fmla="*/ 68224 w 1376324"/>
              <a:gd name="connsiteY0-52" fmla="*/ 1450416 h 1479016"/>
              <a:gd name="connsiteX1-53" fmla="*/ 258724 w 1376324"/>
              <a:gd name="connsiteY1-54" fmla="*/ 428066 h 1479016"/>
              <a:gd name="connsiteX2-55" fmla="*/ 1376324 w 1376324"/>
              <a:gd name="connsiteY2-56" fmla="*/ 21666 h 1479016"/>
              <a:gd name="connsiteX3-57" fmla="*/ 1185824 w 1376324"/>
              <a:gd name="connsiteY3-58" fmla="*/ 1031316 h 1479016"/>
              <a:gd name="connsiteX4-59" fmla="*/ 68224 w 1376324"/>
              <a:gd name="connsiteY4-60" fmla="*/ 1450416 h 1479016"/>
              <a:gd name="connsiteX0-61" fmla="*/ 68224 w 1376324"/>
              <a:gd name="connsiteY0-62" fmla="*/ 1450416 h 1479016"/>
              <a:gd name="connsiteX1-63" fmla="*/ 258724 w 1376324"/>
              <a:gd name="connsiteY1-64" fmla="*/ 428066 h 1479016"/>
              <a:gd name="connsiteX2-65" fmla="*/ 1376324 w 1376324"/>
              <a:gd name="connsiteY2-66" fmla="*/ 21666 h 1479016"/>
              <a:gd name="connsiteX3-67" fmla="*/ 1185824 w 1376324"/>
              <a:gd name="connsiteY3-68" fmla="*/ 1031316 h 1479016"/>
              <a:gd name="connsiteX4-69" fmla="*/ 68224 w 1376324"/>
              <a:gd name="connsiteY4-70" fmla="*/ 1450416 h 1479016"/>
              <a:gd name="connsiteX0-71" fmla="*/ 68224 w 1406388"/>
              <a:gd name="connsiteY0-72" fmla="*/ 1450416 h 1479016"/>
              <a:gd name="connsiteX1-73" fmla="*/ 258724 w 1406388"/>
              <a:gd name="connsiteY1-74" fmla="*/ 428066 h 1479016"/>
              <a:gd name="connsiteX2-75" fmla="*/ 1376324 w 1406388"/>
              <a:gd name="connsiteY2-76" fmla="*/ 21666 h 1479016"/>
              <a:gd name="connsiteX3-77" fmla="*/ 1185824 w 1406388"/>
              <a:gd name="connsiteY3-78" fmla="*/ 1031316 h 1479016"/>
              <a:gd name="connsiteX4-79" fmla="*/ 68224 w 1406388"/>
              <a:gd name="connsiteY4-80" fmla="*/ 1450416 h 1479016"/>
              <a:gd name="connsiteX0-81" fmla="*/ 68224 w 1406388"/>
              <a:gd name="connsiteY0-82" fmla="*/ 1439101 h 1467701"/>
              <a:gd name="connsiteX1-83" fmla="*/ 258724 w 1406388"/>
              <a:gd name="connsiteY1-84" fmla="*/ 416751 h 1467701"/>
              <a:gd name="connsiteX2-85" fmla="*/ 1376324 w 1406388"/>
              <a:gd name="connsiteY2-86" fmla="*/ 10351 h 1467701"/>
              <a:gd name="connsiteX3-87" fmla="*/ 1185824 w 1406388"/>
              <a:gd name="connsiteY3-88" fmla="*/ 1020001 h 1467701"/>
              <a:gd name="connsiteX4-89" fmla="*/ 68224 w 1406388"/>
              <a:gd name="connsiteY4-90" fmla="*/ 1439101 h 1467701"/>
              <a:gd name="connsiteX0-91" fmla="*/ 48598 w 1386762"/>
              <a:gd name="connsiteY0-92" fmla="*/ 1439101 h 1467701"/>
              <a:gd name="connsiteX1-93" fmla="*/ 239098 w 1386762"/>
              <a:gd name="connsiteY1-94" fmla="*/ 416751 h 1467701"/>
              <a:gd name="connsiteX2-95" fmla="*/ 1356698 w 1386762"/>
              <a:gd name="connsiteY2-96" fmla="*/ 10351 h 1467701"/>
              <a:gd name="connsiteX3-97" fmla="*/ 1166198 w 1386762"/>
              <a:gd name="connsiteY3-98" fmla="*/ 1020001 h 1467701"/>
              <a:gd name="connsiteX4-99" fmla="*/ 48598 w 1386762"/>
              <a:gd name="connsiteY4-100" fmla="*/ 1439101 h 1467701"/>
              <a:gd name="connsiteX0-101" fmla="*/ 0 w 1338164"/>
              <a:gd name="connsiteY0-102" fmla="*/ 1439101 h 1467701"/>
              <a:gd name="connsiteX1-103" fmla="*/ 190500 w 1338164"/>
              <a:gd name="connsiteY1-104" fmla="*/ 416751 h 1467701"/>
              <a:gd name="connsiteX2-105" fmla="*/ 1308100 w 1338164"/>
              <a:gd name="connsiteY2-106" fmla="*/ 10351 h 1467701"/>
              <a:gd name="connsiteX3-107" fmla="*/ 1117600 w 1338164"/>
              <a:gd name="connsiteY3-108" fmla="*/ 1020001 h 1467701"/>
              <a:gd name="connsiteX4-109" fmla="*/ 0 w 1338164"/>
              <a:gd name="connsiteY4-110" fmla="*/ 1439101 h 1467701"/>
              <a:gd name="connsiteX0-111" fmla="*/ 31846 w 1370010"/>
              <a:gd name="connsiteY0-112" fmla="*/ 1439101 h 1467701"/>
              <a:gd name="connsiteX1-113" fmla="*/ 222346 w 1370010"/>
              <a:gd name="connsiteY1-114" fmla="*/ 416751 h 1467701"/>
              <a:gd name="connsiteX2-115" fmla="*/ 1339946 w 1370010"/>
              <a:gd name="connsiteY2-116" fmla="*/ 10351 h 1467701"/>
              <a:gd name="connsiteX3-117" fmla="*/ 1149446 w 1370010"/>
              <a:gd name="connsiteY3-118" fmla="*/ 1020001 h 1467701"/>
              <a:gd name="connsiteX4-119" fmla="*/ 31846 w 1370010"/>
              <a:gd name="connsiteY4-120" fmla="*/ 1439101 h 1467701"/>
              <a:gd name="connsiteX0-121" fmla="*/ 20836 w 1359000"/>
              <a:gd name="connsiteY0-122" fmla="*/ 1437567 h 1466167"/>
              <a:gd name="connsiteX1-123" fmla="*/ 287536 w 1359000"/>
              <a:gd name="connsiteY1-124" fmla="*/ 466017 h 1466167"/>
              <a:gd name="connsiteX2-125" fmla="*/ 1328936 w 1359000"/>
              <a:gd name="connsiteY2-126" fmla="*/ 8817 h 1466167"/>
              <a:gd name="connsiteX3-127" fmla="*/ 1138436 w 1359000"/>
              <a:gd name="connsiteY3-128" fmla="*/ 1018467 h 1466167"/>
              <a:gd name="connsiteX4-129" fmla="*/ 20836 w 1359000"/>
              <a:gd name="connsiteY4-130" fmla="*/ 1437567 h 1466167"/>
              <a:gd name="connsiteX0-131" fmla="*/ 28327 w 1366491"/>
              <a:gd name="connsiteY0-132" fmla="*/ 1438670 h 1467270"/>
              <a:gd name="connsiteX1-133" fmla="*/ 237877 w 1366491"/>
              <a:gd name="connsiteY1-134" fmla="*/ 429020 h 1467270"/>
              <a:gd name="connsiteX2-135" fmla="*/ 1336427 w 1366491"/>
              <a:gd name="connsiteY2-136" fmla="*/ 9920 h 1467270"/>
              <a:gd name="connsiteX3-137" fmla="*/ 1145927 w 1366491"/>
              <a:gd name="connsiteY3-138" fmla="*/ 1019570 h 1467270"/>
              <a:gd name="connsiteX4-139" fmla="*/ 28327 w 1366491"/>
              <a:gd name="connsiteY4-140" fmla="*/ 1438670 h 1467270"/>
              <a:gd name="connsiteX0-141" fmla="*/ 37460 w 1375624"/>
              <a:gd name="connsiteY0-142" fmla="*/ 1442024 h 1470624"/>
              <a:gd name="connsiteX1-143" fmla="*/ 247010 w 1375624"/>
              <a:gd name="connsiteY1-144" fmla="*/ 432374 h 1470624"/>
              <a:gd name="connsiteX2-145" fmla="*/ 1345560 w 1375624"/>
              <a:gd name="connsiteY2-146" fmla="*/ 13274 h 1470624"/>
              <a:gd name="connsiteX3-147" fmla="*/ 1155060 w 1375624"/>
              <a:gd name="connsiteY3-148" fmla="*/ 1022924 h 1470624"/>
              <a:gd name="connsiteX4-149" fmla="*/ 37460 w 1375624"/>
              <a:gd name="connsiteY4-150" fmla="*/ 1442024 h 1470624"/>
              <a:gd name="connsiteX0-151" fmla="*/ 37460 w 1379484"/>
              <a:gd name="connsiteY0-152" fmla="*/ 1442024 h 1468495"/>
              <a:gd name="connsiteX1-153" fmla="*/ 247010 w 1379484"/>
              <a:gd name="connsiteY1-154" fmla="*/ 432374 h 1468495"/>
              <a:gd name="connsiteX2-155" fmla="*/ 1345560 w 1379484"/>
              <a:gd name="connsiteY2-156" fmla="*/ 13274 h 1468495"/>
              <a:gd name="connsiteX3-157" fmla="*/ 1155060 w 1379484"/>
              <a:gd name="connsiteY3-158" fmla="*/ 1022924 h 1468495"/>
              <a:gd name="connsiteX4-159" fmla="*/ 37460 w 1379484"/>
              <a:gd name="connsiteY4-160" fmla="*/ 1442024 h 1468495"/>
              <a:gd name="connsiteX0-161" fmla="*/ 37460 w 1373133"/>
              <a:gd name="connsiteY0-162" fmla="*/ 1442024 h 1473039"/>
              <a:gd name="connsiteX1-163" fmla="*/ 247010 w 1373133"/>
              <a:gd name="connsiteY1-164" fmla="*/ 432374 h 1473039"/>
              <a:gd name="connsiteX2-165" fmla="*/ 1345560 w 1373133"/>
              <a:gd name="connsiteY2-166" fmla="*/ 13274 h 1473039"/>
              <a:gd name="connsiteX3-167" fmla="*/ 1155060 w 1373133"/>
              <a:gd name="connsiteY3-168" fmla="*/ 1022924 h 1473039"/>
              <a:gd name="connsiteX4-169" fmla="*/ 37460 w 1373133"/>
              <a:gd name="connsiteY4-170" fmla="*/ 1442024 h 1473039"/>
              <a:gd name="connsiteX0-171" fmla="*/ 37460 w 1377472"/>
              <a:gd name="connsiteY0-172" fmla="*/ 1442024 h 1473692"/>
              <a:gd name="connsiteX1-173" fmla="*/ 247010 w 1377472"/>
              <a:gd name="connsiteY1-174" fmla="*/ 432374 h 1473692"/>
              <a:gd name="connsiteX2-175" fmla="*/ 1345560 w 1377472"/>
              <a:gd name="connsiteY2-176" fmla="*/ 13274 h 1473692"/>
              <a:gd name="connsiteX3-177" fmla="*/ 1155060 w 1377472"/>
              <a:gd name="connsiteY3-178" fmla="*/ 1022924 h 1473692"/>
              <a:gd name="connsiteX4-179" fmla="*/ 37460 w 1377472"/>
              <a:gd name="connsiteY4-180" fmla="*/ 1442024 h 1473692"/>
              <a:gd name="connsiteX0-181" fmla="*/ 37460 w 1377472"/>
              <a:gd name="connsiteY0-182" fmla="*/ 1442024 h 1473692"/>
              <a:gd name="connsiteX1-183" fmla="*/ 247010 w 1377472"/>
              <a:gd name="connsiteY1-184" fmla="*/ 432374 h 1473692"/>
              <a:gd name="connsiteX2-185" fmla="*/ 1345560 w 1377472"/>
              <a:gd name="connsiteY2-186" fmla="*/ 13274 h 1473692"/>
              <a:gd name="connsiteX3-187" fmla="*/ 1155060 w 1377472"/>
              <a:gd name="connsiteY3-188" fmla="*/ 1022924 h 1473692"/>
              <a:gd name="connsiteX4-189" fmla="*/ 37460 w 1377472"/>
              <a:gd name="connsiteY4-190" fmla="*/ 1442024 h 1473692"/>
              <a:gd name="connsiteX0-191" fmla="*/ 37460 w 1376528"/>
              <a:gd name="connsiteY0-192" fmla="*/ 1442024 h 1474365"/>
              <a:gd name="connsiteX1-193" fmla="*/ 247010 w 1376528"/>
              <a:gd name="connsiteY1-194" fmla="*/ 432374 h 1474365"/>
              <a:gd name="connsiteX2-195" fmla="*/ 1345560 w 1376528"/>
              <a:gd name="connsiteY2-196" fmla="*/ 13274 h 1474365"/>
              <a:gd name="connsiteX3-197" fmla="*/ 1155060 w 1376528"/>
              <a:gd name="connsiteY3-198" fmla="*/ 1022924 h 1474365"/>
              <a:gd name="connsiteX4-199" fmla="*/ 37460 w 1376528"/>
              <a:gd name="connsiteY4-200" fmla="*/ 1442024 h 1474365"/>
              <a:gd name="connsiteX0-201" fmla="*/ 37460 w 1375624"/>
              <a:gd name="connsiteY0-202" fmla="*/ 1442024 h 1470067"/>
              <a:gd name="connsiteX1-203" fmla="*/ 247010 w 1375624"/>
              <a:gd name="connsiteY1-204" fmla="*/ 432374 h 1470067"/>
              <a:gd name="connsiteX2-205" fmla="*/ 1345560 w 1375624"/>
              <a:gd name="connsiteY2-206" fmla="*/ 13274 h 1470067"/>
              <a:gd name="connsiteX3-207" fmla="*/ 1155060 w 1375624"/>
              <a:gd name="connsiteY3-208" fmla="*/ 1022924 h 1470067"/>
              <a:gd name="connsiteX4-209" fmla="*/ 37460 w 1375624"/>
              <a:gd name="connsiteY4-210" fmla="*/ 1442024 h 1470067"/>
              <a:gd name="connsiteX0-211" fmla="*/ 37460 w 1372373"/>
              <a:gd name="connsiteY0-212" fmla="*/ 1442024 h 1470067"/>
              <a:gd name="connsiteX1-213" fmla="*/ 247010 w 1372373"/>
              <a:gd name="connsiteY1-214" fmla="*/ 432374 h 1470067"/>
              <a:gd name="connsiteX2-215" fmla="*/ 1345560 w 1372373"/>
              <a:gd name="connsiteY2-216" fmla="*/ 13274 h 1470067"/>
              <a:gd name="connsiteX3-217" fmla="*/ 1155060 w 1372373"/>
              <a:gd name="connsiteY3-218" fmla="*/ 1022924 h 1470067"/>
              <a:gd name="connsiteX4-219" fmla="*/ 37460 w 1372373"/>
              <a:gd name="connsiteY4-220" fmla="*/ 1442024 h 1470067"/>
              <a:gd name="connsiteX0-221" fmla="*/ 37460 w 1378193"/>
              <a:gd name="connsiteY0-222" fmla="*/ 1442024 h 1467365"/>
              <a:gd name="connsiteX1-223" fmla="*/ 247010 w 1378193"/>
              <a:gd name="connsiteY1-224" fmla="*/ 432374 h 1467365"/>
              <a:gd name="connsiteX2-225" fmla="*/ 1345560 w 1378193"/>
              <a:gd name="connsiteY2-226" fmla="*/ 13274 h 1467365"/>
              <a:gd name="connsiteX3-227" fmla="*/ 1193160 w 1378193"/>
              <a:gd name="connsiteY3-228" fmla="*/ 991174 h 1467365"/>
              <a:gd name="connsiteX4-229" fmla="*/ 37460 w 1378193"/>
              <a:gd name="connsiteY4-230" fmla="*/ 1442024 h 1467365"/>
              <a:gd name="connsiteX0-231" fmla="*/ 37460 w 1379237"/>
              <a:gd name="connsiteY0-232" fmla="*/ 1442024 h 1471549"/>
              <a:gd name="connsiteX1-233" fmla="*/ 247010 w 1379237"/>
              <a:gd name="connsiteY1-234" fmla="*/ 432374 h 1471549"/>
              <a:gd name="connsiteX2-235" fmla="*/ 1345560 w 1379237"/>
              <a:gd name="connsiteY2-236" fmla="*/ 13274 h 1471549"/>
              <a:gd name="connsiteX3-237" fmla="*/ 1193160 w 1379237"/>
              <a:gd name="connsiteY3-238" fmla="*/ 991174 h 1471549"/>
              <a:gd name="connsiteX4-239" fmla="*/ 37460 w 1379237"/>
              <a:gd name="connsiteY4-240" fmla="*/ 1442024 h 1471549"/>
              <a:gd name="connsiteX0-241" fmla="*/ 37460 w 1379237"/>
              <a:gd name="connsiteY0-242" fmla="*/ 1442024 h 1467834"/>
              <a:gd name="connsiteX1-243" fmla="*/ 247010 w 1379237"/>
              <a:gd name="connsiteY1-244" fmla="*/ 432374 h 1467834"/>
              <a:gd name="connsiteX2-245" fmla="*/ 1345560 w 1379237"/>
              <a:gd name="connsiteY2-246" fmla="*/ 13274 h 1467834"/>
              <a:gd name="connsiteX3-247" fmla="*/ 1193160 w 1379237"/>
              <a:gd name="connsiteY3-248" fmla="*/ 991174 h 1467834"/>
              <a:gd name="connsiteX4-249" fmla="*/ 37460 w 1379237"/>
              <a:gd name="connsiteY4-250" fmla="*/ 1442024 h 1467834"/>
              <a:gd name="connsiteX0-251" fmla="*/ 37460 w 1374941"/>
              <a:gd name="connsiteY0-252" fmla="*/ 1442024 h 1471247"/>
              <a:gd name="connsiteX1-253" fmla="*/ 247010 w 1374941"/>
              <a:gd name="connsiteY1-254" fmla="*/ 432374 h 1471247"/>
              <a:gd name="connsiteX2-255" fmla="*/ 1345560 w 1374941"/>
              <a:gd name="connsiteY2-256" fmla="*/ 13274 h 1471247"/>
              <a:gd name="connsiteX3-257" fmla="*/ 1167760 w 1374941"/>
              <a:gd name="connsiteY3-258" fmla="*/ 1029274 h 1471247"/>
              <a:gd name="connsiteX4-259" fmla="*/ 37460 w 1374941"/>
              <a:gd name="connsiteY4-260" fmla="*/ 1442024 h 1471247"/>
              <a:gd name="connsiteX0-261" fmla="*/ 37460 w 1374941"/>
              <a:gd name="connsiteY0-262" fmla="*/ 1442024 h 1471247"/>
              <a:gd name="connsiteX1-263" fmla="*/ 247010 w 1374941"/>
              <a:gd name="connsiteY1-264" fmla="*/ 432374 h 1471247"/>
              <a:gd name="connsiteX2-265" fmla="*/ 1345560 w 1374941"/>
              <a:gd name="connsiteY2-266" fmla="*/ 13274 h 1471247"/>
              <a:gd name="connsiteX3-267" fmla="*/ 1167760 w 1374941"/>
              <a:gd name="connsiteY3-268" fmla="*/ 1029274 h 1471247"/>
              <a:gd name="connsiteX4-269" fmla="*/ 37460 w 1374941"/>
              <a:gd name="connsiteY4-270" fmla="*/ 1442024 h 1471247"/>
              <a:gd name="connsiteX0-271" fmla="*/ 37460 w 1391118"/>
              <a:gd name="connsiteY0-272" fmla="*/ 1442024 h 1471247"/>
              <a:gd name="connsiteX1-273" fmla="*/ 247010 w 1391118"/>
              <a:gd name="connsiteY1-274" fmla="*/ 432374 h 1471247"/>
              <a:gd name="connsiteX2-275" fmla="*/ 1345560 w 1391118"/>
              <a:gd name="connsiteY2-276" fmla="*/ 13274 h 1471247"/>
              <a:gd name="connsiteX3-277" fmla="*/ 1167760 w 1391118"/>
              <a:gd name="connsiteY3-278" fmla="*/ 1029274 h 1471247"/>
              <a:gd name="connsiteX4-279" fmla="*/ 37460 w 1391118"/>
              <a:gd name="connsiteY4-280" fmla="*/ 1442024 h 1471247"/>
              <a:gd name="connsiteX0-281" fmla="*/ 37460 w 1377608"/>
              <a:gd name="connsiteY0-282" fmla="*/ 1442024 h 1471247"/>
              <a:gd name="connsiteX1-283" fmla="*/ 247010 w 1377608"/>
              <a:gd name="connsiteY1-284" fmla="*/ 432374 h 1471247"/>
              <a:gd name="connsiteX2-285" fmla="*/ 1345560 w 1377608"/>
              <a:gd name="connsiteY2-286" fmla="*/ 13274 h 1471247"/>
              <a:gd name="connsiteX3-287" fmla="*/ 1167760 w 1377608"/>
              <a:gd name="connsiteY3-288" fmla="*/ 1029274 h 1471247"/>
              <a:gd name="connsiteX4-289" fmla="*/ 37460 w 1377608"/>
              <a:gd name="connsiteY4-290" fmla="*/ 1442024 h 1471247"/>
              <a:gd name="connsiteX0-291" fmla="*/ 37460 w 1428414"/>
              <a:gd name="connsiteY0-292" fmla="*/ 1442024 h 1474941"/>
              <a:gd name="connsiteX1-293" fmla="*/ 247010 w 1428414"/>
              <a:gd name="connsiteY1-294" fmla="*/ 432374 h 1474941"/>
              <a:gd name="connsiteX2-295" fmla="*/ 1345560 w 1428414"/>
              <a:gd name="connsiteY2-296" fmla="*/ 13274 h 1474941"/>
              <a:gd name="connsiteX3-297" fmla="*/ 1324922 w 1428414"/>
              <a:gd name="connsiteY3-298" fmla="*/ 1062611 h 1474941"/>
              <a:gd name="connsiteX4-299" fmla="*/ 37460 w 1428414"/>
              <a:gd name="connsiteY4-300" fmla="*/ 1442024 h 1474941"/>
              <a:gd name="connsiteX0-301" fmla="*/ 37460 w 1366530"/>
              <a:gd name="connsiteY0-302" fmla="*/ 1442024 h 1483391"/>
              <a:gd name="connsiteX1-303" fmla="*/ 247010 w 1366530"/>
              <a:gd name="connsiteY1-304" fmla="*/ 432374 h 1483391"/>
              <a:gd name="connsiteX2-305" fmla="*/ 1345560 w 1366530"/>
              <a:gd name="connsiteY2-306" fmla="*/ 13274 h 1483391"/>
              <a:gd name="connsiteX3-307" fmla="*/ 1062984 w 1366530"/>
              <a:gd name="connsiteY3-308" fmla="*/ 1119761 h 1483391"/>
              <a:gd name="connsiteX4-309" fmla="*/ 37460 w 1366530"/>
              <a:gd name="connsiteY4-310" fmla="*/ 1442024 h 1483391"/>
              <a:gd name="connsiteX0-311" fmla="*/ 37460 w 1372919"/>
              <a:gd name="connsiteY0-312" fmla="*/ 1442024 h 1476714"/>
              <a:gd name="connsiteX1-313" fmla="*/ 247010 w 1372919"/>
              <a:gd name="connsiteY1-314" fmla="*/ 432374 h 1476714"/>
              <a:gd name="connsiteX2-315" fmla="*/ 1345560 w 1372919"/>
              <a:gd name="connsiteY2-316" fmla="*/ 13274 h 1476714"/>
              <a:gd name="connsiteX3-317" fmla="*/ 1062984 w 1372919"/>
              <a:gd name="connsiteY3-318" fmla="*/ 1119761 h 1476714"/>
              <a:gd name="connsiteX4-319" fmla="*/ 37460 w 1372919"/>
              <a:gd name="connsiteY4-320" fmla="*/ 1442024 h 1476714"/>
              <a:gd name="connsiteX0-321" fmla="*/ 37460 w 1376527"/>
              <a:gd name="connsiteY0-322" fmla="*/ 1442024 h 1476714"/>
              <a:gd name="connsiteX1-323" fmla="*/ 247010 w 1376527"/>
              <a:gd name="connsiteY1-324" fmla="*/ 432374 h 1476714"/>
              <a:gd name="connsiteX2-325" fmla="*/ 1345560 w 1376527"/>
              <a:gd name="connsiteY2-326" fmla="*/ 13274 h 1476714"/>
              <a:gd name="connsiteX3-327" fmla="*/ 1091559 w 1376527"/>
              <a:gd name="connsiteY3-328" fmla="*/ 1119761 h 1476714"/>
              <a:gd name="connsiteX4-329" fmla="*/ 37460 w 1376527"/>
              <a:gd name="connsiteY4-330" fmla="*/ 1442024 h 1476714"/>
              <a:gd name="connsiteX0-331" fmla="*/ 29749 w 1357061"/>
              <a:gd name="connsiteY0-332" fmla="*/ 1448246 h 1475505"/>
              <a:gd name="connsiteX1-333" fmla="*/ 229774 w 1357061"/>
              <a:gd name="connsiteY1-334" fmla="*/ 429071 h 1475505"/>
              <a:gd name="connsiteX2-335" fmla="*/ 1328324 w 1357061"/>
              <a:gd name="connsiteY2-336" fmla="*/ 9971 h 1475505"/>
              <a:gd name="connsiteX3-337" fmla="*/ 1074323 w 1357061"/>
              <a:gd name="connsiteY3-338" fmla="*/ 1116458 h 1475505"/>
              <a:gd name="connsiteX4-339" fmla="*/ 29749 w 1357061"/>
              <a:gd name="connsiteY4-340" fmla="*/ 1448246 h 1475505"/>
              <a:gd name="connsiteX0-341" fmla="*/ 46338 w 1373650"/>
              <a:gd name="connsiteY0-342" fmla="*/ 1448246 h 1475505"/>
              <a:gd name="connsiteX1-343" fmla="*/ 246363 w 1373650"/>
              <a:gd name="connsiteY1-344" fmla="*/ 429071 h 1475505"/>
              <a:gd name="connsiteX2-345" fmla="*/ 1344913 w 1373650"/>
              <a:gd name="connsiteY2-346" fmla="*/ 9971 h 1475505"/>
              <a:gd name="connsiteX3-347" fmla="*/ 1090912 w 1373650"/>
              <a:gd name="connsiteY3-348" fmla="*/ 1116458 h 1475505"/>
              <a:gd name="connsiteX4-349" fmla="*/ 46338 w 1373650"/>
              <a:gd name="connsiteY4-350" fmla="*/ 1448246 h 1475505"/>
              <a:gd name="connsiteX0-351" fmla="*/ 46338 w 1373650"/>
              <a:gd name="connsiteY0-352" fmla="*/ 1450796 h 1478055"/>
              <a:gd name="connsiteX1-353" fmla="*/ 246363 w 1373650"/>
              <a:gd name="connsiteY1-354" fmla="*/ 431621 h 1478055"/>
              <a:gd name="connsiteX2-355" fmla="*/ 1344913 w 1373650"/>
              <a:gd name="connsiteY2-356" fmla="*/ 12521 h 1478055"/>
              <a:gd name="connsiteX3-357" fmla="*/ 1090912 w 1373650"/>
              <a:gd name="connsiteY3-358" fmla="*/ 1119008 h 1478055"/>
              <a:gd name="connsiteX4-359" fmla="*/ 46338 w 1373650"/>
              <a:gd name="connsiteY4-360" fmla="*/ 1450796 h 1478055"/>
              <a:gd name="connsiteX0-361" fmla="*/ 46338 w 1373650"/>
              <a:gd name="connsiteY0-362" fmla="*/ 1450796 h 1482809"/>
              <a:gd name="connsiteX1-363" fmla="*/ 246363 w 1373650"/>
              <a:gd name="connsiteY1-364" fmla="*/ 431621 h 1482809"/>
              <a:gd name="connsiteX2-365" fmla="*/ 1344913 w 1373650"/>
              <a:gd name="connsiteY2-366" fmla="*/ 12521 h 1482809"/>
              <a:gd name="connsiteX3-367" fmla="*/ 1090912 w 1373650"/>
              <a:gd name="connsiteY3-368" fmla="*/ 1119008 h 1482809"/>
              <a:gd name="connsiteX4-369" fmla="*/ 46338 w 1373650"/>
              <a:gd name="connsiteY4-370" fmla="*/ 1450796 h 14828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3650" h="1482809">
                <a:moveTo>
                  <a:pt x="46338" y="1450796"/>
                </a:moveTo>
                <a:cubicBezTo>
                  <a:pt x="-63729" y="1054979"/>
                  <a:pt x="29934" y="671333"/>
                  <a:pt x="246363" y="431621"/>
                </a:cubicBezTo>
                <a:cubicBezTo>
                  <a:pt x="462792" y="191909"/>
                  <a:pt x="987196" y="-59446"/>
                  <a:pt x="1344913" y="12521"/>
                </a:cubicBezTo>
                <a:cubicBezTo>
                  <a:pt x="1433813" y="310971"/>
                  <a:pt x="1307341" y="879296"/>
                  <a:pt x="1090912" y="1119008"/>
                </a:cubicBezTo>
                <a:cubicBezTo>
                  <a:pt x="874483" y="1358720"/>
                  <a:pt x="483430" y="1564038"/>
                  <a:pt x="46338" y="1450796"/>
                </a:cubicBezTo>
                <a:close/>
              </a:path>
            </a:pathLst>
          </a:custGeom>
          <a:solidFill>
            <a:srgbClr val="88C16B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61487" y="5197687"/>
            <a:ext cx="3439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王世杰   </a:t>
            </a:r>
            <a:r>
              <a:rPr lang="en-US" altLang="zh-CN" sz="2400" b="1">
                <a:solidFill>
                  <a:schemeClr val="bg1"/>
                </a:solidFill>
              </a:rPr>
              <a:t>13520587518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397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22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7" grpId="0" bldLvl="0" animBg="1"/>
      <p:bldP spid="49" grpId="0" bldLvl="0" animBg="1"/>
      <p:bldP spid="50" grpId="0" bldLvl="0" animBg="1"/>
      <p:bldP spid="33" grpId="0"/>
      <p:bldP spid="34" grpId="0" bldLvl="0" animBg="1"/>
      <p:bldP spid="35" grpId="0" bldLvl="0" animBg="1"/>
      <p:bldP spid="3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794933" y="-16933"/>
            <a:ext cx="10414000" cy="6874936"/>
          </a:xfrm>
          <a:custGeom>
            <a:avLst/>
            <a:gdLst>
              <a:gd name="connsiteX0" fmla="*/ 0 w 7810500"/>
              <a:gd name="connsiteY0" fmla="*/ 12700 h 5143500"/>
              <a:gd name="connsiteX1" fmla="*/ 5130800 w 7810500"/>
              <a:gd name="connsiteY1" fmla="*/ 5143500 h 5143500"/>
              <a:gd name="connsiteX2" fmla="*/ 7810500 w 7810500"/>
              <a:gd name="connsiteY2" fmla="*/ 5143500 h 5143500"/>
              <a:gd name="connsiteX3" fmla="*/ 7810500 w 7810500"/>
              <a:gd name="connsiteY3" fmla="*/ 0 h 5143500"/>
              <a:gd name="connsiteX4" fmla="*/ 0 w 7810500"/>
              <a:gd name="connsiteY4" fmla="*/ 127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143500">
                <a:moveTo>
                  <a:pt x="0" y="12700"/>
                </a:moveTo>
                <a:lnTo>
                  <a:pt x="5130800" y="5143500"/>
                </a:lnTo>
                <a:lnTo>
                  <a:pt x="7810500" y="5143500"/>
                </a:lnTo>
                <a:lnTo>
                  <a:pt x="7810500" y="0"/>
                </a:lnTo>
                <a:lnTo>
                  <a:pt x="0" y="12700"/>
                </a:lnTo>
                <a:close/>
              </a:path>
            </a:pathLst>
          </a:custGeom>
          <a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1" y="0"/>
            <a:ext cx="8768791" cy="6858003"/>
          </a:xfrm>
          <a:custGeom>
            <a:avLst/>
            <a:gdLst/>
            <a:ahLst/>
            <a:cxnLst/>
            <a:rect l="l" t="t" r="r" b="b"/>
            <a:pathLst>
              <a:path w="6576593" h="5143502">
                <a:moveTo>
                  <a:pt x="0" y="0"/>
                </a:moveTo>
                <a:lnTo>
                  <a:pt x="1453050" y="0"/>
                </a:lnTo>
                <a:lnTo>
                  <a:pt x="6576593" y="5143502"/>
                </a:lnTo>
                <a:lnTo>
                  <a:pt x="0" y="5143502"/>
                </a:lnTo>
                <a:close/>
              </a:path>
            </a:pathLst>
          </a:custGeom>
          <a:solidFill>
            <a:srgbClr val="50943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2424669" y="1004331"/>
            <a:ext cx="4849340" cy="4849340"/>
            <a:chOff x="-1818502" y="753248"/>
            <a:chExt cx="3637005" cy="3637005"/>
          </a:xfrm>
        </p:grpSpPr>
        <p:sp>
          <p:nvSpPr>
            <p:cNvPr id="31" name="矩形 30"/>
            <p:cNvSpPr/>
            <p:nvPr/>
          </p:nvSpPr>
          <p:spPr>
            <a:xfrm rot="18900000">
              <a:off x="-1818502" y="753248"/>
              <a:ext cx="3637005" cy="3637005"/>
            </a:xfrm>
            <a:custGeom>
              <a:avLst/>
              <a:gdLst/>
              <a:ahLst/>
              <a:cxnLst/>
              <a:rect l="l" t="t" r="r" b="b"/>
              <a:pathLst>
                <a:path w="3637005" h="3637005">
                  <a:moveTo>
                    <a:pt x="3637005" y="0"/>
                  </a:moveTo>
                  <a:lnTo>
                    <a:pt x="3637005" y="3637005"/>
                  </a:lnTo>
                  <a:lnTo>
                    <a:pt x="0" y="3637005"/>
                  </a:lnTo>
                  <a:lnTo>
                    <a:pt x="0" y="3637004"/>
                  </a:lnTo>
                  <a:lnTo>
                    <a:pt x="3637004" y="0"/>
                  </a:lnTo>
                  <a:close/>
                </a:path>
              </a:pathLst>
            </a:custGeom>
            <a:solidFill>
              <a:srgbClr val="284E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55997" y="1710735"/>
              <a:ext cx="654346" cy="15459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2800" b="1" dirty="0">
                  <a:solidFill>
                    <a:schemeClr val="bg1"/>
                  </a:solidFill>
                  <a:effectLst/>
                  <a:latin typeface="Impact" panose="020B0806030902050204" pitchFamily="34" charset="0"/>
                  <a:ea typeface="微软雅黑" panose="020B0503020204020204" charset="-122"/>
                </a:rPr>
                <a:t>1</a:t>
              </a:r>
              <a:endParaRPr lang="zh-CN" altLang="en-US" sz="12800" b="1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3791288" y="2095951"/>
            <a:ext cx="6096000" cy="4305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46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74556" y="4854588"/>
            <a:ext cx="6101387" cy="697663"/>
            <a:chOff x="2602317" y="3640941"/>
            <a:chExt cx="4576040" cy="523247"/>
          </a:xfrm>
        </p:grpSpPr>
        <p:sp>
          <p:nvSpPr>
            <p:cNvPr id="26" name="矩形 25"/>
            <p:cNvSpPr/>
            <p:nvPr/>
          </p:nvSpPr>
          <p:spPr>
            <a:xfrm>
              <a:off x="2602317" y="3640941"/>
              <a:ext cx="2586760" cy="437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606357" y="3841290"/>
              <a:ext cx="4572000" cy="3228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zh-CN" altLang="en-US" sz="146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5148156" y="3586592"/>
            <a:ext cx="6096000" cy="4305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zh-CN" altLang="en-US" sz="146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105553" y="1881268"/>
            <a:ext cx="4655820" cy="993775"/>
            <a:chOff x="5329165" y="1410951"/>
            <a:chExt cx="3491865" cy="745331"/>
          </a:xfrm>
        </p:grpSpPr>
        <p:sp>
          <p:nvSpPr>
            <p:cNvPr id="34" name="矩形 33"/>
            <p:cNvSpPr/>
            <p:nvPr/>
          </p:nvSpPr>
          <p:spPr>
            <a:xfrm>
              <a:off x="5329165" y="1410951"/>
              <a:ext cx="3491865" cy="745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5865" b="1" dirty="0">
                  <a:latin typeface="微软雅黑" panose="020B0503020204020204" charset="-122"/>
                  <a:ea typeface="微软雅黑" panose="020B0503020204020204" charset="-122"/>
                </a:rPr>
                <a:t>创新意识培养</a:t>
              </a:r>
              <a:endParaRPr lang="zh-CN" altLang="en-US" sz="5865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矩形 31"/>
            <p:cNvSpPr>
              <a:spLocks noChangeArrowheads="1"/>
            </p:cNvSpPr>
            <p:nvPr/>
          </p:nvSpPr>
          <p:spPr bwMode="auto">
            <a:xfrm>
              <a:off x="5510332" y="1795672"/>
              <a:ext cx="2407944" cy="260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endParaRPr lang="en-US" altLang="zh-CN" sz="1600" dirty="0">
                <a:solidFill>
                  <a:srgbClr val="284E2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0075" y="164637"/>
            <a:ext cx="40693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charset="-122"/>
                <a:ea typeface="微软雅黑" panose="020B0503020204020204" charset="-122"/>
              </a:rPr>
              <a:t>培养创新意识</a:t>
            </a:r>
            <a:endParaRPr lang="zh-CN" altLang="en-US" sz="2400" b="1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20"/>
          <p:cNvGrpSpPr/>
          <p:nvPr/>
        </p:nvGrpSpPr>
        <p:grpSpPr>
          <a:xfrm>
            <a:off x="5903980" y="1706735"/>
            <a:ext cx="5376596" cy="1032081"/>
            <a:chOff x="6633029" y="1197759"/>
            <a:chExt cx="5558971" cy="1073533"/>
          </a:xfrm>
        </p:grpSpPr>
        <p:grpSp>
          <p:nvGrpSpPr>
            <p:cNvPr id="3" name="组合 21"/>
            <p:cNvGrpSpPr/>
            <p:nvPr/>
          </p:nvGrpSpPr>
          <p:grpSpPr>
            <a:xfrm>
              <a:off x="6633029" y="1197759"/>
              <a:ext cx="5558971" cy="1073533"/>
              <a:chOff x="6633029" y="627204"/>
              <a:chExt cx="5558971" cy="1073533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五边形 143"/>
              <p:cNvSpPr/>
              <p:nvPr/>
            </p:nvSpPr>
            <p:spPr>
              <a:xfrm flipH="1">
                <a:off x="6633029" y="627204"/>
                <a:ext cx="5558971" cy="1073533"/>
              </a:xfrm>
              <a:prstGeom prst="homePlate">
                <a:avLst/>
              </a:prstGeom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65" b="1">
                  <a:latin typeface="+mj-ea"/>
                  <a:ea typeface="+mj-ea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7017721" y="779250"/>
                <a:ext cx="320391" cy="521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2665" b="1" dirty="0">
                  <a:solidFill>
                    <a:srgbClr val="437356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7247739" y="1459937"/>
              <a:ext cx="3077288" cy="52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65" b="1" spc="300" dirty="0">
                  <a:solidFill>
                    <a:schemeClr val="bg1"/>
                  </a:solidFill>
                  <a:latin typeface="+mj-ea"/>
                  <a:ea typeface="+mj-ea"/>
                </a:rPr>
                <a:t>创新是一种精神</a:t>
              </a:r>
              <a:endParaRPr lang="zh-CN" altLang="en-US" sz="2665" b="1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五边形 158"/>
            <p:cNvSpPr/>
            <p:nvPr/>
          </p:nvSpPr>
          <p:spPr>
            <a:xfrm flipH="1">
              <a:off x="6762568" y="1240355"/>
              <a:ext cx="5338444" cy="988184"/>
            </a:xfrm>
            <a:prstGeom prst="homePlate">
              <a:avLst/>
            </a:pr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65" b="1">
                <a:latin typeface="+mj-ea"/>
                <a:ea typeface="+mj-ea"/>
              </a:endParaRPr>
            </a:p>
          </p:txBody>
        </p:sp>
      </p:grpSp>
      <p:grpSp>
        <p:nvGrpSpPr>
          <p:cNvPr id="5" name="组合 26"/>
          <p:cNvGrpSpPr/>
          <p:nvPr/>
        </p:nvGrpSpPr>
        <p:grpSpPr>
          <a:xfrm>
            <a:off x="5903980" y="3267369"/>
            <a:ext cx="5376596" cy="1032080"/>
            <a:chOff x="6633029" y="2394906"/>
            <a:chExt cx="5558971" cy="1073533"/>
          </a:xfrm>
        </p:grpSpPr>
        <p:grpSp>
          <p:nvGrpSpPr>
            <p:cNvPr id="6" name="组合 27"/>
            <p:cNvGrpSpPr/>
            <p:nvPr/>
          </p:nvGrpSpPr>
          <p:grpSpPr>
            <a:xfrm>
              <a:off x="6633029" y="2394906"/>
              <a:ext cx="5558971" cy="1073533"/>
              <a:chOff x="6633029" y="1705745"/>
              <a:chExt cx="5558971" cy="1073533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五边形 147"/>
              <p:cNvSpPr/>
              <p:nvPr/>
            </p:nvSpPr>
            <p:spPr>
              <a:xfrm flipH="1">
                <a:off x="6633029" y="1705745"/>
                <a:ext cx="5558971" cy="1073533"/>
              </a:xfrm>
              <a:prstGeom prst="homePlate">
                <a:avLst/>
              </a:prstGeom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65" b="1">
                  <a:latin typeface="+mj-ea"/>
                  <a:ea typeface="+mj-ea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7017721" y="1852783"/>
                <a:ext cx="320391" cy="521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2665" b="1" dirty="0">
                  <a:solidFill>
                    <a:srgbClr val="437356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7247739" y="2653942"/>
              <a:ext cx="3077288" cy="52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65" b="1" spc="300" dirty="0">
                  <a:solidFill>
                    <a:schemeClr val="bg1"/>
                  </a:solidFill>
                  <a:latin typeface="+mj-ea"/>
                  <a:ea typeface="+mj-ea"/>
                </a:rPr>
                <a:t>创新是一种态度</a:t>
              </a:r>
              <a:endParaRPr lang="zh-CN" altLang="en-US" sz="2665" b="1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五边形 159"/>
            <p:cNvSpPr/>
            <p:nvPr/>
          </p:nvSpPr>
          <p:spPr>
            <a:xfrm flipH="1">
              <a:off x="6762568" y="2429946"/>
              <a:ext cx="5338444" cy="988184"/>
            </a:xfrm>
            <a:prstGeom prst="homePlate">
              <a:avLst/>
            </a:pr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65" b="1">
                <a:latin typeface="+mj-ea"/>
                <a:ea typeface="+mj-ea"/>
              </a:endParaRPr>
            </a:p>
          </p:txBody>
        </p:sp>
      </p:grpSp>
      <p:grpSp>
        <p:nvGrpSpPr>
          <p:cNvPr id="7" name="组合 32"/>
          <p:cNvGrpSpPr/>
          <p:nvPr/>
        </p:nvGrpSpPr>
        <p:grpSpPr>
          <a:xfrm>
            <a:off x="5903980" y="4893196"/>
            <a:ext cx="5376596" cy="1032081"/>
            <a:chOff x="6633029" y="3592050"/>
            <a:chExt cx="5558971" cy="1073533"/>
          </a:xfrm>
        </p:grpSpPr>
        <p:sp>
          <p:nvSpPr>
            <p:cNvPr id="37" name="五边形 151"/>
            <p:cNvSpPr/>
            <p:nvPr/>
          </p:nvSpPr>
          <p:spPr>
            <a:xfrm flipH="1">
              <a:off x="6633029" y="3592050"/>
              <a:ext cx="5558971" cy="1073533"/>
            </a:xfrm>
            <a:prstGeom prst="homePlate">
              <a:avLst/>
            </a:prstGeom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65" b="1">
                <a:latin typeface="+mj-ea"/>
                <a:ea typeface="+mj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240256" y="3846469"/>
              <a:ext cx="3270834" cy="52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65" b="1" spc="300" dirty="0">
                  <a:solidFill>
                    <a:schemeClr val="bg1"/>
                  </a:solidFill>
                  <a:latin typeface="+mj-ea"/>
                  <a:ea typeface="+mj-ea"/>
                </a:rPr>
                <a:t>创新是一种挑战</a:t>
              </a:r>
              <a:endParaRPr lang="zh-CN" altLang="en-US" sz="2665" b="1" spc="3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五边形 160"/>
            <p:cNvSpPr/>
            <p:nvPr/>
          </p:nvSpPr>
          <p:spPr>
            <a:xfrm flipH="1">
              <a:off x="6762568" y="3629830"/>
              <a:ext cx="5338444" cy="988184"/>
            </a:xfrm>
            <a:prstGeom prst="homePlate">
              <a:avLst/>
            </a:pr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65" b="1">
                <a:latin typeface="+mj-ea"/>
                <a:ea typeface="+mj-ea"/>
              </a:endParaRPr>
            </a:p>
          </p:txBody>
        </p: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392" y="2697460"/>
            <a:ext cx="4826000" cy="2171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/>
          </p:cNvSpPr>
          <p:nvPr>
            <p:ph idx="1"/>
          </p:nvPr>
        </p:nvSpPr>
        <p:spPr>
          <a:xfrm>
            <a:off x="1797051" y="1279632"/>
            <a:ext cx="7956551" cy="4525963"/>
          </a:xfrm>
        </p:spPr>
        <p:txBody>
          <a:bodyPr wrap="square" anchor="t"/>
          <a:lstStyle/>
          <a:p>
            <a:pPr lvl="0">
              <a:buNone/>
            </a:pPr>
            <a:r>
              <a:rPr lang="en-US" altLang="zh-CN" sz="4000" dirty="0">
                <a:solidFill>
                  <a:srgbClr val="FF0000"/>
                </a:solidFill>
              </a:rPr>
              <a:t>                      </a:t>
            </a:r>
            <a:r>
              <a:rPr lang="zh-CN" altLang="en-US" sz="4800" dirty="0">
                <a:solidFill>
                  <a:srgbClr val="FF0000"/>
                </a:solidFill>
              </a:rPr>
              <a:t>以色列</a:t>
            </a:r>
            <a:endParaRPr lang="zh-CN" altLang="en-US" sz="4800" dirty="0">
              <a:solidFill>
                <a:srgbClr val="FF0000"/>
              </a:solidFill>
            </a:endParaRPr>
          </a:p>
          <a:p>
            <a:pPr lvl="1"/>
            <a:r>
              <a:rPr lang="en-US" altLang="x-none" sz="4000"/>
              <a:t>2.2</a:t>
            </a:r>
            <a:r>
              <a:rPr lang="zh-CN" altLang="en-US" sz="4000" dirty="0"/>
              <a:t>万平方公里</a:t>
            </a:r>
            <a:endParaRPr lang="zh-CN" altLang="en-US" sz="4000" dirty="0"/>
          </a:p>
          <a:p>
            <a:pPr lvl="1"/>
            <a:r>
              <a:rPr lang="zh-CN" altLang="en-US" sz="4000" dirty="0"/>
              <a:t>地形狭窄</a:t>
            </a:r>
            <a:endParaRPr lang="zh-CN" altLang="en-US" sz="4000" dirty="0"/>
          </a:p>
          <a:p>
            <a:pPr lvl="1"/>
            <a:r>
              <a:rPr lang="zh-CN" altLang="en-US" sz="4000" dirty="0"/>
              <a:t>严重缺水</a:t>
            </a:r>
            <a:endParaRPr lang="zh-CN" altLang="en-US" sz="4000" dirty="0"/>
          </a:p>
          <a:p>
            <a:pPr lvl="1"/>
            <a:r>
              <a:rPr lang="zh-CN" altLang="en-US" sz="4000" dirty="0"/>
              <a:t>土地贫瘠：</a:t>
            </a:r>
            <a:r>
              <a:rPr lang="en-US" altLang="x-none" sz="4000"/>
              <a:t>67%</a:t>
            </a:r>
            <a:r>
              <a:rPr lang="zh-CN" altLang="en-US" sz="4000" dirty="0"/>
              <a:t>沙漠、盐碱地</a:t>
            </a:r>
            <a:endParaRPr lang="zh-CN" altLang="en-US" sz="4000" dirty="0"/>
          </a:p>
          <a:p>
            <a:pPr lvl="1"/>
            <a:r>
              <a:rPr lang="zh-CN" altLang="en-US" sz="4000" dirty="0"/>
              <a:t>耕地很少：</a:t>
            </a:r>
            <a:r>
              <a:rPr lang="en-US" altLang="x-none" sz="4000"/>
              <a:t>20%</a:t>
            </a:r>
            <a:r>
              <a:rPr lang="zh-CN" altLang="en-US" sz="4000" dirty="0"/>
              <a:t>耕地</a:t>
            </a:r>
            <a:endParaRPr lang="zh-C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43872" y="836712"/>
            <a:ext cx="2304256" cy="658084"/>
          </a:xfrm>
          <a:prstGeom prst="rect">
            <a:avLst/>
          </a:prstGeom>
        </p:spPr>
        <p:txBody>
          <a:bodyPr/>
          <a:lstStyle/>
          <a:p>
            <a:r>
              <a:rPr lang="zh-CN" altLang="en-US" sz="3735" dirty="0" smtClean="0"/>
              <a:t>以色列</a:t>
            </a:r>
            <a:endParaRPr lang="zh-CN" altLang="en-US" sz="3735" dirty="0" smtClean="0"/>
          </a:p>
        </p:txBody>
      </p:sp>
      <p:pic>
        <p:nvPicPr>
          <p:cNvPr id="14339" name="Picture 3" descr="以色列平面图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2" y="1600201"/>
            <a:ext cx="4861983" cy="4525963"/>
          </a:xfrm>
          <a:prstGeom prst="rect">
            <a:avLst/>
          </a:prstGeom>
        </p:spPr>
      </p:pic>
      <p:pic>
        <p:nvPicPr>
          <p:cNvPr id="14340" name="Picture 4" descr="以色列地形图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252" y="1600201"/>
            <a:ext cx="5185833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732439" y="1224307"/>
            <a:ext cx="6703995" cy="4986747"/>
            <a:chOff x="2695044" y="1042106"/>
            <a:chExt cx="3488042" cy="2672758"/>
          </a:xfrm>
        </p:grpSpPr>
        <p:pic>
          <p:nvPicPr>
            <p:cNvPr id="14" name="Picture 2" descr="F:\工作夹\PPT设计\ppt网店\店铺banner\未标题-1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044" y="1042106"/>
              <a:ext cx="3488042" cy="2672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组合 28"/>
            <p:cNvGrpSpPr/>
            <p:nvPr/>
          </p:nvGrpSpPr>
          <p:grpSpPr>
            <a:xfrm>
              <a:off x="2787650" y="1144290"/>
              <a:ext cx="3314700" cy="1795760"/>
              <a:chOff x="-624638" y="842366"/>
              <a:chExt cx="3099685" cy="1721912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-624638" y="842366"/>
                <a:ext cx="3099685" cy="172191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1"/>
                <a:tileRect/>
              </a:gradFill>
              <a:ln w="12700">
                <a:solidFill>
                  <a:schemeClr val="bg1"/>
                </a:solidFill>
              </a:ln>
              <a:effectLst>
                <a:outerShdw blurRad="152400" dist="63500" dir="8100000" algn="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screen"/>
              <a:srcRect t="3476" b="21247"/>
              <a:stretch>
                <a:fillRect/>
              </a:stretch>
            </p:blipFill>
            <p:spPr bwMode="auto">
              <a:xfrm>
                <a:off x="-540568" y="915566"/>
                <a:ext cx="2926808" cy="1575512"/>
              </a:xfrm>
              <a:prstGeom prst="rect">
                <a:avLst/>
              </a:prstGeom>
              <a:blipFill>
                <a:blip r:embed="rId3" cstate="screen"/>
                <a:stretch>
                  <a:fillRect/>
                </a:stretch>
              </a:blipFill>
              <a:ln w="19050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" name="矩形 1"/>
          <p:cNvSpPr/>
          <p:nvPr/>
        </p:nvSpPr>
        <p:spPr>
          <a:xfrm>
            <a:off x="1295467" y="164637"/>
            <a:ext cx="1478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pc="300" dirty="0">
                <a:latin typeface="微软雅黑" panose="020B0503020204020204" charset="-122"/>
                <a:ea typeface="微软雅黑" panose="020B0503020204020204" charset="-122"/>
              </a:rPr>
              <a:t>视频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案例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>
            <a:hlinkClick r:id="rId4" action="ppaction://hlinkfile"/>
          </p:cNvPr>
          <p:cNvSpPr/>
          <p:nvPr/>
        </p:nvSpPr>
        <p:spPr>
          <a:xfrm>
            <a:off x="3056031" y="1557389"/>
            <a:ext cx="6081936" cy="3096091"/>
          </a:xfrm>
          <a:prstGeom prst="rect">
            <a:avLst/>
          </a:prstGeom>
          <a:solidFill>
            <a:srgbClr val="2D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48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hlinkClick r:id="rId5" action="ppaction://hlinkfile"/>
              </a:rPr>
              <a:t>以色列农业视频</a:t>
            </a:r>
            <a:endParaRPr lang="zh-CN" altLang="en-US" sz="48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935875" y="1640112"/>
            <a:ext cx="1395480" cy="133044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/>
          </a:p>
        </p:txBody>
      </p:sp>
      <p:sp>
        <p:nvSpPr>
          <p:cNvPr id="10" name="等腰三角形 9"/>
          <p:cNvSpPr/>
          <p:nvPr/>
        </p:nvSpPr>
        <p:spPr>
          <a:xfrm rot="5400000">
            <a:off x="5399256" y="1990099"/>
            <a:ext cx="696333" cy="6296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>
          <a:xfrm>
            <a:off x="1868065" y="2711450"/>
            <a:ext cx="8229600" cy="1143000"/>
          </a:xfrm>
        </p:spPr>
        <p:txBody>
          <a:bodyPr wrap="square" anchor="ctr"/>
          <a:lstStyle/>
          <a:p>
            <a:pPr lvl="0"/>
            <a:r>
              <a:rPr lang="zh-CN" altLang="en-US" sz="8800" b="1" dirty="0">
                <a:solidFill>
                  <a:srgbClr val="FF0000"/>
                </a:solidFill>
              </a:rPr>
              <a:t>学习</a:t>
            </a:r>
            <a:r>
              <a:rPr lang="zh-CN" altLang="en-US" sz="8800" b="1" dirty="0">
                <a:solidFill>
                  <a:schemeClr val="tx1"/>
                </a:solidFill>
              </a:rPr>
              <a:t>和</a:t>
            </a:r>
            <a:r>
              <a:rPr lang="zh-CN" altLang="en-US" sz="8800" b="1" dirty="0">
                <a:solidFill>
                  <a:srgbClr val="FF0000"/>
                </a:solidFill>
              </a:rPr>
              <a:t>创新</a:t>
            </a:r>
            <a:br>
              <a:rPr lang="zh-CN" altLang="en-US" sz="8800" b="1" dirty="0">
                <a:solidFill>
                  <a:srgbClr val="FF0000"/>
                </a:solidFill>
              </a:rPr>
            </a:br>
            <a:r>
              <a:rPr lang="zh-CN" altLang="en-US" sz="8800" b="1" dirty="0">
                <a:solidFill>
                  <a:schemeClr val="tx1"/>
                </a:solidFill>
              </a:rPr>
              <a:t>是</a:t>
            </a:r>
            <a:r>
              <a:rPr lang="zh-CN" altLang="en-US" sz="8800" b="1" dirty="0">
                <a:solidFill>
                  <a:srgbClr val="FF0000"/>
                </a:solidFill>
              </a:rPr>
              <a:t>生存</a:t>
            </a:r>
            <a:r>
              <a:rPr lang="zh-CN" altLang="en-US" sz="8800" b="1" dirty="0">
                <a:solidFill>
                  <a:schemeClr val="tx1"/>
                </a:solidFill>
              </a:rPr>
              <a:t>之道</a:t>
            </a:r>
            <a:endParaRPr lang="zh-CN" altLang="en-US" sz="8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u=2807367529,1855333629&amp;fm=26&amp;gp=0"/>
          <p:cNvPicPr>
            <a:picLocks noChangeAspect="1"/>
          </p:cNvPicPr>
          <p:nvPr/>
        </p:nvPicPr>
        <p:blipFill>
          <a:blip r:embed="rId1"/>
          <a:srcRect t="11943" b="37039"/>
          <a:stretch>
            <a:fillRect/>
          </a:stretch>
        </p:blipFill>
        <p:spPr>
          <a:xfrm>
            <a:off x="1228090" y="1736090"/>
            <a:ext cx="10076180" cy="35725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矩形 1"/>
          <p:cNvSpPr/>
          <p:nvPr/>
        </p:nvSpPr>
        <p:spPr>
          <a:xfrm>
            <a:off x="1631951" y="836613"/>
            <a:ext cx="8604251" cy="51695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600" b="1" dirty="0">
                <a:solidFill>
                  <a:srgbClr val="0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出路在融合，</a:t>
            </a:r>
            <a:endParaRPr lang="en-US" altLang="zh-CN" sz="6600" b="1" dirty="0">
              <a:solidFill>
                <a:srgbClr val="0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6600" b="1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重点在加工，</a:t>
            </a:r>
            <a:endParaRPr lang="zh-CN" altLang="en-US" sz="6600" b="1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增长点在休闲农业</a:t>
            </a:r>
            <a:endParaRPr lang="zh-CN" altLang="en-US" sz="6600" b="1" dirty="0">
              <a:solidFill>
                <a:schemeClr val="tx1">
                  <a:lumMod val="95000"/>
                  <a:lumOff val="5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和电子商务，</a:t>
            </a:r>
            <a:endParaRPr lang="zh-CN" altLang="en-US" sz="6600" b="1" dirty="0">
              <a:solidFill>
                <a:schemeClr val="tx1">
                  <a:lumMod val="95000"/>
                  <a:lumOff val="5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6600" b="1" dirty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亮点在创新创业。</a:t>
            </a:r>
            <a:endParaRPr lang="zh-CN" altLang="en-US" sz="6600" b="1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标题 1"/>
          <p:cNvSpPr>
            <a:spLocks noGrp="1"/>
          </p:cNvSpPr>
          <p:nvPr>
            <p:ph type="title"/>
          </p:nvPr>
        </p:nvSpPr>
        <p:spPr>
          <a:xfrm>
            <a:off x="1878013" y="1617663"/>
            <a:ext cx="8229600" cy="1143000"/>
          </a:xfrm>
        </p:spPr>
        <p:txBody>
          <a:bodyPr anchor="ctr"/>
          <a:lstStyle/>
          <a:p>
            <a:pPr lvl="0"/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r>
              <a:rPr lang="zh-CN" altLang="en-US">
                <a:solidFill>
                  <a:srgbClr val="FF0000"/>
                </a:solidFill>
              </a:rPr>
              <a:t>创新思维公式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7827" name="内容占位符 2"/>
          <p:cNvSpPr>
            <a:spLocks noGrp="1"/>
          </p:cNvSpPr>
          <p:nvPr>
            <p:ph idx="1"/>
          </p:nvPr>
        </p:nvSpPr>
        <p:spPr>
          <a:xfrm>
            <a:off x="780627" y="2016760"/>
            <a:ext cx="10631593" cy="1387687"/>
          </a:xfrm>
        </p:spPr>
        <p:txBody>
          <a:bodyPr anchor="t"/>
          <a:lstStyle/>
          <a:p>
            <a:pPr marL="0" lvl="0" indent="0">
              <a:buNone/>
            </a:pPr>
            <a:r>
              <a:rPr lang="zh-CN" altLang="en-US" sz="4800"/>
              <a:t>难道，只能这样吗？还能做什么改变？</a:t>
            </a:r>
            <a:endParaRPr lang="zh-CN" altLang="en-US" sz="4800"/>
          </a:p>
        </p:txBody>
      </p:sp>
      <p:sp>
        <p:nvSpPr>
          <p:cNvPr id="2" name="矩形 1"/>
          <p:cNvSpPr/>
          <p:nvPr/>
        </p:nvSpPr>
        <p:spPr>
          <a:xfrm>
            <a:off x="4979988" y="4827905"/>
            <a:ext cx="2232025" cy="14398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7200" strike="noStrike" noProof="1">
                <a:solidFill>
                  <a:srgbClr val="FF0000"/>
                </a:solidFill>
              </a:rPr>
              <a:t>改变</a:t>
            </a:r>
            <a:endParaRPr lang="zh-CN" altLang="en-US" sz="72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标题 1"/>
          <p:cNvSpPr>
            <a:spLocks noGrp="1"/>
          </p:cNvSpPr>
          <p:nvPr>
            <p:ph type="title"/>
          </p:nvPr>
        </p:nvSpPr>
        <p:spPr>
          <a:xfrm>
            <a:off x="1981200" y="770785"/>
            <a:ext cx="8229600" cy="1143000"/>
          </a:xfrm>
        </p:spPr>
        <p:txBody>
          <a:bodyPr anchor="ctr"/>
          <a:lstStyle/>
          <a:p>
            <a:pPr lvl="0"/>
            <a:r>
              <a:rPr lang="zh-CN" altLang="en-US">
                <a:solidFill>
                  <a:srgbClr val="FF0000"/>
                </a:solidFill>
              </a:rPr>
              <a:t>思  考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8851" name="内容占位符 2"/>
          <p:cNvSpPr>
            <a:spLocks noGrp="1"/>
          </p:cNvSpPr>
          <p:nvPr>
            <p:ph idx="1"/>
          </p:nvPr>
        </p:nvSpPr>
        <p:spPr>
          <a:xfrm>
            <a:off x="1295400" y="2422313"/>
            <a:ext cx="9601200" cy="4526280"/>
          </a:xfrm>
        </p:spPr>
        <p:txBody>
          <a:bodyPr anchor="t"/>
          <a:lstStyle/>
          <a:p>
            <a:pPr lvl="0"/>
            <a:r>
              <a:rPr lang="zh-CN" altLang="en-US" sz="4000"/>
              <a:t>难道，西瓜只能生吃吗？还能</a:t>
            </a:r>
            <a:r>
              <a:rPr lang="en-US" altLang="zh-CN" sz="4000"/>
              <a:t>……</a:t>
            </a:r>
            <a:endParaRPr lang="en-US" altLang="zh-CN" sz="4000"/>
          </a:p>
          <a:p>
            <a:pPr lvl="0">
              <a:buNone/>
            </a:pPr>
            <a:endParaRPr lang="en-US" altLang="zh-CN" sz="4000"/>
          </a:p>
          <a:p>
            <a:pPr lvl="0"/>
            <a:r>
              <a:rPr lang="zh-CN" altLang="en-US" sz="4000"/>
              <a:t>西瓜还有什么商业价值？</a:t>
            </a:r>
            <a:endParaRPr lang="zh-CN" altLang="en-US" sz="4000"/>
          </a:p>
          <a:p>
            <a:pPr lvl="0"/>
            <a:endParaRPr lang="zh-CN" altLang="en-US"/>
          </a:p>
          <a:p>
            <a:pPr lvl="0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9403" y="1220755"/>
            <a:ext cx="10753195" cy="8636728"/>
            <a:chOff x="438150" y="3124200"/>
            <a:chExt cx="5287963" cy="4605338"/>
          </a:xfrm>
        </p:grpSpPr>
        <p:sp>
          <p:nvSpPr>
            <p:cNvPr id="3" name="Freeform 5"/>
            <p:cNvSpPr/>
            <p:nvPr/>
          </p:nvSpPr>
          <p:spPr bwMode="auto">
            <a:xfrm>
              <a:off x="1225550" y="3124200"/>
              <a:ext cx="3724275" cy="2508579"/>
            </a:xfrm>
            <a:custGeom>
              <a:avLst/>
              <a:gdLst>
                <a:gd name="T0" fmla="*/ 8120 w 8120"/>
                <a:gd name="T1" fmla="*/ 5354 h 5800"/>
                <a:gd name="T2" fmla="*/ 7675 w 8120"/>
                <a:gd name="T3" fmla="*/ 5800 h 5800"/>
                <a:gd name="T4" fmla="*/ 446 w 8120"/>
                <a:gd name="T5" fmla="*/ 5800 h 5800"/>
                <a:gd name="T6" fmla="*/ 0 w 8120"/>
                <a:gd name="T7" fmla="*/ 5354 h 5800"/>
                <a:gd name="T8" fmla="*/ 0 w 8120"/>
                <a:gd name="T9" fmla="*/ 443 h 5800"/>
                <a:gd name="T10" fmla="*/ 446 w 8120"/>
                <a:gd name="T11" fmla="*/ 0 h 5800"/>
                <a:gd name="T12" fmla="*/ 7675 w 8120"/>
                <a:gd name="T13" fmla="*/ 0 h 5800"/>
                <a:gd name="T14" fmla="*/ 8120 w 8120"/>
                <a:gd name="T15" fmla="*/ 443 h 5800"/>
                <a:gd name="T16" fmla="*/ 8120 w 8120"/>
                <a:gd name="T17" fmla="*/ 5354 h 5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20" h="5800">
                  <a:moveTo>
                    <a:pt x="8120" y="5354"/>
                  </a:moveTo>
                  <a:cubicBezTo>
                    <a:pt x="8120" y="5641"/>
                    <a:pt x="7962" y="5800"/>
                    <a:pt x="7675" y="5800"/>
                  </a:cubicBezTo>
                  <a:cubicBezTo>
                    <a:pt x="446" y="5800"/>
                    <a:pt x="446" y="5800"/>
                    <a:pt x="446" y="5800"/>
                  </a:cubicBezTo>
                  <a:cubicBezTo>
                    <a:pt x="159" y="5800"/>
                    <a:pt x="0" y="5641"/>
                    <a:pt x="0" y="5354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0" y="156"/>
                    <a:pt x="159" y="0"/>
                    <a:pt x="446" y="0"/>
                  </a:cubicBezTo>
                  <a:cubicBezTo>
                    <a:pt x="7675" y="0"/>
                    <a:pt x="7675" y="0"/>
                    <a:pt x="7675" y="0"/>
                  </a:cubicBezTo>
                  <a:cubicBezTo>
                    <a:pt x="7962" y="0"/>
                    <a:pt x="8120" y="156"/>
                    <a:pt x="8120" y="443"/>
                  </a:cubicBezTo>
                  <a:lnTo>
                    <a:pt x="8120" y="5354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" name="Oval 6"/>
            <p:cNvSpPr>
              <a:spLocks noChangeArrowheads="1"/>
            </p:cNvSpPr>
            <p:nvPr/>
          </p:nvSpPr>
          <p:spPr bwMode="auto">
            <a:xfrm>
              <a:off x="4703763" y="4356100"/>
              <a:ext cx="190500" cy="190500"/>
            </a:xfrm>
            <a:prstGeom prst="ellipse">
              <a:avLst/>
            </a:prstGeom>
            <a:solidFill>
              <a:srgbClr val="4F53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355725" y="4441825"/>
              <a:ext cx="25400" cy="26988"/>
            </a:xfrm>
            <a:prstGeom prst="ellipse">
              <a:avLst/>
            </a:prstGeom>
            <a:solidFill>
              <a:srgbClr val="4F53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533400" y="4362450"/>
              <a:ext cx="893763" cy="2751138"/>
            </a:xfrm>
            <a:custGeom>
              <a:avLst/>
              <a:gdLst>
                <a:gd name="T0" fmla="*/ 0 w 1947"/>
                <a:gd name="T1" fmla="*/ 5999 h 5999"/>
                <a:gd name="T2" fmla="*/ 312 w 1947"/>
                <a:gd name="T3" fmla="*/ 4509 h 5999"/>
                <a:gd name="T4" fmla="*/ 490 w 1947"/>
                <a:gd name="T5" fmla="*/ 3332 h 5999"/>
                <a:gd name="T6" fmla="*/ 505 w 1947"/>
                <a:gd name="T7" fmla="*/ 2273 h 5999"/>
                <a:gd name="T8" fmla="*/ 516 w 1947"/>
                <a:gd name="T9" fmla="*/ 1556 h 5999"/>
                <a:gd name="T10" fmla="*/ 525 w 1947"/>
                <a:gd name="T11" fmla="*/ 1286 h 5999"/>
                <a:gd name="T12" fmla="*/ 580 w 1947"/>
                <a:gd name="T13" fmla="*/ 1056 h 5999"/>
                <a:gd name="T14" fmla="*/ 884 w 1947"/>
                <a:gd name="T15" fmla="*/ 682 h 5999"/>
                <a:gd name="T16" fmla="*/ 1268 w 1947"/>
                <a:gd name="T17" fmla="*/ 291 h 5999"/>
                <a:gd name="T18" fmla="*/ 1317 w 1947"/>
                <a:gd name="T19" fmla="*/ 74 h 5999"/>
                <a:gd name="T20" fmla="*/ 1558 w 1947"/>
                <a:gd name="T21" fmla="*/ 22 h 5999"/>
                <a:gd name="T22" fmla="*/ 1763 w 1947"/>
                <a:gd name="T23" fmla="*/ 197 h 5999"/>
                <a:gd name="T24" fmla="*/ 1850 w 1947"/>
                <a:gd name="T25" fmla="*/ 503 h 5999"/>
                <a:gd name="T26" fmla="*/ 1854 w 1947"/>
                <a:gd name="T27" fmla="*/ 789 h 5999"/>
                <a:gd name="T28" fmla="*/ 1785 w 1947"/>
                <a:gd name="T29" fmla="*/ 1108 h 5999"/>
                <a:gd name="T30" fmla="*/ 1824 w 1947"/>
                <a:gd name="T31" fmla="*/ 1484 h 5999"/>
                <a:gd name="T32" fmla="*/ 1909 w 1947"/>
                <a:gd name="T33" fmla="*/ 1950 h 5999"/>
                <a:gd name="T34" fmla="*/ 1937 w 1947"/>
                <a:gd name="T35" fmla="*/ 2353 h 5999"/>
                <a:gd name="T36" fmla="*/ 1878 w 1947"/>
                <a:gd name="T37" fmla="*/ 2741 h 5999"/>
                <a:gd name="T38" fmla="*/ 1854 w 1947"/>
                <a:gd name="T39" fmla="*/ 2836 h 5999"/>
                <a:gd name="T40" fmla="*/ 1846 w 1947"/>
                <a:gd name="T41" fmla="*/ 2932 h 5999"/>
                <a:gd name="T42" fmla="*/ 1824 w 1947"/>
                <a:gd name="T43" fmla="*/ 2997 h 5999"/>
                <a:gd name="T44" fmla="*/ 1846 w 1947"/>
                <a:gd name="T45" fmla="*/ 3118 h 5999"/>
                <a:gd name="T46" fmla="*/ 1837 w 1947"/>
                <a:gd name="T47" fmla="*/ 3456 h 5999"/>
                <a:gd name="T48" fmla="*/ 1714 w 1947"/>
                <a:gd name="T49" fmla="*/ 3699 h 5999"/>
                <a:gd name="T50" fmla="*/ 1657 w 1947"/>
                <a:gd name="T51" fmla="*/ 3835 h 5999"/>
                <a:gd name="T52" fmla="*/ 1622 w 1947"/>
                <a:gd name="T53" fmla="*/ 3995 h 5999"/>
                <a:gd name="T54" fmla="*/ 1590 w 1947"/>
                <a:gd name="T55" fmla="*/ 4353 h 5999"/>
                <a:gd name="T56" fmla="*/ 1616 w 1947"/>
                <a:gd name="T57" fmla="*/ 5228 h 5999"/>
                <a:gd name="T58" fmla="*/ 1612 w 1947"/>
                <a:gd name="T59" fmla="*/ 5991 h 5999"/>
                <a:gd name="T60" fmla="*/ 0 w 1947"/>
                <a:gd name="T61" fmla="*/ 5999 h 5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47" h="5999">
                  <a:moveTo>
                    <a:pt x="0" y="5999"/>
                  </a:moveTo>
                  <a:cubicBezTo>
                    <a:pt x="0" y="5999"/>
                    <a:pt x="245" y="4799"/>
                    <a:pt x="312" y="4509"/>
                  </a:cubicBezTo>
                  <a:cubicBezTo>
                    <a:pt x="379" y="4219"/>
                    <a:pt x="461" y="3807"/>
                    <a:pt x="490" y="3332"/>
                  </a:cubicBezTo>
                  <a:cubicBezTo>
                    <a:pt x="501" y="3161"/>
                    <a:pt x="494" y="2637"/>
                    <a:pt x="505" y="2273"/>
                  </a:cubicBezTo>
                  <a:cubicBezTo>
                    <a:pt x="516" y="1909"/>
                    <a:pt x="484" y="1784"/>
                    <a:pt x="516" y="1556"/>
                  </a:cubicBezTo>
                  <a:cubicBezTo>
                    <a:pt x="542" y="1374"/>
                    <a:pt x="521" y="1355"/>
                    <a:pt x="525" y="1286"/>
                  </a:cubicBezTo>
                  <a:cubicBezTo>
                    <a:pt x="530" y="1209"/>
                    <a:pt x="540" y="1118"/>
                    <a:pt x="580" y="1056"/>
                  </a:cubicBezTo>
                  <a:cubicBezTo>
                    <a:pt x="619" y="994"/>
                    <a:pt x="795" y="771"/>
                    <a:pt x="884" y="682"/>
                  </a:cubicBezTo>
                  <a:cubicBezTo>
                    <a:pt x="973" y="593"/>
                    <a:pt x="1268" y="291"/>
                    <a:pt x="1268" y="291"/>
                  </a:cubicBezTo>
                  <a:cubicBezTo>
                    <a:pt x="1268" y="291"/>
                    <a:pt x="1266" y="127"/>
                    <a:pt x="1317" y="74"/>
                  </a:cubicBezTo>
                  <a:cubicBezTo>
                    <a:pt x="1371" y="18"/>
                    <a:pt x="1460" y="0"/>
                    <a:pt x="1558" y="22"/>
                  </a:cubicBezTo>
                  <a:cubicBezTo>
                    <a:pt x="1657" y="44"/>
                    <a:pt x="1718" y="107"/>
                    <a:pt x="1763" y="197"/>
                  </a:cubicBezTo>
                  <a:cubicBezTo>
                    <a:pt x="1763" y="197"/>
                    <a:pt x="1830" y="386"/>
                    <a:pt x="1850" y="503"/>
                  </a:cubicBezTo>
                  <a:cubicBezTo>
                    <a:pt x="1870" y="620"/>
                    <a:pt x="1880" y="652"/>
                    <a:pt x="1854" y="789"/>
                  </a:cubicBezTo>
                  <a:cubicBezTo>
                    <a:pt x="1828" y="926"/>
                    <a:pt x="1787" y="1014"/>
                    <a:pt x="1785" y="1108"/>
                  </a:cubicBezTo>
                  <a:cubicBezTo>
                    <a:pt x="1783" y="1203"/>
                    <a:pt x="1776" y="1292"/>
                    <a:pt x="1824" y="1484"/>
                  </a:cubicBezTo>
                  <a:cubicBezTo>
                    <a:pt x="1872" y="1675"/>
                    <a:pt x="1906" y="1907"/>
                    <a:pt x="1909" y="1950"/>
                  </a:cubicBezTo>
                  <a:cubicBezTo>
                    <a:pt x="1913" y="1993"/>
                    <a:pt x="1947" y="2188"/>
                    <a:pt x="1937" y="2353"/>
                  </a:cubicBezTo>
                  <a:cubicBezTo>
                    <a:pt x="1928" y="2518"/>
                    <a:pt x="1898" y="2680"/>
                    <a:pt x="1878" y="2741"/>
                  </a:cubicBezTo>
                  <a:cubicBezTo>
                    <a:pt x="1857" y="2802"/>
                    <a:pt x="1854" y="2826"/>
                    <a:pt x="1854" y="2836"/>
                  </a:cubicBezTo>
                  <a:cubicBezTo>
                    <a:pt x="1854" y="2845"/>
                    <a:pt x="1856" y="2903"/>
                    <a:pt x="1846" y="2932"/>
                  </a:cubicBezTo>
                  <a:cubicBezTo>
                    <a:pt x="1837" y="2962"/>
                    <a:pt x="1824" y="2997"/>
                    <a:pt x="1824" y="2997"/>
                  </a:cubicBezTo>
                  <a:cubicBezTo>
                    <a:pt x="1824" y="2997"/>
                    <a:pt x="1843" y="3064"/>
                    <a:pt x="1846" y="3118"/>
                  </a:cubicBezTo>
                  <a:cubicBezTo>
                    <a:pt x="1850" y="3172"/>
                    <a:pt x="1872" y="3345"/>
                    <a:pt x="1837" y="3456"/>
                  </a:cubicBezTo>
                  <a:cubicBezTo>
                    <a:pt x="1802" y="3568"/>
                    <a:pt x="1744" y="3657"/>
                    <a:pt x="1714" y="3699"/>
                  </a:cubicBezTo>
                  <a:cubicBezTo>
                    <a:pt x="1685" y="3742"/>
                    <a:pt x="1674" y="3779"/>
                    <a:pt x="1657" y="3835"/>
                  </a:cubicBezTo>
                  <a:cubicBezTo>
                    <a:pt x="1640" y="3891"/>
                    <a:pt x="1635" y="3896"/>
                    <a:pt x="1622" y="3995"/>
                  </a:cubicBezTo>
                  <a:cubicBezTo>
                    <a:pt x="1609" y="4093"/>
                    <a:pt x="1584" y="4275"/>
                    <a:pt x="1590" y="4353"/>
                  </a:cubicBezTo>
                  <a:cubicBezTo>
                    <a:pt x="1596" y="4431"/>
                    <a:pt x="1612" y="5120"/>
                    <a:pt x="1616" y="5228"/>
                  </a:cubicBezTo>
                  <a:cubicBezTo>
                    <a:pt x="1620" y="5336"/>
                    <a:pt x="1612" y="5991"/>
                    <a:pt x="1612" y="5991"/>
                  </a:cubicBezTo>
                  <a:lnTo>
                    <a:pt x="0" y="5999"/>
                  </a:lnTo>
                  <a:close/>
                </a:path>
              </a:pathLst>
            </a:custGeom>
            <a:solidFill>
              <a:srgbClr val="F5C8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952500" y="4554538"/>
              <a:ext cx="161925" cy="685800"/>
            </a:xfrm>
            <a:custGeom>
              <a:avLst/>
              <a:gdLst>
                <a:gd name="T0" fmla="*/ 344 w 355"/>
                <a:gd name="T1" fmla="*/ 130 h 1497"/>
                <a:gd name="T2" fmla="*/ 338 w 355"/>
                <a:gd name="T3" fmla="*/ 322 h 1497"/>
                <a:gd name="T4" fmla="*/ 336 w 355"/>
                <a:gd name="T5" fmla="*/ 504 h 1497"/>
                <a:gd name="T6" fmla="*/ 329 w 355"/>
                <a:gd name="T7" fmla="*/ 736 h 1497"/>
                <a:gd name="T8" fmla="*/ 240 w 355"/>
                <a:gd name="T9" fmla="*/ 1072 h 1497"/>
                <a:gd name="T10" fmla="*/ 0 w 355"/>
                <a:gd name="T11" fmla="*/ 1497 h 1497"/>
                <a:gd name="T12" fmla="*/ 182 w 355"/>
                <a:gd name="T13" fmla="*/ 1048 h 1497"/>
                <a:gd name="T14" fmla="*/ 251 w 355"/>
                <a:gd name="T15" fmla="*/ 481 h 1497"/>
                <a:gd name="T16" fmla="*/ 320 w 355"/>
                <a:gd name="T17" fmla="*/ 156 h 1497"/>
                <a:gd name="T18" fmla="*/ 355 w 355"/>
                <a:gd name="T19" fmla="*/ 0 h 1497"/>
                <a:gd name="T20" fmla="*/ 344 w 355"/>
                <a:gd name="T21" fmla="*/ 130 h 1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1497">
                  <a:moveTo>
                    <a:pt x="344" y="130"/>
                  </a:moveTo>
                  <a:cubicBezTo>
                    <a:pt x="344" y="130"/>
                    <a:pt x="333" y="290"/>
                    <a:pt x="338" y="322"/>
                  </a:cubicBezTo>
                  <a:cubicBezTo>
                    <a:pt x="344" y="353"/>
                    <a:pt x="333" y="467"/>
                    <a:pt x="336" y="504"/>
                  </a:cubicBezTo>
                  <a:cubicBezTo>
                    <a:pt x="340" y="541"/>
                    <a:pt x="336" y="678"/>
                    <a:pt x="329" y="736"/>
                  </a:cubicBezTo>
                  <a:cubicBezTo>
                    <a:pt x="321" y="793"/>
                    <a:pt x="301" y="929"/>
                    <a:pt x="240" y="1072"/>
                  </a:cubicBezTo>
                  <a:cubicBezTo>
                    <a:pt x="178" y="1215"/>
                    <a:pt x="0" y="1497"/>
                    <a:pt x="0" y="1497"/>
                  </a:cubicBezTo>
                  <a:cubicBezTo>
                    <a:pt x="0" y="1497"/>
                    <a:pt x="158" y="1137"/>
                    <a:pt x="182" y="1048"/>
                  </a:cubicBezTo>
                  <a:cubicBezTo>
                    <a:pt x="206" y="959"/>
                    <a:pt x="247" y="587"/>
                    <a:pt x="251" y="481"/>
                  </a:cubicBezTo>
                  <a:cubicBezTo>
                    <a:pt x="255" y="376"/>
                    <a:pt x="314" y="177"/>
                    <a:pt x="320" y="156"/>
                  </a:cubicBezTo>
                  <a:cubicBezTo>
                    <a:pt x="325" y="136"/>
                    <a:pt x="355" y="0"/>
                    <a:pt x="355" y="0"/>
                  </a:cubicBezTo>
                  <a:lnTo>
                    <a:pt x="344" y="130"/>
                  </a:lnTo>
                  <a:close/>
                </a:path>
              </a:pathLst>
            </a:custGeom>
            <a:solidFill>
              <a:srgbClr val="E3B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1135063" y="4373563"/>
              <a:ext cx="184150" cy="184150"/>
            </a:xfrm>
            <a:custGeom>
              <a:avLst/>
              <a:gdLst>
                <a:gd name="T0" fmla="*/ 4 w 402"/>
                <a:gd name="T1" fmla="*/ 244 h 399"/>
                <a:gd name="T2" fmla="*/ 92 w 402"/>
                <a:gd name="T3" fmla="*/ 391 h 399"/>
                <a:gd name="T4" fmla="*/ 359 w 402"/>
                <a:gd name="T5" fmla="*/ 359 h 399"/>
                <a:gd name="T6" fmla="*/ 385 w 402"/>
                <a:gd name="T7" fmla="*/ 213 h 399"/>
                <a:gd name="T8" fmla="*/ 266 w 402"/>
                <a:gd name="T9" fmla="*/ 30 h 399"/>
                <a:gd name="T10" fmla="*/ 58 w 402"/>
                <a:gd name="T11" fmla="*/ 47 h 399"/>
                <a:gd name="T12" fmla="*/ 2 w 402"/>
                <a:gd name="T13" fmla="*/ 182 h 399"/>
                <a:gd name="T14" fmla="*/ 4 w 402"/>
                <a:gd name="T15" fmla="*/ 244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2" h="399">
                  <a:moveTo>
                    <a:pt x="4" y="244"/>
                  </a:moveTo>
                  <a:cubicBezTo>
                    <a:pt x="9" y="275"/>
                    <a:pt x="21" y="384"/>
                    <a:pt x="92" y="391"/>
                  </a:cubicBezTo>
                  <a:cubicBezTo>
                    <a:pt x="162" y="399"/>
                    <a:pt x="304" y="388"/>
                    <a:pt x="359" y="359"/>
                  </a:cubicBezTo>
                  <a:cubicBezTo>
                    <a:pt x="391" y="342"/>
                    <a:pt x="402" y="288"/>
                    <a:pt x="385" y="213"/>
                  </a:cubicBezTo>
                  <a:cubicBezTo>
                    <a:pt x="363" y="119"/>
                    <a:pt x="316" y="51"/>
                    <a:pt x="266" y="30"/>
                  </a:cubicBezTo>
                  <a:cubicBezTo>
                    <a:pt x="197" y="0"/>
                    <a:pt x="97" y="14"/>
                    <a:pt x="58" y="47"/>
                  </a:cubicBezTo>
                  <a:cubicBezTo>
                    <a:pt x="20" y="80"/>
                    <a:pt x="5" y="147"/>
                    <a:pt x="2" y="182"/>
                  </a:cubicBezTo>
                  <a:cubicBezTo>
                    <a:pt x="0" y="217"/>
                    <a:pt x="4" y="244"/>
                    <a:pt x="4" y="244"/>
                  </a:cubicBezTo>
                  <a:close/>
                </a:path>
              </a:pathLst>
            </a:custGeom>
            <a:solidFill>
              <a:srgbClr val="F5D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1141413" y="4768850"/>
              <a:ext cx="147638" cy="31750"/>
            </a:xfrm>
            <a:custGeom>
              <a:avLst/>
              <a:gdLst>
                <a:gd name="T0" fmla="*/ 13 w 324"/>
                <a:gd name="T1" fmla="*/ 26 h 70"/>
                <a:gd name="T2" fmla="*/ 310 w 324"/>
                <a:gd name="T3" fmla="*/ 40 h 70"/>
                <a:gd name="T4" fmla="*/ 304 w 324"/>
                <a:gd name="T5" fmla="*/ 18 h 70"/>
                <a:gd name="T6" fmla="*/ 25 w 324"/>
                <a:gd name="T7" fmla="*/ 7 h 70"/>
                <a:gd name="T8" fmla="*/ 13 w 324"/>
                <a:gd name="T9" fmla="*/ 2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70">
                  <a:moveTo>
                    <a:pt x="13" y="26"/>
                  </a:moveTo>
                  <a:cubicBezTo>
                    <a:pt x="105" y="70"/>
                    <a:pt x="213" y="57"/>
                    <a:pt x="310" y="40"/>
                  </a:cubicBezTo>
                  <a:cubicBezTo>
                    <a:pt x="324" y="37"/>
                    <a:pt x="318" y="16"/>
                    <a:pt x="304" y="18"/>
                  </a:cubicBezTo>
                  <a:cubicBezTo>
                    <a:pt x="214" y="34"/>
                    <a:pt x="110" y="48"/>
                    <a:pt x="25" y="7"/>
                  </a:cubicBezTo>
                  <a:cubicBezTo>
                    <a:pt x="12" y="0"/>
                    <a:pt x="0" y="20"/>
                    <a:pt x="13" y="26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1155700" y="4727575"/>
              <a:ext cx="127000" cy="15875"/>
            </a:xfrm>
            <a:custGeom>
              <a:avLst/>
              <a:gdLst>
                <a:gd name="T0" fmla="*/ 15 w 278"/>
                <a:gd name="T1" fmla="*/ 34 h 35"/>
                <a:gd name="T2" fmla="*/ 264 w 278"/>
                <a:gd name="T3" fmla="*/ 24 h 35"/>
                <a:gd name="T4" fmla="*/ 264 w 278"/>
                <a:gd name="T5" fmla="*/ 2 h 35"/>
                <a:gd name="T6" fmla="*/ 15 w 278"/>
                <a:gd name="T7" fmla="*/ 11 h 35"/>
                <a:gd name="T8" fmla="*/ 15 w 278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35">
                  <a:moveTo>
                    <a:pt x="15" y="34"/>
                  </a:moveTo>
                  <a:cubicBezTo>
                    <a:pt x="98" y="34"/>
                    <a:pt x="181" y="35"/>
                    <a:pt x="264" y="24"/>
                  </a:cubicBezTo>
                  <a:cubicBezTo>
                    <a:pt x="278" y="23"/>
                    <a:pt x="278" y="0"/>
                    <a:pt x="264" y="2"/>
                  </a:cubicBezTo>
                  <a:cubicBezTo>
                    <a:pt x="181" y="12"/>
                    <a:pt x="98" y="12"/>
                    <a:pt x="15" y="11"/>
                  </a:cubicBezTo>
                  <a:cubicBezTo>
                    <a:pt x="0" y="11"/>
                    <a:pt x="0" y="34"/>
                    <a:pt x="15" y="34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1317625" y="5735638"/>
              <a:ext cx="55563" cy="100013"/>
            </a:xfrm>
            <a:custGeom>
              <a:avLst/>
              <a:gdLst>
                <a:gd name="T0" fmla="*/ 96 w 121"/>
                <a:gd name="T1" fmla="*/ 14 h 219"/>
                <a:gd name="T2" fmla="*/ 9 w 121"/>
                <a:gd name="T3" fmla="*/ 193 h 219"/>
                <a:gd name="T4" fmla="*/ 25 w 121"/>
                <a:gd name="T5" fmla="*/ 208 h 219"/>
                <a:gd name="T6" fmla="*/ 117 w 121"/>
                <a:gd name="T7" fmla="*/ 20 h 219"/>
                <a:gd name="T8" fmla="*/ 96 w 121"/>
                <a:gd name="T9" fmla="*/ 1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19">
                  <a:moveTo>
                    <a:pt x="96" y="14"/>
                  </a:moveTo>
                  <a:cubicBezTo>
                    <a:pt x="80" y="78"/>
                    <a:pt x="51" y="142"/>
                    <a:pt x="9" y="193"/>
                  </a:cubicBezTo>
                  <a:cubicBezTo>
                    <a:pt x="0" y="204"/>
                    <a:pt x="16" y="219"/>
                    <a:pt x="25" y="208"/>
                  </a:cubicBezTo>
                  <a:cubicBezTo>
                    <a:pt x="70" y="154"/>
                    <a:pt x="100" y="88"/>
                    <a:pt x="117" y="20"/>
                  </a:cubicBezTo>
                  <a:cubicBezTo>
                    <a:pt x="121" y="6"/>
                    <a:pt x="99" y="0"/>
                    <a:pt x="96" y="14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977900" y="4848225"/>
              <a:ext cx="84138" cy="44450"/>
            </a:xfrm>
            <a:custGeom>
              <a:avLst/>
              <a:gdLst>
                <a:gd name="T0" fmla="*/ 171 w 181"/>
                <a:gd name="T1" fmla="*/ 68 h 94"/>
                <a:gd name="T2" fmla="*/ 14 w 181"/>
                <a:gd name="T3" fmla="*/ 15 h 94"/>
                <a:gd name="T4" fmla="*/ 20 w 181"/>
                <a:gd name="T5" fmla="*/ 37 h 94"/>
                <a:gd name="T6" fmla="*/ 155 w 181"/>
                <a:gd name="T7" fmla="*/ 83 h 94"/>
                <a:gd name="T8" fmla="*/ 171 w 181"/>
                <a:gd name="T9" fmla="*/ 6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94">
                  <a:moveTo>
                    <a:pt x="171" y="68"/>
                  </a:moveTo>
                  <a:cubicBezTo>
                    <a:pt x="133" y="29"/>
                    <a:pt x="68" y="0"/>
                    <a:pt x="14" y="15"/>
                  </a:cubicBezTo>
                  <a:cubicBezTo>
                    <a:pt x="0" y="19"/>
                    <a:pt x="6" y="41"/>
                    <a:pt x="20" y="37"/>
                  </a:cubicBezTo>
                  <a:cubicBezTo>
                    <a:pt x="66" y="24"/>
                    <a:pt x="123" y="50"/>
                    <a:pt x="155" y="83"/>
                  </a:cubicBezTo>
                  <a:cubicBezTo>
                    <a:pt x="165" y="94"/>
                    <a:pt x="181" y="78"/>
                    <a:pt x="171" y="68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1039813" y="4819650"/>
              <a:ext cx="26988" cy="22225"/>
            </a:xfrm>
            <a:custGeom>
              <a:avLst/>
              <a:gdLst>
                <a:gd name="T0" fmla="*/ 49 w 59"/>
                <a:gd name="T1" fmla="*/ 24 h 50"/>
                <a:gd name="T2" fmla="*/ 19 w 59"/>
                <a:gd name="T3" fmla="*/ 4 h 50"/>
                <a:gd name="T4" fmla="*/ 14 w 59"/>
                <a:gd name="T5" fmla="*/ 25 h 50"/>
                <a:gd name="T6" fmla="*/ 33 w 59"/>
                <a:gd name="T7" fmla="*/ 39 h 50"/>
                <a:gd name="T8" fmla="*/ 49 w 59"/>
                <a:gd name="T9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0">
                  <a:moveTo>
                    <a:pt x="49" y="24"/>
                  </a:moveTo>
                  <a:cubicBezTo>
                    <a:pt x="41" y="15"/>
                    <a:pt x="32" y="7"/>
                    <a:pt x="19" y="4"/>
                  </a:cubicBezTo>
                  <a:cubicBezTo>
                    <a:pt x="6" y="0"/>
                    <a:pt x="0" y="21"/>
                    <a:pt x="14" y="25"/>
                  </a:cubicBezTo>
                  <a:cubicBezTo>
                    <a:pt x="22" y="27"/>
                    <a:pt x="28" y="34"/>
                    <a:pt x="33" y="39"/>
                  </a:cubicBezTo>
                  <a:cubicBezTo>
                    <a:pt x="44" y="50"/>
                    <a:pt x="59" y="34"/>
                    <a:pt x="49" y="24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438150" y="6496050"/>
              <a:ext cx="920750" cy="1233488"/>
            </a:xfrm>
            <a:custGeom>
              <a:avLst/>
              <a:gdLst>
                <a:gd name="T0" fmla="*/ 0 w 2006"/>
                <a:gd name="T1" fmla="*/ 2134 h 2691"/>
                <a:gd name="T2" fmla="*/ 318 w 2006"/>
                <a:gd name="T3" fmla="*/ 83 h 2691"/>
                <a:gd name="T4" fmla="*/ 944 w 2006"/>
                <a:gd name="T5" fmla="*/ 24 h 2691"/>
                <a:gd name="T6" fmla="*/ 1441 w 2006"/>
                <a:gd name="T7" fmla="*/ 39 h 2691"/>
                <a:gd name="T8" fmla="*/ 1909 w 2006"/>
                <a:gd name="T9" fmla="*/ 153 h 2691"/>
                <a:gd name="T10" fmla="*/ 2006 w 2006"/>
                <a:gd name="T11" fmla="*/ 2691 h 2691"/>
                <a:gd name="T12" fmla="*/ 0 w 2006"/>
                <a:gd name="T13" fmla="*/ 2134 h 2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6" h="2691">
                  <a:moveTo>
                    <a:pt x="0" y="2134"/>
                  </a:moveTo>
                  <a:cubicBezTo>
                    <a:pt x="0" y="2134"/>
                    <a:pt x="256" y="166"/>
                    <a:pt x="318" y="83"/>
                  </a:cubicBezTo>
                  <a:cubicBezTo>
                    <a:pt x="379" y="0"/>
                    <a:pt x="862" y="33"/>
                    <a:pt x="944" y="24"/>
                  </a:cubicBezTo>
                  <a:cubicBezTo>
                    <a:pt x="1026" y="16"/>
                    <a:pt x="1309" y="29"/>
                    <a:pt x="1441" y="39"/>
                  </a:cubicBezTo>
                  <a:cubicBezTo>
                    <a:pt x="1627" y="54"/>
                    <a:pt x="1895" y="89"/>
                    <a:pt x="1909" y="153"/>
                  </a:cubicBezTo>
                  <a:cubicBezTo>
                    <a:pt x="1924" y="218"/>
                    <a:pt x="2006" y="2691"/>
                    <a:pt x="2006" y="2691"/>
                  </a:cubicBezTo>
                  <a:lnTo>
                    <a:pt x="0" y="2134"/>
                  </a:lnTo>
                  <a:close/>
                </a:path>
              </a:pathLst>
            </a:custGeom>
            <a:solidFill>
              <a:srgbClr val="437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4786724" y="4362450"/>
              <a:ext cx="892175" cy="2751138"/>
            </a:xfrm>
            <a:custGeom>
              <a:avLst/>
              <a:gdLst>
                <a:gd name="T0" fmla="*/ 1946 w 1946"/>
                <a:gd name="T1" fmla="*/ 5999 h 5999"/>
                <a:gd name="T2" fmla="*/ 1634 w 1946"/>
                <a:gd name="T3" fmla="*/ 4509 h 5999"/>
                <a:gd name="T4" fmla="*/ 1456 w 1946"/>
                <a:gd name="T5" fmla="*/ 3332 h 5999"/>
                <a:gd name="T6" fmla="*/ 1441 w 1946"/>
                <a:gd name="T7" fmla="*/ 2273 h 5999"/>
                <a:gd name="T8" fmla="*/ 1430 w 1946"/>
                <a:gd name="T9" fmla="*/ 1556 h 5999"/>
                <a:gd name="T10" fmla="*/ 1421 w 1946"/>
                <a:gd name="T11" fmla="*/ 1286 h 5999"/>
                <a:gd name="T12" fmla="*/ 1367 w 1946"/>
                <a:gd name="T13" fmla="*/ 1056 h 5999"/>
                <a:gd name="T14" fmla="*/ 1062 w 1946"/>
                <a:gd name="T15" fmla="*/ 682 h 5999"/>
                <a:gd name="T16" fmla="*/ 678 w 1946"/>
                <a:gd name="T17" fmla="*/ 291 h 5999"/>
                <a:gd name="T18" fmla="*/ 629 w 1946"/>
                <a:gd name="T19" fmla="*/ 74 h 5999"/>
                <a:gd name="T20" fmla="*/ 388 w 1946"/>
                <a:gd name="T21" fmla="*/ 22 h 5999"/>
                <a:gd name="T22" fmla="*/ 184 w 1946"/>
                <a:gd name="T23" fmla="*/ 197 h 5999"/>
                <a:gd name="T24" fmla="*/ 96 w 1946"/>
                <a:gd name="T25" fmla="*/ 503 h 5999"/>
                <a:gd name="T26" fmla="*/ 93 w 1946"/>
                <a:gd name="T27" fmla="*/ 789 h 5999"/>
                <a:gd name="T28" fmla="*/ 161 w 1946"/>
                <a:gd name="T29" fmla="*/ 1108 h 5999"/>
                <a:gd name="T30" fmla="*/ 122 w 1946"/>
                <a:gd name="T31" fmla="*/ 1484 h 5999"/>
                <a:gd name="T32" fmla="*/ 37 w 1946"/>
                <a:gd name="T33" fmla="*/ 1950 h 5999"/>
                <a:gd name="T34" fmla="*/ 9 w 1946"/>
                <a:gd name="T35" fmla="*/ 2353 h 5999"/>
                <a:gd name="T36" fmla="*/ 68 w 1946"/>
                <a:gd name="T37" fmla="*/ 2741 h 5999"/>
                <a:gd name="T38" fmla="*/ 93 w 1946"/>
                <a:gd name="T39" fmla="*/ 2836 h 5999"/>
                <a:gd name="T40" fmla="*/ 100 w 1946"/>
                <a:gd name="T41" fmla="*/ 2932 h 5999"/>
                <a:gd name="T42" fmla="*/ 122 w 1946"/>
                <a:gd name="T43" fmla="*/ 2997 h 5999"/>
                <a:gd name="T44" fmla="*/ 100 w 1946"/>
                <a:gd name="T45" fmla="*/ 3118 h 5999"/>
                <a:gd name="T46" fmla="*/ 109 w 1946"/>
                <a:gd name="T47" fmla="*/ 3456 h 5999"/>
                <a:gd name="T48" fmla="*/ 232 w 1946"/>
                <a:gd name="T49" fmla="*/ 3699 h 5999"/>
                <a:gd name="T50" fmla="*/ 289 w 1946"/>
                <a:gd name="T51" fmla="*/ 3835 h 5999"/>
                <a:gd name="T52" fmla="*/ 325 w 1946"/>
                <a:gd name="T53" fmla="*/ 3995 h 5999"/>
                <a:gd name="T54" fmla="*/ 356 w 1946"/>
                <a:gd name="T55" fmla="*/ 4353 h 5999"/>
                <a:gd name="T56" fmla="*/ 330 w 1946"/>
                <a:gd name="T57" fmla="*/ 5228 h 5999"/>
                <a:gd name="T58" fmla="*/ 334 w 1946"/>
                <a:gd name="T59" fmla="*/ 5991 h 5999"/>
                <a:gd name="T60" fmla="*/ 1946 w 1946"/>
                <a:gd name="T61" fmla="*/ 5999 h 5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46" h="5999">
                  <a:moveTo>
                    <a:pt x="1946" y="5999"/>
                  </a:moveTo>
                  <a:cubicBezTo>
                    <a:pt x="1946" y="5999"/>
                    <a:pt x="1701" y="4799"/>
                    <a:pt x="1634" y="4509"/>
                  </a:cubicBezTo>
                  <a:cubicBezTo>
                    <a:pt x="1567" y="4219"/>
                    <a:pt x="1486" y="3807"/>
                    <a:pt x="1456" y="3332"/>
                  </a:cubicBezTo>
                  <a:cubicBezTo>
                    <a:pt x="1445" y="3161"/>
                    <a:pt x="1452" y="2637"/>
                    <a:pt x="1441" y="2273"/>
                  </a:cubicBezTo>
                  <a:cubicBezTo>
                    <a:pt x="1430" y="1909"/>
                    <a:pt x="1462" y="1784"/>
                    <a:pt x="1430" y="1556"/>
                  </a:cubicBezTo>
                  <a:cubicBezTo>
                    <a:pt x="1404" y="1374"/>
                    <a:pt x="1426" y="1355"/>
                    <a:pt x="1421" y="1286"/>
                  </a:cubicBezTo>
                  <a:cubicBezTo>
                    <a:pt x="1416" y="1209"/>
                    <a:pt x="1406" y="1118"/>
                    <a:pt x="1367" y="1056"/>
                  </a:cubicBezTo>
                  <a:cubicBezTo>
                    <a:pt x="1327" y="994"/>
                    <a:pt x="1151" y="771"/>
                    <a:pt x="1062" y="682"/>
                  </a:cubicBezTo>
                  <a:cubicBezTo>
                    <a:pt x="973" y="593"/>
                    <a:pt x="678" y="291"/>
                    <a:pt x="678" y="291"/>
                  </a:cubicBezTo>
                  <a:cubicBezTo>
                    <a:pt x="678" y="291"/>
                    <a:pt x="680" y="127"/>
                    <a:pt x="629" y="74"/>
                  </a:cubicBezTo>
                  <a:cubicBezTo>
                    <a:pt x="575" y="18"/>
                    <a:pt x="486" y="0"/>
                    <a:pt x="388" y="22"/>
                  </a:cubicBezTo>
                  <a:cubicBezTo>
                    <a:pt x="289" y="44"/>
                    <a:pt x="228" y="107"/>
                    <a:pt x="184" y="197"/>
                  </a:cubicBezTo>
                  <a:cubicBezTo>
                    <a:pt x="184" y="197"/>
                    <a:pt x="117" y="386"/>
                    <a:pt x="96" y="503"/>
                  </a:cubicBezTo>
                  <a:cubicBezTo>
                    <a:pt x="76" y="620"/>
                    <a:pt x="67" y="652"/>
                    <a:pt x="93" y="789"/>
                  </a:cubicBezTo>
                  <a:cubicBezTo>
                    <a:pt x="119" y="926"/>
                    <a:pt x="159" y="1014"/>
                    <a:pt x="161" y="1108"/>
                  </a:cubicBezTo>
                  <a:cubicBezTo>
                    <a:pt x="163" y="1203"/>
                    <a:pt x="171" y="1292"/>
                    <a:pt x="122" y="1484"/>
                  </a:cubicBezTo>
                  <a:cubicBezTo>
                    <a:pt x="74" y="1675"/>
                    <a:pt x="41" y="1907"/>
                    <a:pt x="37" y="1950"/>
                  </a:cubicBezTo>
                  <a:cubicBezTo>
                    <a:pt x="33" y="1993"/>
                    <a:pt x="0" y="2188"/>
                    <a:pt x="9" y="2353"/>
                  </a:cubicBezTo>
                  <a:cubicBezTo>
                    <a:pt x="18" y="2518"/>
                    <a:pt x="48" y="2680"/>
                    <a:pt x="68" y="2741"/>
                  </a:cubicBezTo>
                  <a:cubicBezTo>
                    <a:pt x="89" y="2802"/>
                    <a:pt x="93" y="2826"/>
                    <a:pt x="93" y="2836"/>
                  </a:cubicBezTo>
                  <a:cubicBezTo>
                    <a:pt x="93" y="2845"/>
                    <a:pt x="91" y="2903"/>
                    <a:pt x="100" y="2932"/>
                  </a:cubicBezTo>
                  <a:cubicBezTo>
                    <a:pt x="109" y="2962"/>
                    <a:pt x="122" y="2997"/>
                    <a:pt x="122" y="2997"/>
                  </a:cubicBezTo>
                  <a:cubicBezTo>
                    <a:pt x="122" y="2997"/>
                    <a:pt x="104" y="3064"/>
                    <a:pt x="100" y="3118"/>
                  </a:cubicBezTo>
                  <a:cubicBezTo>
                    <a:pt x="96" y="3172"/>
                    <a:pt x="74" y="3345"/>
                    <a:pt x="109" y="3456"/>
                  </a:cubicBezTo>
                  <a:cubicBezTo>
                    <a:pt x="145" y="3568"/>
                    <a:pt x="202" y="3657"/>
                    <a:pt x="232" y="3699"/>
                  </a:cubicBezTo>
                  <a:cubicBezTo>
                    <a:pt x="262" y="3742"/>
                    <a:pt x="273" y="3779"/>
                    <a:pt x="289" y="3835"/>
                  </a:cubicBezTo>
                  <a:cubicBezTo>
                    <a:pt x="306" y="3891"/>
                    <a:pt x="312" y="3896"/>
                    <a:pt x="325" y="3995"/>
                  </a:cubicBezTo>
                  <a:cubicBezTo>
                    <a:pt x="338" y="4093"/>
                    <a:pt x="362" y="4275"/>
                    <a:pt x="356" y="4353"/>
                  </a:cubicBezTo>
                  <a:cubicBezTo>
                    <a:pt x="351" y="4431"/>
                    <a:pt x="334" y="5120"/>
                    <a:pt x="330" y="5228"/>
                  </a:cubicBezTo>
                  <a:cubicBezTo>
                    <a:pt x="327" y="5336"/>
                    <a:pt x="334" y="5991"/>
                    <a:pt x="334" y="5991"/>
                  </a:cubicBezTo>
                  <a:lnTo>
                    <a:pt x="1946" y="5999"/>
                  </a:lnTo>
                  <a:close/>
                </a:path>
              </a:pathLst>
            </a:custGeom>
            <a:solidFill>
              <a:srgbClr val="F5C8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5049838" y="4554538"/>
              <a:ext cx="163513" cy="685800"/>
            </a:xfrm>
            <a:custGeom>
              <a:avLst/>
              <a:gdLst>
                <a:gd name="T0" fmla="*/ 12 w 355"/>
                <a:gd name="T1" fmla="*/ 130 h 1497"/>
                <a:gd name="T2" fmla="*/ 17 w 355"/>
                <a:gd name="T3" fmla="*/ 322 h 1497"/>
                <a:gd name="T4" fmla="*/ 19 w 355"/>
                <a:gd name="T5" fmla="*/ 504 h 1497"/>
                <a:gd name="T6" fmla="*/ 26 w 355"/>
                <a:gd name="T7" fmla="*/ 736 h 1497"/>
                <a:gd name="T8" fmla="*/ 116 w 355"/>
                <a:gd name="T9" fmla="*/ 1072 h 1497"/>
                <a:gd name="T10" fmla="*/ 355 w 355"/>
                <a:gd name="T11" fmla="*/ 1497 h 1497"/>
                <a:gd name="T12" fmla="*/ 173 w 355"/>
                <a:gd name="T13" fmla="*/ 1048 h 1497"/>
                <a:gd name="T14" fmla="*/ 104 w 355"/>
                <a:gd name="T15" fmla="*/ 481 h 1497"/>
                <a:gd name="T16" fmla="*/ 36 w 355"/>
                <a:gd name="T17" fmla="*/ 156 h 1497"/>
                <a:gd name="T18" fmla="*/ 0 w 355"/>
                <a:gd name="T19" fmla="*/ 0 h 1497"/>
                <a:gd name="T20" fmla="*/ 12 w 355"/>
                <a:gd name="T21" fmla="*/ 130 h 1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1497">
                  <a:moveTo>
                    <a:pt x="12" y="130"/>
                  </a:moveTo>
                  <a:cubicBezTo>
                    <a:pt x="12" y="130"/>
                    <a:pt x="23" y="290"/>
                    <a:pt x="17" y="322"/>
                  </a:cubicBezTo>
                  <a:cubicBezTo>
                    <a:pt x="12" y="353"/>
                    <a:pt x="23" y="467"/>
                    <a:pt x="19" y="504"/>
                  </a:cubicBezTo>
                  <a:cubicBezTo>
                    <a:pt x="15" y="541"/>
                    <a:pt x="19" y="678"/>
                    <a:pt x="26" y="736"/>
                  </a:cubicBezTo>
                  <a:cubicBezTo>
                    <a:pt x="34" y="793"/>
                    <a:pt x="54" y="929"/>
                    <a:pt x="116" y="1072"/>
                  </a:cubicBezTo>
                  <a:cubicBezTo>
                    <a:pt x="177" y="1215"/>
                    <a:pt x="355" y="1497"/>
                    <a:pt x="355" y="1497"/>
                  </a:cubicBezTo>
                  <a:cubicBezTo>
                    <a:pt x="355" y="1497"/>
                    <a:pt x="197" y="1137"/>
                    <a:pt x="173" y="1048"/>
                  </a:cubicBezTo>
                  <a:cubicBezTo>
                    <a:pt x="149" y="959"/>
                    <a:pt x="108" y="587"/>
                    <a:pt x="104" y="481"/>
                  </a:cubicBezTo>
                  <a:cubicBezTo>
                    <a:pt x="101" y="376"/>
                    <a:pt x="41" y="177"/>
                    <a:pt x="36" y="156"/>
                  </a:cubicBezTo>
                  <a:cubicBezTo>
                    <a:pt x="30" y="136"/>
                    <a:pt x="0" y="0"/>
                    <a:pt x="0" y="0"/>
                  </a:cubicBezTo>
                  <a:lnTo>
                    <a:pt x="12" y="130"/>
                  </a:lnTo>
                  <a:close/>
                </a:path>
              </a:pathLst>
            </a:custGeom>
            <a:solidFill>
              <a:srgbClr val="E3B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4846638" y="4373563"/>
              <a:ext cx="184150" cy="184150"/>
            </a:xfrm>
            <a:custGeom>
              <a:avLst/>
              <a:gdLst>
                <a:gd name="T0" fmla="*/ 399 w 402"/>
                <a:gd name="T1" fmla="*/ 244 h 399"/>
                <a:gd name="T2" fmla="*/ 311 w 402"/>
                <a:gd name="T3" fmla="*/ 391 h 399"/>
                <a:gd name="T4" fmla="*/ 43 w 402"/>
                <a:gd name="T5" fmla="*/ 359 h 399"/>
                <a:gd name="T6" fmla="*/ 17 w 402"/>
                <a:gd name="T7" fmla="*/ 213 h 399"/>
                <a:gd name="T8" fmla="*/ 136 w 402"/>
                <a:gd name="T9" fmla="*/ 30 h 399"/>
                <a:gd name="T10" fmla="*/ 344 w 402"/>
                <a:gd name="T11" fmla="*/ 47 h 399"/>
                <a:gd name="T12" fmla="*/ 400 w 402"/>
                <a:gd name="T13" fmla="*/ 182 h 399"/>
                <a:gd name="T14" fmla="*/ 399 w 402"/>
                <a:gd name="T15" fmla="*/ 244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2" h="399">
                  <a:moveTo>
                    <a:pt x="399" y="244"/>
                  </a:moveTo>
                  <a:cubicBezTo>
                    <a:pt x="394" y="275"/>
                    <a:pt x="381" y="384"/>
                    <a:pt x="311" y="391"/>
                  </a:cubicBezTo>
                  <a:cubicBezTo>
                    <a:pt x="240" y="399"/>
                    <a:pt x="98" y="388"/>
                    <a:pt x="43" y="359"/>
                  </a:cubicBezTo>
                  <a:cubicBezTo>
                    <a:pt x="11" y="342"/>
                    <a:pt x="0" y="288"/>
                    <a:pt x="17" y="213"/>
                  </a:cubicBezTo>
                  <a:cubicBezTo>
                    <a:pt x="39" y="119"/>
                    <a:pt x="87" y="51"/>
                    <a:pt x="136" y="30"/>
                  </a:cubicBezTo>
                  <a:cubicBezTo>
                    <a:pt x="205" y="0"/>
                    <a:pt x="306" y="14"/>
                    <a:pt x="344" y="47"/>
                  </a:cubicBezTo>
                  <a:cubicBezTo>
                    <a:pt x="383" y="80"/>
                    <a:pt x="397" y="147"/>
                    <a:pt x="400" y="182"/>
                  </a:cubicBezTo>
                  <a:cubicBezTo>
                    <a:pt x="402" y="217"/>
                    <a:pt x="399" y="244"/>
                    <a:pt x="399" y="244"/>
                  </a:cubicBezTo>
                  <a:close/>
                </a:path>
              </a:pathLst>
            </a:custGeom>
            <a:solidFill>
              <a:srgbClr val="F5D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4875213" y="4768850"/>
              <a:ext cx="147638" cy="31750"/>
            </a:xfrm>
            <a:custGeom>
              <a:avLst/>
              <a:gdLst>
                <a:gd name="T0" fmla="*/ 300 w 324"/>
                <a:gd name="T1" fmla="*/ 7 h 70"/>
                <a:gd name="T2" fmla="*/ 20 w 324"/>
                <a:gd name="T3" fmla="*/ 18 h 70"/>
                <a:gd name="T4" fmla="*/ 14 w 324"/>
                <a:gd name="T5" fmla="*/ 40 h 70"/>
                <a:gd name="T6" fmla="*/ 311 w 324"/>
                <a:gd name="T7" fmla="*/ 26 h 70"/>
                <a:gd name="T8" fmla="*/ 300 w 324"/>
                <a:gd name="T9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70">
                  <a:moveTo>
                    <a:pt x="300" y="7"/>
                  </a:moveTo>
                  <a:cubicBezTo>
                    <a:pt x="214" y="48"/>
                    <a:pt x="111" y="34"/>
                    <a:pt x="20" y="18"/>
                  </a:cubicBezTo>
                  <a:cubicBezTo>
                    <a:pt x="6" y="16"/>
                    <a:pt x="0" y="37"/>
                    <a:pt x="14" y="40"/>
                  </a:cubicBezTo>
                  <a:cubicBezTo>
                    <a:pt x="112" y="57"/>
                    <a:pt x="219" y="70"/>
                    <a:pt x="311" y="26"/>
                  </a:cubicBezTo>
                  <a:cubicBezTo>
                    <a:pt x="324" y="20"/>
                    <a:pt x="313" y="0"/>
                    <a:pt x="300" y="7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4881563" y="4727575"/>
              <a:ext cx="127000" cy="15875"/>
            </a:xfrm>
            <a:custGeom>
              <a:avLst/>
              <a:gdLst>
                <a:gd name="T0" fmla="*/ 263 w 278"/>
                <a:gd name="T1" fmla="*/ 11 h 35"/>
                <a:gd name="T2" fmla="*/ 15 w 278"/>
                <a:gd name="T3" fmla="*/ 2 h 35"/>
                <a:gd name="T4" fmla="*/ 15 w 278"/>
                <a:gd name="T5" fmla="*/ 24 h 35"/>
                <a:gd name="T6" fmla="*/ 263 w 278"/>
                <a:gd name="T7" fmla="*/ 34 h 35"/>
                <a:gd name="T8" fmla="*/ 263 w 278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35">
                  <a:moveTo>
                    <a:pt x="263" y="11"/>
                  </a:moveTo>
                  <a:cubicBezTo>
                    <a:pt x="180" y="12"/>
                    <a:pt x="97" y="12"/>
                    <a:pt x="15" y="2"/>
                  </a:cubicBezTo>
                  <a:cubicBezTo>
                    <a:pt x="0" y="0"/>
                    <a:pt x="0" y="23"/>
                    <a:pt x="15" y="24"/>
                  </a:cubicBezTo>
                  <a:cubicBezTo>
                    <a:pt x="97" y="35"/>
                    <a:pt x="180" y="34"/>
                    <a:pt x="263" y="34"/>
                  </a:cubicBezTo>
                  <a:cubicBezTo>
                    <a:pt x="278" y="34"/>
                    <a:pt x="278" y="11"/>
                    <a:pt x="263" y="11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4792663" y="5735638"/>
              <a:ext cx="53975" cy="100013"/>
            </a:xfrm>
            <a:custGeom>
              <a:avLst/>
              <a:gdLst>
                <a:gd name="T0" fmla="*/ 3 w 120"/>
                <a:gd name="T1" fmla="*/ 20 h 219"/>
                <a:gd name="T2" fmla="*/ 95 w 120"/>
                <a:gd name="T3" fmla="*/ 208 h 219"/>
                <a:gd name="T4" fmla="*/ 111 w 120"/>
                <a:gd name="T5" fmla="*/ 193 h 219"/>
                <a:gd name="T6" fmla="*/ 25 w 120"/>
                <a:gd name="T7" fmla="*/ 14 h 219"/>
                <a:gd name="T8" fmla="*/ 3 w 120"/>
                <a:gd name="T9" fmla="*/ 2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219">
                  <a:moveTo>
                    <a:pt x="3" y="20"/>
                  </a:moveTo>
                  <a:cubicBezTo>
                    <a:pt x="20" y="88"/>
                    <a:pt x="51" y="154"/>
                    <a:pt x="95" y="208"/>
                  </a:cubicBezTo>
                  <a:cubicBezTo>
                    <a:pt x="104" y="219"/>
                    <a:pt x="120" y="204"/>
                    <a:pt x="111" y="193"/>
                  </a:cubicBezTo>
                  <a:cubicBezTo>
                    <a:pt x="69" y="142"/>
                    <a:pt x="41" y="78"/>
                    <a:pt x="25" y="14"/>
                  </a:cubicBezTo>
                  <a:cubicBezTo>
                    <a:pt x="21" y="0"/>
                    <a:pt x="0" y="6"/>
                    <a:pt x="3" y="20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5103813" y="4848225"/>
              <a:ext cx="82550" cy="44450"/>
            </a:xfrm>
            <a:custGeom>
              <a:avLst/>
              <a:gdLst>
                <a:gd name="T0" fmla="*/ 25 w 180"/>
                <a:gd name="T1" fmla="*/ 83 h 94"/>
                <a:gd name="T2" fmla="*/ 161 w 180"/>
                <a:gd name="T3" fmla="*/ 37 h 94"/>
                <a:gd name="T4" fmla="*/ 166 w 180"/>
                <a:gd name="T5" fmla="*/ 15 h 94"/>
                <a:gd name="T6" fmla="*/ 10 w 180"/>
                <a:gd name="T7" fmla="*/ 68 h 94"/>
                <a:gd name="T8" fmla="*/ 25 w 180"/>
                <a:gd name="T9" fmla="*/ 8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94">
                  <a:moveTo>
                    <a:pt x="25" y="83"/>
                  </a:moveTo>
                  <a:cubicBezTo>
                    <a:pt x="57" y="50"/>
                    <a:pt x="115" y="24"/>
                    <a:pt x="161" y="37"/>
                  </a:cubicBezTo>
                  <a:cubicBezTo>
                    <a:pt x="174" y="41"/>
                    <a:pt x="180" y="19"/>
                    <a:pt x="166" y="15"/>
                  </a:cubicBezTo>
                  <a:cubicBezTo>
                    <a:pt x="113" y="0"/>
                    <a:pt x="47" y="29"/>
                    <a:pt x="10" y="68"/>
                  </a:cubicBezTo>
                  <a:cubicBezTo>
                    <a:pt x="0" y="78"/>
                    <a:pt x="15" y="94"/>
                    <a:pt x="25" y="83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5097463" y="4819650"/>
              <a:ext cx="28575" cy="22225"/>
            </a:xfrm>
            <a:custGeom>
              <a:avLst/>
              <a:gdLst>
                <a:gd name="T0" fmla="*/ 26 w 60"/>
                <a:gd name="T1" fmla="*/ 39 h 50"/>
                <a:gd name="T2" fmla="*/ 46 w 60"/>
                <a:gd name="T3" fmla="*/ 25 h 50"/>
                <a:gd name="T4" fmla="*/ 40 w 60"/>
                <a:gd name="T5" fmla="*/ 4 h 50"/>
                <a:gd name="T6" fmla="*/ 10 w 60"/>
                <a:gd name="T7" fmla="*/ 24 h 50"/>
                <a:gd name="T8" fmla="*/ 26 w 60"/>
                <a:gd name="T9" fmla="*/ 3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0">
                  <a:moveTo>
                    <a:pt x="26" y="39"/>
                  </a:moveTo>
                  <a:cubicBezTo>
                    <a:pt x="32" y="34"/>
                    <a:pt x="38" y="27"/>
                    <a:pt x="46" y="25"/>
                  </a:cubicBezTo>
                  <a:cubicBezTo>
                    <a:pt x="60" y="21"/>
                    <a:pt x="54" y="0"/>
                    <a:pt x="40" y="4"/>
                  </a:cubicBezTo>
                  <a:cubicBezTo>
                    <a:pt x="28" y="7"/>
                    <a:pt x="19" y="15"/>
                    <a:pt x="10" y="24"/>
                  </a:cubicBezTo>
                  <a:cubicBezTo>
                    <a:pt x="0" y="34"/>
                    <a:pt x="16" y="50"/>
                    <a:pt x="26" y="39"/>
                  </a:cubicBezTo>
                  <a:close/>
                </a:path>
              </a:pathLst>
            </a:custGeom>
            <a:solidFill>
              <a:srgbClr val="E8B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4806950" y="6496050"/>
              <a:ext cx="919163" cy="1203325"/>
            </a:xfrm>
            <a:custGeom>
              <a:avLst/>
              <a:gdLst>
                <a:gd name="T0" fmla="*/ 2006 w 2006"/>
                <a:gd name="T1" fmla="*/ 2134 h 2625"/>
                <a:gd name="T2" fmla="*/ 1689 w 2006"/>
                <a:gd name="T3" fmla="*/ 83 h 2625"/>
                <a:gd name="T4" fmla="*/ 1063 w 2006"/>
                <a:gd name="T5" fmla="*/ 24 h 2625"/>
                <a:gd name="T6" fmla="*/ 565 w 2006"/>
                <a:gd name="T7" fmla="*/ 39 h 2625"/>
                <a:gd name="T8" fmla="*/ 97 w 2006"/>
                <a:gd name="T9" fmla="*/ 153 h 2625"/>
                <a:gd name="T10" fmla="*/ 0 w 2006"/>
                <a:gd name="T11" fmla="*/ 2625 h 2625"/>
                <a:gd name="T12" fmla="*/ 2006 w 2006"/>
                <a:gd name="T13" fmla="*/ 2134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6" h="2625">
                  <a:moveTo>
                    <a:pt x="2006" y="2134"/>
                  </a:moveTo>
                  <a:cubicBezTo>
                    <a:pt x="2006" y="2134"/>
                    <a:pt x="1750" y="166"/>
                    <a:pt x="1689" y="83"/>
                  </a:cubicBezTo>
                  <a:cubicBezTo>
                    <a:pt x="1627" y="0"/>
                    <a:pt x="1145" y="33"/>
                    <a:pt x="1063" y="24"/>
                  </a:cubicBezTo>
                  <a:cubicBezTo>
                    <a:pt x="981" y="16"/>
                    <a:pt x="697" y="29"/>
                    <a:pt x="565" y="39"/>
                  </a:cubicBezTo>
                  <a:cubicBezTo>
                    <a:pt x="379" y="54"/>
                    <a:pt x="112" y="89"/>
                    <a:pt x="97" y="153"/>
                  </a:cubicBezTo>
                  <a:cubicBezTo>
                    <a:pt x="82" y="218"/>
                    <a:pt x="0" y="2625"/>
                    <a:pt x="0" y="2625"/>
                  </a:cubicBezTo>
                  <a:lnTo>
                    <a:pt x="2006" y="2134"/>
                  </a:lnTo>
                  <a:close/>
                </a:path>
              </a:pathLst>
            </a:custGeom>
            <a:solidFill>
              <a:srgbClr val="4373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2422525" y="3687763"/>
              <a:ext cx="1033463" cy="1389063"/>
            </a:xfrm>
            <a:custGeom>
              <a:avLst/>
              <a:gdLst>
                <a:gd name="T0" fmla="*/ 297 w 651"/>
                <a:gd name="T1" fmla="*/ 794 h 875"/>
                <a:gd name="T2" fmla="*/ 394 w 651"/>
                <a:gd name="T3" fmla="*/ 794 h 875"/>
                <a:gd name="T4" fmla="*/ 460 w 651"/>
                <a:gd name="T5" fmla="*/ 135 h 875"/>
                <a:gd name="T6" fmla="*/ 651 w 651"/>
                <a:gd name="T7" fmla="*/ 82 h 875"/>
                <a:gd name="T8" fmla="*/ 628 w 651"/>
                <a:gd name="T9" fmla="*/ 0 h 875"/>
                <a:gd name="T10" fmla="*/ 381 w 651"/>
                <a:gd name="T11" fmla="*/ 69 h 875"/>
                <a:gd name="T12" fmla="*/ 309 w 651"/>
                <a:gd name="T13" fmla="*/ 790 h 875"/>
                <a:gd name="T14" fmla="*/ 0 w 651"/>
                <a:gd name="T15" fmla="*/ 790 h 875"/>
                <a:gd name="T16" fmla="*/ 0 w 651"/>
                <a:gd name="T17" fmla="*/ 875 h 875"/>
                <a:gd name="T18" fmla="*/ 297 w 651"/>
                <a:gd name="T19" fmla="*/ 875 h 875"/>
                <a:gd name="T20" fmla="*/ 297 w 651"/>
                <a:gd name="T21" fmla="*/ 794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1" h="875">
                  <a:moveTo>
                    <a:pt x="297" y="794"/>
                  </a:moveTo>
                  <a:lnTo>
                    <a:pt x="394" y="794"/>
                  </a:lnTo>
                  <a:lnTo>
                    <a:pt x="460" y="135"/>
                  </a:lnTo>
                  <a:lnTo>
                    <a:pt x="651" y="82"/>
                  </a:lnTo>
                  <a:lnTo>
                    <a:pt x="628" y="0"/>
                  </a:lnTo>
                  <a:lnTo>
                    <a:pt x="381" y="69"/>
                  </a:lnTo>
                  <a:lnTo>
                    <a:pt x="309" y="790"/>
                  </a:lnTo>
                  <a:lnTo>
                    <a:pt x="0" y="790"/>
                  </a:lnTo>
                  <a:lnTo>
                    <a:pt x="0" y="875"/>
                  </a:lnTo>
                  <a:lnTo>
                    <a:pt x="297" y="875"/>
                  </a:lnTo>
                  <a:lnTo>
                    <a:pt x="297" y="794"/>
                  </a:lnTo>
                  <a:close/>
                </a:path>
              </a:pathLst>
            </a:custGeom>
            <a:solidFill>
              <a:srgbClr val="F17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8"/>
            <p:cNvSpPr>
              <a:spLocks noEditPoints="1"/>
            </p:cNvSpPr>
            <p:nvPr/>
          </p:nvSpPr>
          <p:spPr bwMode="auto">
            <a:xfrm>
              <a:off x="2809875" y="4845050"/>
              <a:ext cx="328613" cy="328613"/>
            </a:xfrm>
            <a:custGeom>
              <a:avLst/>
              <a:gdLst>
                <a:gd name="T0" fmla="*/ 357 w 714"/>
                <a:gd name="T1" fmla="*/ 0 h 714"/>
                <a:gd name="T2" fmla="*/ 0 w 714"/>
                <a:gd name="T3" fmla="*/ 357 h 714"/>
                <a:gd name="T4" fmla="*/ 357 w 714"/>
                <a:gd name="T5" fmla="*/ 714 h 714"/>
                <a:gd name="T6" fmla="*/ 714 w 714"/>
                <a:gd name="T7" fmla="*/ 357 h 714"/>
                <a:gd name="T8" fmla="*/ 357 w 714"/>
                <a:gd name="T9" fmla="*/ 0 h 714"/>
                <a:gd name="T10" fmla="*/ 357 w 714"/>
                <a:gd name="T11" fmla="*/ 487 h 714"/>
                <a:gd name="T12" fmla="*/ 227 w 714"/>
                <a:gd name="T13" fmla="*/ 357 h 714"/>
                <a:gd name="T14" fmla="*/ 357 w 714"/>
                <a:gd name="T15" fmla="*/ 226 h 714"/>
                <a:gd name="T16" fmla="*/ 487 w 714"/>
                <a:gd name="T17" fmla="*/ 357 h 714"/>
                <a:gd name="T18" fmla="*/ 357 w 714"/>
                <a:gd name="T19" fmla="*/ 487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4" h="714">
                  <a:moveTo>
                    <a:pt x="357" y="0"/>
                  </a:moveTo>
                  <a:cubicBezTo>
                    <a:pt x="160" y="0"/>
                    <a:pt x="0" y="160"/>
                    <a:pt x="0" y="357"/>
                  </a:cubicBezTo>
                  <a:cubicBezTo>
                    <a:pt x="0" y="554"/>
                    <a:pt x="160" y="714"/>
                    <a:pt x="357" y="714"/>
                  </a:cubicBezTo>
                  <a:cubicBezTo>
                    <a:pt x="554" y="714"/>
                    <a:pt x="714" y="554"/>
                    <a:pt x="714" y="357"/>
                  </a:cubicBezTo>
                  <a:cubicBezTo>
                    <a:pt x="714" y="160"/>
                    <a:pt x="554" y="0"/>
                    <a:pt x="357" y="0"/>
                  </a:cubicBezTo>
                  <a:close/>
                  <a:moveTo>
                    <a:pt x="357" y="487"/>
                  </a:moveTo>
                  <a:cubicBezTo>
                    <a:pt x="285" y="487"/>
                    <a:pt x="227" y="429"/>
                    <a:pt x="227" y="357"/>
                  </a:cubicBezTo>
                  <a:cubicBezTo>
                    <a:pt x="227" y="285"/>
                    <a:pt x="285" y="226"/>
                    <a:pt x="357" y="226"/>
                  </a:cubicBezTo>
                  <a:cubicBezTo>
                    <a:pt x="429" y="226"/>
                    <a:pt x="487" y="285"/>
                    <a:pt x="487" y="357"/>
                  </a:cubicBezTo>
                  <a:cubicBezTo>
                    <a:pt x="487" y="429"/>
                    <a:pt x="429" y="487"/>
                    <a:pt x="357" y="487"/>
                  </a:cubicBezTo>
                  <a:close/>
                </a:path>
              </a:pathLst>
            </a:custGeom>
            <a:solidFill>
              <a:srgbClr val="F17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9"/>
            <p:cNvSpPr>
              <a:spLocks noEditPoints="1"/>
            </p:cNvSpPr>
            <p:nvPr/>
          </p:nvSpPr>
          <p:spPr bwMode="auto">
            <a:xfrm>
              <a:off x="2171700" y="4845050"/>
              <a:ext cx="327025" cy="328613"/>
            </a:xfrm>
            <a:custGeom>
              <a:avLst/>
              <a:gdLst>
                <a:gd name="T0" fmla="*/ 357 w 714"/>
                <a:gd name="T1" fmla="*/ 0 h 714"/>
                <a:gd name="T2" fmla="*/ 0 w 714"/>
                <a:gd name="T3" fmla="*/ 357 h 714"/>
                <a:gd name="T4" fmla="*/ 357 w 714"/>
                <a:gd name="T5" fmla="*/ 714 h 714"/>
                <a:gd name="T6" fmla="*/ 714 w 714"/>
                <a:gd name="T7" fmla="*/ 357 h 714"/>
                <a:gd name="T8" fmla="*/ 357 w 714"/>
                <a:gd name="T9" fmla="*/ 0 h 714"/>
                <a:gd name="T10" fmla="*/ 357 w 714"/>
                <a:gd name="T11" fmla="*/ 487 h 714"/>
                <a:gd name="T12" fmla="*/ 226 w 714"/>
                <a:gd name="T13" fmla="*/ 357 h 714"/>
                <a:gd name="T14" fmla="*/ 357 w 714"/>
                <a:gd name="T15" fmla="*/ 226 h 714"/>
                <a:gd name="T16" fmla="*/ 487 w 714"/>
                <a:gd name="T17" fmla="*/ 357 h 714"/>
                <a:gd name="T18" fmla="*/ 357 w 714"/>
                <a:gd name="T19" fmla="*/ 487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4" h="714">
                  <a:moveTo>
                    <a:pt x="357" y="0"/>
                  </a:moveTo>
                  <a:cubicBezTo>
                    <a:pt x="160" y="0"/>
                    <a:pt x="0" y="160"/>
                    <a:pt x="0" y="357"/>
                  </a:cubicBezTo>
                  <a:cubicBezTo>
                    <a:pt x="0" y="554"/>
                    <a:pt x="160" y="714"/>
                    <a:pt x="357" y="714"/>
                  </a:cubicBezTo>
                  <a:cubicBezTo>
                    <a:pt x="554" y="714"/>
                    <a:pt x="714" y="554"/>
                    <a:pt x="714" y="357"/>
                  </a:cubicBezTo>
                  <a:cubicBezTo>
                    <a:pt x="714" y="160"/>
                    <a:pt x="554" y="0"/>
                    <a:pt x="357" y="0"/>
                  </a:cubicBezTo>
                  <a:close/>
                  <a:moveTo>
                    <a:pt x="357" y="487"/>
                  </a:moveTo>
                  <a:cubicBezTo>
                    <a:pt x="285" y="487"/>
                    <a:pt x="226" y="429"/>
                    <a:pt x="226" y="357"/>
                  </a:cubicBezTo>
                  <a:cubicBezTo>
                    <a:pt x="226" y="285"/>
                    <a:pt x="285" y="226"/>
                    <a:pt x="357" y="226"/>
                  </a:cubicBezTo>
                  <a:cubicBezTo>
                    <a:pt x="429" y="226"/>
                    <a:pt x="487" y="285"/>
                    <a:pt x="487" y="357"/>
                  </a:cubicBezTo>
                  <a:cubicBezTo>
                    <a:pt x="487" y="429"/>
                    <a:pt x="429" y="487"/>
                    <a:pt x="357" y="487"/>
                  </a:cubicBezTo>
                  <a:close/>
                </a:path>
              </a:pathLst>
            </a:custGeom>
            <a:solidFill>
              <a:srgbClr val="F17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1895475" y="4144963"/>
              <a:ext cx="1158875" cy="631825"/>
            </a:xfrm>
            <a:custGeom>
              <a:avLst/>
              <a:gdLst>
                <a:gd name="T0" fmla="*/ 680 w 730"/>
                <a:gd name="T1" fmla="*/ 398 h 398"/>
                <a:gd name="T2" fmla="*/ 123 w 730"/>
                <a:gd name="T3" fmla="*/ 398 h 398"/>
                <a:gd name="T4" fmla="*/ 0 w 730"/>
                <a:gd name="T5" fmla="*/ 0 h 398"/>
                <a:gd name="T6" fmla="*/ 730 w 730"/>
                <a:gd name="T7" fmla="*/ 0 h 398"/>
                <a:gd name="T8" fmla="*/ 730 w 730"/>
                <a:gd name="T9" fmla="*/ 85 h 398"/>
                <a:gd name="T10" fmla="*/ 115 w 730"/>
                <a:gd name="T11" fmla="*/ 85 h 398"/>
                <a:gd name="T12" fmla="*/ 186 w 730"/>
                <a:gd name="T13" fmla="*/ 313 h 398"/>
                <a:gd name="T14" fmla="*/ 680 w 730"/>
                <a:gd name="T15" fmla="*/ 313 h 398"/>
                <a:gd name="T16" fmla="*/ 680 w 730"/>
                <a:gd name="T17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0" h="398">
                  <a:moveTo>
                    <a:pt x="680" y="398"/>
                  </a:moveTo>
                  <a:lnTo>
                    <a:pt x="123" y="398"/>
                  </a:lnTo>
                  <a:lnTo>
                    <a:pt x="0" y="0"/>
                  </a:lnTo>
                  <a:lnTo>
                    <a:pt x="730" y="0"/>
                  </a:lnTo>
                  <a:lnTo>
                    <a:pt x="730" y="85"/>
                  </a:lnTo>
                  <a:lnTo>
                    <a:pt x="115" y="85"/>
                  </a:lnTo>
                  <a:lnTo>
                    <a:pt x="186" y="313"/>
                  </a:lnTo>
                  <a:lnTo>
                    <a:pt x="680" y="313"/>
                  </a:lnTo>
                  <a:lnTo>
                    <a:pt x="680" y="398"/>
                  </a:lnTo>
                  <a:close/>
                </a:path>
              </a:pathLst>
            </a:custGeom>
            <a:solidFill>
              <a:srgbClr val="F17F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31"/>
            <p:cNvSpPr/>
            <p:nvPr/>
          </p:nvSpPr>
          <p:spPr bwMode="auto">
            <a:xfrm>
              <a:off x="3305175" y="4306888"/>
              <a:ext cx="919163" cy="393700"/>
            </a:xfrm>
            <a:custGeom>
              <a:avLst/>
              <a:gdLst>
                <a:gd name="T0" fmla="*/ 1717 w 2003"/>
                <a:gd name="T1" fmla="*/ 0 h 859"/>
                <a:gd name="T2" fmla="*/ 286 w 2003"/>
                <a:gd name="T3" fmla="*/ 0 h 859"/>
                <a:gd name="T4" fmla="*/ 0 w 2003"/>
                <a:gd name="T5" fmla="*/ 287 h 859"/>
                <a:gd name="T6" fmla="*/ 0 w 2003"/>
                <a:gd name="T7" fmla="*/ 430 h 859"/>
                <a:gd name="T8" fmla="*/ 0 w 2003"/>
                <a:gd name="T9" fmla="*/ 573 h 859"/>
                <a:gd name="T10" fmla="*/ 286 w 2003"/>
                <a:gd name="T11" fmla="*/ 859 h 859"/>
                <a:gd name="T12" fmla="*/ 1717 w 2003"/>
                <a:gd name="T13" fmla="*/ 859 h 859"/>
                <a:gd name="T14" fmla="*/ 2003 w 2003"/>
                <a:gd name="T15" fmla="*/ 573 h 859"/>
                <a:gd name="T16" fmla="*/ 2003 w 2003"/>
                <a:gd name="T17" fmla="*/ 430 h 859"/>
                <a:gd name="T18" fmla="*/ 2003 w 2003"/>
                <a:gd name="T19" fmla="*/ 287 h 859"/>
                <a:gd name="T20" fmla="*/ 1717 w 2003"/>
                <a:gd name="T21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3" h="859">
                  <a:moveTo>
                    <a:pt x="1717" y="0"/>
                  </a:moveTo>
                  <a:cubicBezTo>
                    <a:pt x="286" y="0"/>
                    <a:pt x="286" y="0"/>
                    <a:pt x="286" y="0"/>
                  </a:cubicBezTo>
                  <a:cubicBezTo>
                    <a:pt x="129" y="0"/>
                    <a:pt x="0" y="129"/>
                    <a:pt x="0" y="287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573"/>
                    <a:pt x="0" y="573"/>
                    <a:pt x="0" y="573"/>
                  </a:cubicBezTo>
                  <a:cubicBezTo>
                    <a:pt x="0" y="730"/>
                    <a:pt x="129" y="859"/>
                    <a:pt x="286" y="859"/>
                  </a:cubicBezTo>
                  <a:cubicBezTo>
                    <a:pt x="1717" y="859"/>
                    <a:pt x="1717" y="859"/>
                    <a:pt x="1717" y="859"/>
                  </a:cubicBezTo>
                  <a:cubicBezTo>
                    <a:pt x="1875" y="859"/>
                    <a:pt x="2003" y="730"/>
                    <a:pt x="2003" y="573"/>
                  </a:cubicBezTo>
                  <a:cubicBezTo>
                    <a:pt x="2003" y="430"/>
                    <a:pt x="2003" y="430"/>
                    <a:pt x="2003" y="430"/>
                  </a:cubicBezTo>
                  <a:cubicBezTo>
                    <a:pt x="2003" y="287"/>
                    <a:pt x="2003" y="287"/>
                    <a:pt x="2003" y="287"/>
                  </a:cubicBezTo>
                  <a:cubicBezTo>
                    <a:pt x="2003" y="129"/>
                    <a:pt x="1875" y="0"/>
                    <a:pt x="1717" y="0"/>
                  </a:cubicBezTo>
                  <a:close/>
                </a:path>
              </a:pathLst>
            </a:custGeom>
            <a:solidFill>
              <a:srgbClr val="E2D2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3305175" y="4306888"/>
              <a:ext cx="919163" cy="196850"/>
            </a:xfrm>
            <a:custGeom>
              <a:avLst/>
              <a:gdLst>
                <a:gd name="T0" fmla="*/ 2003 w 2003"/>
                <a:gd name="T1" fmla="*/ 287 h 430"/>
                <a:gd name="T2" fmla="*/ 1717 w 2003"/>
                <a:gd name="T3" fmla="*/ 0 h 430"/>
                <a:gd name="T4" fmla="*/ 286 w 2003"/>
                <a:gd name="T5" fmla="*/ 0 h 430"/>
                <a:gd name="T6" fmla="*/ 0 w 2003"/>
                <a:gd name="T7" fmla="*/ 287 h 430"/>
                <a:gd name="T8" fmla="*/ 0 w 2003"/>
                <a:gd name="T9" fmla="*/ 430 h 430"/>
                <a:gd name="T10" fmla="*/ 2003 w 2003"/>
                <a:gd name="T11" fmla="*/ 430 h 430"/>
                <a:gd name="T12" fmla="*/ 2003 w 2003"/>
                <a:gd name="T13" fmla="*/ 28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3" h="430">
                  <a:moveTo>
                    <a:pt x="2003" y="287"/>
                  </a:moveTo>
                  <a:cubicBezTo>
                    <a:pt x="2003" y="129"/>
                    <a:pt x="1875" y="0"/>
                    <a:pt x="1717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129" y="0"/>
                    <a:pt x="0" y="129"/>
                    <a:pt x="0" y="287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2003" y="430"/>
                    <a:pt x="2003" y="430"/>
                    <a:pt x="2003" y="430"/>
                  </a:cubicBezTo>
                  <a:lnTo>
                    <a:pt x="2003" y="287"/>
                  </a:lnTo>
                  <a:close/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3"/>
            <p:cNvSpPr/>
            <p:nvPr/>
          </p:nvSpPr>
          <p:spPr bwMode="auto">
            <a:xfrm>
              <a:off x="3305175" y="4503738"/>
              <a:ext cx="919163" cy="196850"/>
            </a:xfrm>
            <a:custGeom>
              <a:avLst/>
              <a:gdLst>
                <a:gd name="T0" fmla="*/ 0 w 2003"/>
                <a:gd name="T1" fmla="*/ 0 h 429"/>
                <a:gd name="T2" fmla="*/ 0 w 2003"/>
                <a:gd name="T3" fmla="*/ 143 h 429"/>
                <a:gd name="T4" fmla="*/ 286 w 2003"/>
                <a:gd name="T5" fmla="*/ 429 h 429"/>
                <a:gd name="T6" fmla="*/ 1717 w 2003"/>
                <a:gd name="T7" fmla="*/ 429 h 429"/>
                <a:gd name="T8" fmla="*/ 2003 w 2003"/>
                <a:gd name="T9" fmla="*/ 143 h 429"/>
                <a:gd name="T10" fmla="*/ 2003 w 2003"/>
                <a:gd name="T11" fmla="*/ 0 h 429"/>
                <a:gd name="T12" fmla="*/ 0 w 2003"/>
                <a:gd name="T13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3" h="429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0" y="300"/>
                    <a:pt x="129" y="429"/>
                    <a:pt x="286" y="429"/>
                  </a:cubicBezTo>
                  <a:cubicBezTo>
                    <a:pt x="1717" y="429"/>
                    <a:pt x="1717" y="429"/>
                    <a:pt x="1717" y="429"/>
                  </a:cubicBezTo>
                  <a:cubicBezTo>
                    <a:pt x="1875" y="429"/>
                    <a:pt x="2003" y="300"/>
                    <a:pt x="2003" y="143"/>
                  </a:cubicBezTo>
                  <a:cubicBezTo>
                    <a:pt x="2003" y="0"/>
                    <a:pt x="2003" y="0"/>
                    <a:pt x="200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39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4"/>
            <p:cNvSpPr>
              <a:spLocks noEditPoints="1"/>
            </p:cNvSpPr>
            <p:nvPr/>
          </p:nvSpPr>
          <p:spPr bwMode="auto">
            <a:xfrm>
              <a:off x="3563938" y="4387850"/>
              <a:ext cx="107950" cy="238125"/>
            </a:xfrm>
            <a:custGeom>
              <a:avLst/>
              <a:gdLst>
                <a:gd name="T0" fmla="*/ 206 w 235"/>
                <a:gd name="T1" fmla="*/ 266 h 519"/>
                <a:gd name="T2" fmla="*/ 235 w 235"/>
                <a:gd name="T3" fmla="*/ 369 h 519"/>
                <a:gd name="T4" fmla="*/ 228 w 235"/>
                <a:gd name="T5" fmla="*/ 424 h 519"/>
                <a:gd name="T6" fmla="*/ 206 w 235"/>
                <a:gd name="T7" fmla="*/ 471 h 519"/>
                <a:gd name="T8" fmla="*/ 170 w 235"/>
                <a:gd name="T9" fmla="*/ 506 h 519"/>
                <a:gd name="T10" fmla="*/ 127 w 235"/>
                <a:gd name="T11" fmla="*/ 519 h 519"/>
                <a:gd name="T12" fmla="*/ 28 w 235"/>
                <a:gd name="T13" fmla="*/ 519 h 519"/>
                <a:gd name="T14" fmla="*/ 26 w 235"/>
                <a:gd name="T15" fmla="*/ 518 h 519"/>
                <a:gd name="T16" fmla="*/ 24 w 235"/>
                <a:gd name="T17" fmla="*/ 519 h 519"/>
                <a:gd name="T18" fmla="*/ 7 w 235"/>
                <a:gd name="T19" fmla="*/ 511 h 519"/>
                <a:gd name="T20" fmla="*/ 0 w 235"/>
                <a:gd name="T21" fmla="*/ 494 h 519"/>
                <a:gd name="T22" fmla="*/ 0 w 235"/>
                <a:gd name="T23" fmla="*/ 24 h 519"/>
                <a:gd name="T24" fmla="*/ 7 w 235"/>
                <a:gd name="T25" fmla="*/ 7 h 519"/>
                <a:gd name="T26" fmla="*/ 24 w 235"/>
                <a:gd name="T27" fmla="*/ 0 h 519"/>
                <a:gd name="T28" fmla="*/ 25 w 235"/>
                <a:gd name="T29" fmla="*/ 0 h 519"/>
                <a:gd name="T30" fmla="*/ 114 w 235"/>
                <a:gd name="T31" fmla="*/ 0 h 519"/>
                <a:gd name="T32" fmla="*/ 186 w 235"/>
                <a:gd name="T33" fmla="*/ 43 h 519"/>
                <a:gd name="T34" fmla="*/ 213 w 235"/>
                <a:gd name="T35" fmla="*/ 134 h 519"/>
                <a:gd name="T36" fmla="*/ 206 w 235"/>
                <a:gd name="T37" fmla="*/ 183 h 519"/>
                <a:gd name="T38" fmla="*/ 186 w 235"/>
                <a:gd name="T39" fmla="*/ 225 h 519"/>
                <a:gd name="T40" fmla="*/ 177 w 235"/>
                <a:gd name="T41" fmla="*/ 236 h 519"/>
                <a:gd name="T42" fmla="*/ 206 w 235"/>
                <a:gd name="T43" fmla="*/ 266 h 519"/>
                <a:gd name="T44" fmla="*/ 164 w 235"/>
                <a:gd name="T45" fmla="*/ 134 h 519"/>
                <a:gd name="T46" fmla="*/ 159 w 235"/>
                <a:gd name="T47" fmla="*/ 101 h 519"/>
                <a:gd name="T48" fmla="*/ 148 w 235"/>
                <a:gd name="T49" fmla="*/ 74 h 519"/>
                <a:gd name="T50" fmla="*/ 132 w 235"/>
                <a:gd name="T51" fmla="*/ 56 h 519"/>
                <a:gd name="T52" fmla="*/ 114 w 235"/>
                <a:gd name="T53" fmla="*/ 49 h 519"/>
                <a:gd name="T54" fmla="*/ 49 w 235"/>
                <a:gd name="T55" fmla="*/ 49 h 519"/>
                <a:gd name="T56" fmla="*/ 49 w 235"/>
                <a:gd name="T57" fmla="*/ 219 h 519"/>
                <a:gd name="T58" fmla="*/ 114 w 235"/>
                <a:gd name="T59" fmla="*/ 219 h 519"/>
                <a:gd name="T60" fmla="*/ 132 w 235"/>
                <a:gd name="T61" fmla="*/ 212 h 519"/>
                <a:gd name="T62" fmla="*/ 148 w 235"/>
                <a:gd name="T63" fmla="*/ 194 h 519"/>
                <a:gd name="T64" fmla="*/ 159 w 235"/>
                <a:gd name="T65" fmla="*/ 168 h 519"/>
                <a:gd name="T66" fmla="*/ 164 w 235"/>
                <a:gd name="T67" fmla="*/ 134 h 519"/>
                <a:gd name="T68" fmla="*/ 165 w 235"/>
                <a:gd name="T69" fmla="*/ 443 h 519"/>
                <a:gd name="T70" fmla="*/ 181 w 235"/>
                <a:gd name="T71" fmla="*/ 409 h 519"/>
                <a:gd name="T72" fmla="*/ 187 w 235"/>
                <a:gd name="T73" fmla="*/ 369 h 519"/>
                <a:gd name="T74" fmla="*/ 181 w 235"/>
                <a:gd name="T75" fmla="*/ 328 h 519"/>
                <a:gd name="T76" fmla="*/ 165 w 235"/>
                <a:gd name="T77" fmla="*/ 294 h 519"/>
                <a:gd name="T78" fmla="*/ 127 w 235"/>
                <a:gd name="T79" fmla="*/ 269 h 519"/>
                <a:gd name="T80" fmla="*/ 49 w 235"/>
                <a:gd name="T81" fmla="*/ 269 h 519"/>
                <a:gd name="T82" fmla="*/ 49 w 235"/>
                <a:gd name="T83" fmla="*/ 469 h 519"/>
                <a:gd name="T84" fmla="*/ 127 w 235"/>
                <a:gd name="T85" fmla="*/ 469 h 519"/>
                <a:gd name="T86" fmla="*/ 147 w 235"/>
                <a:gd name="T87" fmla="*/ 462 h 519"/>
                <a:gd name="T88" fmla="*/ 165 w 235"/>
                <a:gd name="T89" fmla="*/ 443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519">
                  <a:moveTo>
                    <a:pt x="206" y="266"/>
                  </a:moveTo>
                  <a:cubicBezTo>
                    <a:pt x="226" y="295"/>
                    <a:pt x="235" y="329"/>
                    <a:pt x="235" y="369"/>
                  </a:cubicBezTo>
                  <a:cubicBezTo>
                    <a:pt x="235" y="388"/>
                    <a:pt x="233" y="406"/>
                    <a:pt x="228" y="424"/>
                  </a:cubicBezTo>
                  <a:cubicBezTo>
                    <a:pt x="223" y="441"/>
                    <a:pt x="215" y="457"/>
                    <a:pt x="206" y="471"/>
                  </a:cubicBezTo>
                  <a:cubicBezTo>
                    <a:pt x="195" y="486"/>
                    <a:pt x="183" y="498"/>
                    <a:pt x="170" y="506"/>
                  </a:cubicBezTo>
                  <a:cubicBezTo>
                    <a:pt x="156" y="514"/>
                    <a:pt x="142" y="519"/>
                    <a:pt x="127" y="519"/>
                  </a:cubicBezTo>
                  <a:cubicBezTo>
                    <a:pt x="28" y="519"/>
                    <a:pt x="28" y="519"/>
                    <a:pt x="28" y="519"/>
                  </a:cubicBezTo>
                  <a:cubicBezTo>
                    <a:pt x="27" y="519"/>
                    <a:pt x="27" y="518"/>
                    <a:pt x="26" y="518"/>
                  </a:cubicBezTo>
                  <a:cubicBezTo>
                    <a:pt x="26" y="518"/>
                    <a:pt x="25" y="519"/>
                    <a:pt x="24" y="519"/>
                  </a:cubicBezTo>
                  <a:cubicBezTo>
                    <a:pt x="17" y="519"/>
                    <a:pt x="12" y="516"/>
                    <a:pt x="7" y="511"/>
                  </a:cubicBezTo>
                  <a:cubicBezTo>
                    <a:pt x="2" y="506"/>
                    <a:pt x="0" y="501"/>
                    <a:pt x="0" y="49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7"/>
                    <a:pt x="2" y="12"/>
                    <a:pt x="7" y="7"/>
                  </a:cubicBezTo>
                  <a:cubicBezTo>
                    <a:pt x="12" y="2"/>
                    <a:pt x="17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42" y="0"/>
                    <a:pt x="166" y="14"/>
                    <a:pt x="186" y="43"/>
                  </a:cubicBezTo>
                  <a:cubicBezTo>
                    <a:pt x="204" y="69"/>
                    <a:pt x="213" y="99"/>
                    <a:pt x="213" y="134"/>
                  </a:cubicBezTo>
                  <a:cubicBezTo>
                    <a:pt x="213" y="151"/>
                    <a:pt x="211" y="167"/>
                    <a:pt x="206" y="183"/>
                  </a:cubicBezTo>
                  <a:cubicBezTo>
                    <a:pt x="201" y="199"/>
                    <a:pt x="195" y="213"/>
                    <a:pt x="186" y="225"/>
                  </a:cubicBezTo>
                  <a:cubicBezTo>
                    <a:pt x="183" y="230"/>
                    <a:pt x="180" y="233"/>
                    <a:pt x="177" y="236"/>
                  </a:cubicBezTo>
                  <a:cubicBezTo>
                    <a:pt x="188" y="244"/>
                    <a:pt x="197" y="254"/>
                    <a:pt x="206" y="266"/>
                  </a:cubicBezTo>
                  <a:close/>
                  <a:moveTo>
                    <a:pt x="164" y="134"/>
                  </a:moveTo>
                  <a:cubicBezTo>
                    <a:pt x="164" y="122"/>
                    <a:pt x="162" y="111"/>
                    <a:pt x="159" y="101"/>
                  </a:cubicBezTo>
                  <a:cubicBezTo>
                    <a:pt x="156" y="90"/>
                    <a:pt x="152" y="81"/>
                    <a:pt x="148" y="74"/>
                  </a:cubicBezTo>
                  <a:cubicBezTo>
                    <a:pt x="143" y="66"/>
                    <a:pt x="138" y="60"/>
                    <a:pt x="132" y="56"/>
                  </a:cubicBezTo>
                  <a:cubicBezTo>
                    <a:pt x="126" y="51"/>
                    <a:pt x="120" y="49"/>
                    <a:pt x="114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9" y="219"/>
                    <a:pt x="49" y="219"/>
                    <a:pt x="49" y="219"/>
                  </a:cubicBezTo>
                  <a:cubicBezTo>
                    <a:pt x="114" y="219"/>
                    <a:pt x="114" y="219"/>
                    <a:pt x="114" y="219"/>
                  </a:cubicBezTo>
                  <a:cubicBezTo>
                    <a:pt x="120" y="219"/>
                    <a:pt x="126" y="217"/>
                    <a:pt x="132" y="212"/>
                  </a:cubicBezTo>
                  <a:cubicBezTo>
                    <a:pt x="138" y="208"/>
                    <a:pt x="143" y="202"/>
                    <a:pt x="148" y="194"/>
                  </a:cubicBezTo>
                  <a:cubicBezTo>
                    <a:pt x="152" y="187"/>
                    <a:pt x="156" y="178"/>
                    <a:pt x="159" y="168"/>
                  </a:cubicBezTo>
                  <a:cubicBezTo>
                    <a:pt x="162" y="157"/>
                    <a:pt x="164" y="146"/>
                    <a:pt x="164" y="134"/>
                  </a:cubicBezTo>
                  <a:close/>
                  <a:moveTo>
                    <a:pt x="165" y="443"/>
                  </a:moveTo>
                  <a:cubicBezTo>
                    <a:pt x="172" y="433"/>
                    <a:pt x="177" y="422"/>
                    <a:pt x="181" y="409"/>
                  </a:cubicBezTo>
                  <a:cubicBezTo>
                    <a:pt x="185" y="396"/>
                    <a:pt x="187" y="382"/>
                    <a:pt x="187" y="369"/>
                  </a:cubicBezTo>
                  <a:cubicBezTo>
                    <a:pt x="187" y="355"/>
                    <a:pt x="185" y="341"/>
                    <a:pt x="181" y="328"/>
                  </a:cubicBezTo>
                  <a:cubicBezTo>
                    <a:pt x="177" y="315"/>
                    <a:pt x="172" y="304"/>
                    <a:pt x="165" y="294"/>
                  </a:cubicBezTo>
                  <a:cubicBezTo>
                    <a:pt x="153" y="277"/>
                    <a:pt x="141" y="269"/>
                    <a:pt x="127" y="269"/>
                  </a:cubicBezTo>
                  <a:cubicBezTo>
                    <a:pt x="49" y="269"/>
                    <a:pt x="49" y="269"/>
                    <a:pt x="49" y="269"/>
                  </a:cubicBezTo>
                  <a:cubicBezTo>
                    <a:pt x="49" y="469"/>
                    <a:pt x="49" y="469"/>
                    <a:pt x="49" y="469"/>
                  </a:cubicBezTo>
                  <a:cubicBezTo>
                    <a:pt x="127" y="469"/>
                    <a:pt x="127" y="469"/>
                    <a:pt x="127" y="469"/>
                  </a:cubicBezTo>
                  <a:cubicBezTo>
                    <a:pt x="133" y="469"/>
                    <a:pt x="140" y="467"/>
                    <a:pt x="147" y="462"/>
                  </a:cubicBezTo>
                  <a:cubicBezTo>
                    <a:pt x="153" y="458"/>
                    <a:pt x="159" y="451"/>
                    <a:pt x="165" y="443"/>
                  </a:cubicBezTo>
                  <a:close/>
                </a:path>
              </a:pathLst>
            </a:custGeom>
            <a:solidFill>
              <a:srgbClr val="FFF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3719513" y="4387850"/>
              <a:ext cx="104775" cy="241300"/>
            </a:xfrm>
            <a:custGeom>
              <a:avLst/>
              <a:gdLst>
                <a:gd name="T0" fmla="*/ 114 w 231"/>
                <a:gd name="T1" fmla="*/ 526 h 526"/>
                <a:gd name="T2" fmla="*/ 32 w 231"/>
                <a:gd name="T3" fmla="*/ 492 h 526"/>
                <a:gd name="T4" fmla="*/ 3 w 231"/>
                <a:gd name="T5" fmla="*/ 426 h 526"/>
                <a:gd name="T6" fmla="*/ 0 w 231"/>
                <a:gd name="T7" fmla="*/ 404 h 526"/>
                <a:gd name="T8" fmla="*/ 0 w 231"/>
                <a:gd name="T9" fmla="*/ 392 h 526"/>
                <a:gd name="T10" fmla="*/ 0 w 231"/>
                <a:gd name="T11" fmla="*/ 25 h 526"/>
                <a:gd name="T12" fmla="*/ 8 w 231"/>
                <a:gd name="T13" fmla="*/ 8 h 526"/>
                <a:gd name="T14" fmla="*/ 25 w 231"/>
                <a:gd name="T15" fmla="*/ 0 h 526"/>
                <a:gd name="T16" fmla="*/ 43 w 231"/>
                <a:gd name="T17" fmla="*/ 8 h 526"/>
                <a:gd name="T18" fmla="*/ 50 w 231"/>
                <a:gd name="T19" fmla="*/ 25 h 526"/>
                <a:gd name="T20" fmla="*/ 50 w 231"/>
                <a:gd name="T21" fmla="*/ 393 h 526"/>
                <a:gd name="T22" fmla="*/ 50 w 231"/>
                <a:gd name="T23" fmla="*/ 395 h 526"/>
                <a:gd name="T24" fmla="*/ 50 w 231"/>
                <a:gd name="T25" fmla="*/ 402 h 526"/>
                <a:gd name="T26" fmla="*/ 51 w 231"/>
                <a:gd name="T27" fmla="*/ 419 h 526"/>
                <a:gd name="T28" fmla="*/ 57 w 231"/>
                <a:gd name="T29" fmla="*/ 440 h 526"/>
                <a:gd name="T30" fmla="*/ 68 w 231"/>
                <a:gd name="T31" fmla="*/ 459 h 526"/>
                <a:gd name="T32" fmla="*/ 114 w 231"/>
                <a:gd name="T33" fmla="*/ 476 h 526"/>
                <a:gd name="T34" fmla="*/ 163 w 231"/>
                <a:gd name="T35" fmla="*/ 459 h 526"/>
                <a:gd name="T36" fmla="*/ 175 w 231"/>
                <a:gd name="T37" fmla="*/ 440 h 526"/>
                <a:gd name="T38" fmla="*/ 180 w 231"/>
                <a:gd name="T39" fmla="*/ 420 h 526"/>
                <a:gd name="T40" fmla="*/ 182 w 231"/>
                <a:gd name="T41" fmla="*/ 399 h 526"/>
                <a:gd name="T42" fmla="*/ 182 w 231"/>
                <a:gd name="T43" fmla="*/ 397 h 526"/>
                <a:gd name="T44" fmla="*/ 182 w 231"/>
                <a:gd name="T45" fmla="*/ 25 h 526"/>
                <a:gd name="T46" fmla="*/ 189 w 231"/>
                <a:gd name="T47" fmla="*/ 8 h 526"/>
                <a:gd name="T48" fmla="*/ 207 w 231"/>
                <a:gd name="T49" fmla="*/ 0 h 526"/>
                <a:gd name="T50" fmla="*/ 224 w 231"/>
                <a:gd name="T51" fmla="*/ 8 h 526"/>
                <a:gd name="T52" fmla="*/ 231 w 231"/>
                <a:gd name="T53" fmla="*/ 25 h 526"/>
                <a:gd name="T54" fmla="*/ 231 w 231"/>
                <a:gd name="T55" fmla="*/ 397 h 526"/>
                <a:gd name="T56" fmla="*/ 231 w 231"/>
                <a:gd name="T57" fmla="*/ 408 h 526"/>
                <a:gd name="T58" fmla="*/ 228 w 231"/>
                <a:gd name="T59" fmla="*/ 429 h 526"/>
                <a:gd name="T60" fmla="*/ 198 w 231"/>
                <a:gd name="T61" fmla="*/ 492 h 526"/>
                <a:gd name="T62" fmla="*/ 114 w 231"/>
                <a:gd name="T63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1" h="526">
                  <a:moveTo>
                    <a:pt x="114" y="526"/>
                  </a:moveTo>
                  <a:cubicBezTo>
                    <a:pt x="79" y="526"/>
                    <a:pt x="52" y="514"/>
                    <a:pt x="32" y="492"/>
                  </a:cubicBezTo>
                  <a:cubicBezTo>
                    <a:pt x="16" y="475"/>
                    <a:pt x="6" y="452"/>
                    <a:pt x="3" y="426"/>
                  </a:cubicBezTo>
                  <a:cubicBezTo>
                    <a:pt x="1" y="418"/>
                    <a:pt x="0" y="410"/>
                    <a:pt x="0" y="404"/>
                  </a:cubicBezTo>
                  <a:cubicBezTo>
                    <a:pt x="0" y="398"/>
                    <a:pt x="0" y="394"/>
                    <a:pt x="0" y="39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8"/>
                    <a:pt x="3" y="12"/>
                    <a:pt x="8" y="8"/>
                  </a:cubicBezTo>
                  <a:cubicBezTo>
                    <a:pt x="13" y="3"/>
                    <a:pt x="18" y="0"/>
                    <a:pt x="25" y="0"/>
                  </a:cubicBezTo>
                  <a:cubicBezTo>
                    <a:pt x="32" y="0"/>
                    <a:pt x="38" y="3"/>
                    <a:pt x="43" y="8"/>
                  </a:cubicBezTo>
                  <a:cubicBezTo>
                    <a:pt x="48" y="12"/>
                    <a:pt x="50" y="18"/>
                    <a:pt x="50" y="25"/>
                  </a:cubicBezTo>
                  <a:cubicBezTo>
                    <a:pt x="50" y="393"/>
                    <a:pt x="50" y="393"/>
                    <a:pt x="50" y="393"/>
                  </a:cubicBezTo>
                  <a:cubicBezTo>
                    <a:pt x="50" y="395"/>
                    <a:pt x="50" y="395"/>
                    <a:pt x="50" y="395"/>
                  </a:cubicBezTo>
                  <a:cubicBezTo>
                    <a:pt x="50" y="395"/>
                    <a:pt x="50" y="398"/>
                    <a:pt x="50" y="402"/>
                  </a:cubicBezTo>
                  <a:cubicBezTo>
                    <a:pt x="49" y="407"/>
                    <a:pt x="50" y="413"/>
                    <a:pt x="51" y="419"/>
                  </a:cubicBezTo>
                  <a:cubicBezTo>
                    <a:pt x="52" y="426"/>
                    <a:pt x="54" y="432"/>
                    <a:pt x="57" y="440"/>
                  </a:cubicBezTo>
                  <a:cubicBezTo>
                    <a:pt x="59" y="447"/>
                    <a:pt x="63" y="454"/>
                    <a:pt x="68" y="459"/>
                  </a:cubicBezTo>
                  <a:cubicBezTo>
                    <a:pt x="78" y="471"/>
                    <a:pt x="94" y="476"/>
                    <a:pt x="114" y="476"/>
                  </a:cubicBezTo>
                  <a:cubicBezTo>
                    <a:pt x="135" y="476"/>
                    <a:pt x="152" y="470"/>
                    <a:pt x="163" y="459"/>
                  </a:cubicBezTo>
                  <a:cubicBezTo>
                    <a:pt x="168" y="453"/>
                    <a:pt x="172" y="447"/>
                    <a:pt x="175" y="440"/>
                  </a:cubicBezTo>
                  <a:cubicBezTo>
                    <a:pt x="177" y="434"/>
                    <a:pt x="179" y="427"/>
                    <a:pt x="180" y="420"/>
                  </a:cubicBezTo>
                  <a:cubicBezTo>
                    <a:pt x="182" y="413"/>
                    <a:pt x="182" y="406"/>
                    <a:pt x="182" y="399"/>
                  </a:cubicBezTo>
                  <a:cubicBezTo>
                    <a:pt x="182" y="397"/>
                    <a:pt x="182" y="397"/>
                    <a:pt x="182" y="397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82" y="18"/>
                    <a:pt x="184" y="12"/>
                    <a:pt x="189" y="8"/>
                  </a:cubicBezTo>
                  <a:cubicBezTo>
                    <a:pt x="194" y="3"/>
                    <a:pt x="200" y="0"/>
                    <a:pt x="207" y="0"/>
                  </a:cubicBezTo>
                  <a:cubicBezTo>
                    <a:pt x="213" y="0"/>
                    <a:pt x="219" y="3"/>
                    <a:pt x="224" y="8"/>
                  </a:cubicBezTo>
                  <a:cubicBezTo>
                    <a:pt x="229" y="12"/>
                    <a:pt x="231" y="18"/>
                    <a:pt x="231" y="25"/>
                  </a:cubicBezTo>
                  <a:cubicBezTo>
                    <a:pt x="231" y="397"/>
                    <a:pt x="231" y="397"/>
                    <a:pt x="231" y="397"/>
                  </a:cubicBezTo>
                  <a:cubicBezTo>
                    <a:pt x="231" y="399"/>
                    <a:pt x="231" y="402"/>
                    <a:pt x="231" y="408"/>
                  </a:cubicBezTo>
                  <a:cubicBezTo>
                    <a:pt x="231" y="414"/>
                    <a:pt x="230" y="421"/>
                    <a:pt x="228" y="429"/>
                  </a:cubicBezTo>
                  <a:cubicBezTo>
                    <a:pt x="224" y="454"/>
                    <a:pt x="214" y="475"/>
                    <a:pt x="198" y="492"/>
                  </a:cubicBezTo>
                  <a:cubicBezTo>
                    <a:pt x="178" y="514"/>
                    <a:pt x="150" y="526"/>
                    <a:pt x="114" y="526"/>
                  </a:cubicBezTo>
                  <a:close/>
                </a:path>
              </a:pathLst>
            </a:custGeom>
            <a:solidFill>
              <a:srgbClr val="FFF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3868738" y="4387850"/>
              <a:ext cx="106363" cy="238125"/>
            </a:xfrm>
            <a:custGeom>
              <a:avLst/>
              <a:gdLst>
                <a:gd name="T0" fmla="*/ 215 w 231"/>
                <a:gd name="T1" fmla="*/ 3 h 519"/>
                <a:gd name="T2" fmla="*/ 228 w 231"/>
                <a:gd name="T3" fmla="*/ 16 h 519"/>
                <a:gd name="T4" fmla="*/ 228 w 231"/>
                <a:gd name="T5" fmla="*/ 34 h 519"/>
                <a:gd name="T6" fmla="*/ 140 w 231"/>
                <a:gd name="T7" fmla="*/ 257 h 519"/>
                <a:gd name="T8" fmla="*/ 140 w 231"/>
                <a:gd name="T9" fmla="*/ 494 h 519"/>
                <a:gd name="T10" fmla="*/ 133 w 231"/>
                <a:gd name="T11" fmla="*/ 512 h 519"/>
                <a:gd name="T12" fmla="*/ 116 w 231"/>
                <a:gd name="T13" fmla="*/ 519 h 519"/>
                <a:gd name="T14" fmla="*/ 99 w 231"/>
                <a:gd name="T15" fmla="*/ 512 h 519"/>
                <a:gd name="T16" fmla="*/ 91 w 231"/>
                <a:gd name="T17" fmla="*/ 494 h 519"/>
                <a:gd name="T18" fmla="*/ 91 w 231"/>
                <a:gd name="T19" fmla="*/ 257 h 519"/>
                <a:gd name="T20" fmla="*/ 3 w 231"/>
                <a:gd name="T21" fmla="*/ 34 h 519"/>
                <a:gd name="T22" fmla="*/ 3 w 231"/>
                <a:gd name="T23" fmla="*/ 16 h 519"/>
                <a:gd name="T24" fmla="*/ 17 w 231"/>
                <a:gd name="T25" fmla="*/ 3 h 519"/>
                <a:gd name="T26" fmla="*/ 36 w 231"/>
                <a:gd name="T27" fmla="*/ 3 h 519"/>
                <a:gd name="T28" fmla="*/ 49 w 231"/>
                <a:gd name="T29" fmla="*/ 16 h 519"/>
                <a:gd name="T30" fmla="*/ 116 w 231"/>
                <a:gd name="T31" fmla="*/ 186 h 519"/>
                <a:gd name="T32" fmla="*/ 182 w 231"/>
                <a:gd name="T33" fmla="*/ 16 h 519"/>
                <a:gd name="T34" fmla="*/ 195 w 231"/>
                <a:gd name="T35" fmla="*/ 3 h 519"/>
                <a:gd name="T36" fmla="*/ 215 w 231"/>
                <a:gd name="T37" fmla="*/ 3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1" h="519">
                  <a:moveTo>
                    <a:pt x="215" y="3"/>
                  </a:moveTo>
                  <a:cubicBezTo>
                    <a:pt x="221" y="5"/>
                    <a:pt x="226" y="10"/>
                    <a:pt x="228" y="16"/>
                  </a:cubicBezTo>
                  <a:cubicBezTo>
                    <a:pt x="231" y="22"/>
                    <a:pt x="231" y="28"/>
                    <a:pt x="228" y="34"/>
                  </a:cubicBezTo>
                  <a:cubicBezTo>
                    <a:pt x="140" y="257"/>
                    <a:pt x="140" y="257"/>
                    <a:pt x="140" y="257"/>
                  </a:cubicBezTo>
                  <a:cubicBezTo>
                    <a:pt x="140" y="494"/>
                    <a:pt x="140" y="494"/>
                    <a:pt x="140" y="494"/>
                  </a:cubicBezTo>
                  <a:cubicBezTo>
                    <a:pt x="140" y="501"/>
                    <a:pt x="138" y="507"/>
                    <a:pt x="133" y="512"/>
                  </a:cubicBezTo>
                  <a:cubicBezTo>
                    <a:pt x="128" y="516"/>
                    <a:pt x="123" y="519"/>
                    <a:pt x="116" y="519"/>
                  </a:cubicBezTo>
                  <a:cubicBezTo>
                    <a:pt x="109" y="519"/>
                    <a:pt x="103" y="516"/>
                    <a:pt x="99" y="512"/>
                  </a:cubicBezTo>
                  <a:cubicBezTo>
                    <a:pt x="94" y="507"/>
                    <a:pt x="91" y="501"/>
                    <a:pt x="91" y="494"/>
                  </a:cubicBezTo>
                  <a:cubicBezTo>
                    <a:pt x="91" y="257"/>
                    <a:pt x="91" y="257"/>
                    <a:pt x="91" y="25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0" y="28"/>
                    <a:pt x="1" y="22"/>
                    <a:pt x="3" y="16"/>
                  </a:cubicBezTo>
                  <a:cubicBezTo>
                    <a:pt x="6" y="10"/>
                    <a:pt x="10" y="5"/>
                    <a:pt x="17" y="3"/>
                  </a:cubicBezTo>
                  <a:cubicBezTo>
                    <a:pt x="23" y="0"/>
                    <a:pt x="30" y="0"/>
                    <a:pt x="36" y="3"/>
                  </a:cubicBezTo>
                  <a:cubicBezTo>
                    <a:pt x="42" y="5"/>
                    <a:pt x="46" y="10"/>
                    <a:pt x="49" y="16"/>
                  </a:cubicBezTo>
                  <a:cubicBezTo>
                    <a:pt x="116" y="186"/>
                    <a:pt x="116" y="186"/>
                    <a:pt x="116" y="18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5" y="10"/>
                    <a:pt x="189" y="5"/>
                    <a:pt x="195" y="3"/>
                  </a:cubicBezTo>
                  <a:cubicBezTo>
                    <a:pt x="202" y="0"/>
                    <a:pt x="208" y="0"/>
                    <a:pt x="215" y="3"/>
                  </a:cubicBezTo>
                  <a:close/>
                </a:path>
              </a:pathLst>
            </a:custGeom>
            <a:solidFill>
              <a:srgbClr val="FFF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37"/>
            <p:cNvSpPr/>
            <p:nvPr/>
          </p:nvSpPr>
          <p:spPr bwMode="auto">
            <a:xfrm>
              <a:off x="4010025" y="4630738"/>
              <a:ext cx="158750" cy="327025"/>
            </a:xfrm>
            <a:custGeom>
              <a:avLst/>
              <a:gdLst>
                <a:gd name="T0" fmla="*/ 333 w 344"/>
                <a:gd name="T1" fmla="*/ 636 h 710"/>
                <a:gd name="T2" fmla="*/ 217 w 344"/>
                <a:gd name="T3" fmla="*/ 359 h 710"/>
                <a:gd name="T4" fmla="*/ 315 w 344"/>
                <a:gd name="T5" fmla="*/ 310 h 710"/>
                <a:gd name="T6" fmla="*/ 324 w 344"/>
                <a:gd name="T7" fmla="*/ 297 h 710"/>
                <a:gd name="T8" fmla="*/ 319 w 344"/>
                <a:gd name="T9" fmla="*/ 281 h 710"/>
                <a:gd name="T10" fmla="*/ 31 w 344"/>
                <a:gd name="T11" fmla="*/ 6 h 710"/>
                <a:gd name="T12" fmla="*/ 11 w 344"/>
                <a:gd name="T13" fmla="*/ 3 h 710"/>
                <a:gd name="T14" fmla="*/ 0 w 344"/>
                <a:gd name="T15" fmla="*/ 19 h 710"/>
                <a:gd name="T16" fmla="*/ 3 w 344"/>
                <a:gd name="T17" fmla="*/ 437 h 710"/>
                <a:gd name="T18" fmla="*/ 11 w 344"/>
                <a:gd name="T19" fmla="*/ 452 h 710"/>
                <a:gd name="T20" fmla="*/ 20 w 344"/>
                <a:gd name="T21" fmla="*/ 455 h 710"/>
                <a:gd name="T22" fmla="*/ 28 w 344"/>
                <a:gd name="T23" fmla="*/ 453 h 710"/>
                <a:gd name="T24" fmla="*/ 120 w 344"/>
                <a:gd name="T25" fmla="*/ 407 h 710"/>
                <a:gd name="T26" fmla="*/ 234 w 344"/>
                <a:gd name="T27" fmla="*/ 677 h 710"/>
                <a:gd name="T28" fmla="*/ 283 w 344"/>
                <a:gd name="T29" fmla="*/ 710 h 710"/>
                <a:gd name="T30" fmla="*/ 304 w 344"/>
                <a:gd name="T31" fmla="*/ 706 h 710"/>
                <a:gd name="T32" fmla="*/ 333 w 344"/>
                <a:gd name="T33" fmla="*/ 636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4" h="710">
                  <a:moveTo>
                    <a:pt x="333" y="636"/>
                  </a:moveTo>
                  <a:cubicBezTo>
                    <a:pt x="217" y="359"/>
                    <a:pt x="217" y="359"/>
                    <a:pt x="217" y="359"/>
                  </a:cubicBezTo>
                  <a:cubicBezTo>
                    <a:pt x="315" y="310"/>
                    <a:pt x="315" y="310"/>
                    <a:pt x="315" y="310"/>
                  </a:cubicBezTo>
                  <a:cubicBezTo>
                    <a:pt x="320" y="307"/>
                    <a:pt x="323" y="302"/>
                    <a:pt x="324" y="297"/>
                  </a:cubicBezTo>
                  <a:cubicBezTo>
                    <a:pt x="325" y="291"/>
                    <a:pt x="323" y="285"/>
                    <a:pt x="319" y="28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5" y="1"/>
                    <a:pt x="18" y="0"/>
                    <a:pt x="11" y="3"/>
                  </a:cubicBezTo>
                  <a:cubicBezTo>
                    <a:pt x="5" y="5"/>
                    <a:pt x="0" y="12"/>
                    <a:pt x="0" y="19"/>
                  </a:cubicBezTo>
                  <a:cubicBezTo>
                    <a:pt x="3" y="437"/>
                    <a:pt x="3" y="437"/>
                    <a:pt x="3" y="437"/>
                  </a:cubicBezTo>
                  <a:cubicBezTo>
                    <a:pt x="3" y="443"/>
                    <a:pt x="6" y="449"/>
                    <a:pt x="11" y="452"/>
                  </a:cubicBezTo>
                  <a:cubicBezTo>
                    <a:pt x="14" y="454"/>
                    <a:pt x="17" y="455"/>
                    <a:pt x="20" y="455"/>
                  </a:cubicBezTo>
                  <a:cubicBezTo>
                    <a:pt x="23" y="455"/>
                    <a:pt x="26" y="454"/>
                    <a:pt x="28" y="453"/>
                  </a:cubicBezTo>
                  <a:cubicBezTo>
                    <a:pt x="120" y="407"/>
                    <a:pt x="120" y="407"/>
                    <a:pt x="120" y="407"/>
                  </a:cubicBezTo>
                  <a:cubicBezTo>
                    <a:pt x="234" y="677"/>
                    <a:pt x="234" y="677"/>
                    <a:pt x="234" y="677"/>
                  </a:cubicBezTo>
                  <a:cubicBezTo>
                    <a:pt x="243" y="698"/>
                    <a:pt x="262" y="710"/>
                    <a:pt x="283" y="710"/>
                  </a:cubicBezTo>
                  <a:cubicBezTo>
                    <a:pt x="290" y="710"/>
                    <a:pt x="297" y="709"/>
                    <a:pt x="304" y="706"/>
                  </a:cubicBezTo>
                  <a:cubicBezTo>
                    <a:pt x="331" y="695"/>
                    <a:pt x="344" y="663"/>
                    <a:pt x="333" y="636"/>
                  </a:cubicBezTo>
                  <a:close/>
                </a:path>
              </a:pathLst>
            </a:custGeom>
            <a:solidFill>
              <a:srgbClr val="475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8"/>
            <p:cNvSpPr/>
            <p:nvPr/>
          </p:nvSpPr>
          <p:spPr bwMode="auto">
            <a:xfrm>
              <a:off x="3756025" y="4102100"/>
              <a:ext cx="17463" cy="147638"/>
            </a:xfrm>
            <a:custGeom>
              <a:avLst/>
              <a:gdLst>
                <a:gd name="T0" fmla="*/ 18 w 36"/>
                <a:gd name="T1" fmla="*/ 322 h 322"/>
                <a:gd name="T2" fmla="*/ 0 w 36"/>
                <a:gd name="T3" fmla="*/ 304 h 322"/>
                <a:gd name="T4" fmla="*/ 0 w 36"/>
                <a:gd name="T5" fmla="*/ 18 h 322"/>
                <a:gd name="T6" fmla="*/ 18 w 36"/>
                <a:gd name="T7" fmla="*/ 0 h 322"/>
                <a:gd name="T8" fmla="*/ 36 w 36"/>
                <a:gd name="T9" fmla="*/ 18 h 322"/>
                <a:gd name="T10" fmla="*/ 36 w 36"/>
                <a:gd name="T11" fmla="*/ 304 h 322"/>
                <a:gd name="T12" fmla="*/ 18 w 36"/>
                <a:gd name="T13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2">
                  <a:moveTo>
                    <a:pt x="18" y="322"/>
                  </a:moveTo>
                  <a:cubicBezTo>
                    <a:pt x="8" y="322"/>
                    <a:pt x="0" y="314"/>
                    <a:pt x="0" y="30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304"/>
                    <a:pt x="36" y="304"/>
                    <a:pt x="36" y="304"/>
                  </a:cubicBezTo>
                  <a:cubicBezTo>
                    <a:pt x="36" y="314"/>
                    <a:pt x="28" y="322"/>
                    <a:pt x="18" y="322"/>
                  </a:cubicBezTo>
                  <a:close/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9"/>
            <p:cNvSpPr/>
            <p:nvPr/>
          </p:nvSpPr>
          <p:spPr bwMode="auto">
            <a:xfrm>
              <a:off x="3594100" y="4165600"/>
              <a:ext cx="49213" cy="84138"/>
            </a:xfrm>
            <a:custGeom>
              <a:avLst/>
              <a:gdLst>
                <a:gd name="T0" fmla="*/ 86 w 106"/>
                <a:gd name="T1" fmla="*/ 181 h 181"/>
                <a:gd name="T2" fmla="*/ 69 w 106"/>
                <a:gd name="T3" fmla="*/ 171 h 181"/>
                <a:gd name="T4" fmla="*/ 4 w 106"/>
                <a:gd name="T5" fmla="*/ 28 h 181"/>
                <a:gd name="T6" fmla="*/ 13 w 106"/>
                <a:gd name="T7" fmla="*/ 4 h 181"/>
                <a:gd name="T8" fmla="*/ 37 w 106"/>
                <a:gd name="T9" fmla="*/ 13 h 181"/>
                <a:gd name="T10" fmla="*/ 102 w 106"/>
                <a:gd name="T11" fmla="*/ 156 h 181"/>
                <a:gd name="T12" fmla="*/ 93 w 106"/>
                <a:gd name="T13" fmla="*/ 180 h 181"/>
                <a:gd name="T14" fmla="*/ 86 w 106"/>
                <a:gd name="T1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181">
                  <a:moveTo>
                    <a:pt x="86" y="181"/>
                  </a:moveTo>
                  <a:cubicBezTo>
                    <a:pt x="79" y="181"/>
                    <a:pt x="72" y="177"/>
                    <a:pt x="69" y="17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19"/>
                    <a:pt x="4" y="8"/>
                    <a:pt x="13" y="4"/>
                  </a:cubicBezTo>
                  <a:cubicBezTo>
                    <a:pt x="22" y="0"/>
                    <a:pt x="33" y="4"/>
                    <a:pt x="37" y="13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6" y="165"/>
                    <a:pt x="102" y="175"/>
                    <a:pt x="93" y="180"/>
                  </a:cubicBezTo>
                  <a:cubicBezTo>
                    <a:pt x="91" y="181"/>
                    <a:pt x="88" y="181"/>
                    <a:pt x="86" y="181"/>
                  </a:cubicBezTo>
                  <a:close/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40"/>
            <p:cNvSpPr/>
            <p:nvPr/>
          </p:nvSpPr>
          <p:spPr bwMode="auto">
            <a:xfrm>
              <a:off x="3886200" y="4165600"/>
              <a:ext cx="49213" cy="84138"/>
            </a:xfrm>
            <a:custGeom>
              <a:avLst/>
              <a:gdLst>
                <a:gd name="T0" fmla="*/ 20 w 105"/>
                <a:gd name="T1" fmla="*/ 181 h 181"/>
                <a:gd name="T2" fmla="*/ 13 w 105"/>
                <a:gd name="T3" fmla="*/ 180 h 181"/>
                <a:gd name="T4" fmla="*/ 4 w 105"/>
                <a:gd name="T5" fmla="*/ 156 h 181"/>
                <a:gd name="T6" fmla="*/ 68 w 105"/>
                <a:gd name="T7" fmla="*/ 13 h 181"/>
                <a:gd name="T8" fmla="*/ 92 w 105"/>
                <a:gd name="T9" fmla="*/ 4 h 181"/>
                <a:gd name="T10" fmla="*/ 101 w 105"/>
                <a:gd name="T11" fmla="*/ 28 h 181"/>
                <a:gd name="T12" fmla="*/ 36 w 105"/>
                <a:gd name="T13" fmla="*/ 171 h 181"/>
                <a:gd name="T14" fmla="*/ 20 w 105"/>
                <a:gd name="T1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81">
                  <a:moveTo>
                    <a:pt x="20" y="181"/>
                  </a:moveTo>
                  <a:cubicBezTo>
                    <a:pt x="17" y="181"/>
                    <a:pt x="15" y="181"/>
                    <a:pt x="13" y="180"/>
                  </a:cubicBezTo>
                  <a:cubicBezTo>
                    <a:pt x="4" y="175"/>
                    <a:pt x="0" y="165"/>
                    <a:pt x="4" y="156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73" y="4"/>
                    <a:pt x="83" y="0"/>
                    <a:pt x="92" y="4"/>
                  </a:cubicBezTo>
                  <a:cubicBezTo>
                    <a:pt x="101" y="8"/>
                    <a:pt x="105" y="19"/>
                    <a:pt x="101" y="28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3" y="177"/>
                    <a:pt x="27" y="181"/>
                    <a:pt x="20" y="181"/>
                  </a:cubicBezTo>
                  <a:close/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41"/>
            <p:cNvSpPr/>
            <p:nvPr/>
          </p:nvSpPr>
          <p:spPr bwMode="auto">
            <a:xfrm>
              <a:off x="3756025" y="4757738"/>
              <a:ext cx="17463" cy="147638"/>
            </a:xfrm>
            <a:custGeom>
              <a:avLst/>
              <a:gdLst>
                <a:gd name="T0" fmla="*/ 18 w 36"/>
                <a:gd name="T1" fmla="*/ 322 h 322"/>
                <a:gd name="T2" fmla="*/ 0 w 36"/>
                <a:gd name="T3" fmla="*/ 304 h 322"/>
                <a:gd name="T4" fmla="*/ 0 w 36"/>
                <a:gd name="T5" fmla="*/ 18 h 322"/>
                <a:gd name="T6" fmla="*/ 18 w 36"/>
                <a:gd name="T7" fmla="*/ 0 h 322"/>
                <a:gd name="T8" fmla="*/ 36 w 36"/>
                <a:gd name="T9" fmla="*/ 18 h 322"/>
                <a:gd name="T10" fmla="*/ 36 w 36"/>
                <a:gd name="T11" fmla="*/ 304 h 322"/>
                <a:gd name="T12" fmla="*/ 18 w 36"/>
                <a:gd name="T13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2">
                  <a:moveTo>
                    <a:pt x="18" y="322"/>
                  </a:moveTo>
                  <a:cubicBezTo>
                    <a:pt x="8" y="322"/>
                    <a:pt x="0" y="314"/>
                    <a:pt x="0" y="30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304"/>
                    <a:pt x="36" y="304"/>
                    <a:pt x="36" y="304"/>
                  </a:cubicBezTo>
                  <a:cubicBezTo>
                    <a:pt x="36" y="314"/>
                    <a:pt x="28" y="322"/>
                    <a:pt x="18" y="322"/>
                  </a:cubicBezTo>
                  <a:close/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42"/>
            <p:cNvSpPr/>
            <p:nvPr/>
          </p:nvSpPr>
          <p:spPr bwMode="auto">
            <a:xfrm>
              <a:off x="3886200" y="4757738"/>
              <a:ext cx="49213" cy="82550"/>
            </a:xfrm>
            <a:custGeom>
              <a:avLst/>
              <a:gdLst>
                <a:gd name="T0" fmla="*/ 85 w 105"/>
                <a:gd name="T1" fmla="*/ 181 h 181"/>
                <a:gd name="T2" fmla="*/ 68 w 105"/>
                <a:gd name="T3" fmla="*/ 170 h 181"/>
                <a:gd name="T4" fmla="*/ 4 w 105"/>
                <a:gd name="T5" fmla="*/ 27 h 181"/>
                <a:gd name="T6" fmla="*/ 13 w 105"/>
                <a:gd name="T7" fmla="*/ 4 h 181"/>
                <a:gd name="T8" fmla="*/ 36 w 105"/>
                <a:gd name="T9" fmla="*/ 13 h 181"/>
                <a:gd name="T10" fmla="*/ 101 w 105"/>
                <a:gd name="T11" fmla="*/ 156 h 181"/>
                <a:gd name="T12" fmla="*/ 92 w 105"/>
                <a:gd name="T13" fmla="*/ 179 h 181"/>
                <a:gd name="T14" fmla="*/ 85 w 105"/>
                <a:gd name="T1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81">
                  <a:moveTo>
                    <a:pt x="85" y="181"/>
                  </a:moveTo>
                  <a:cubicBezTo>
                    <a:pt x="78" y="181"/>
                    <a:pt x="71" y="177"/>
                    <a:pt x="68" y="170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18"/>
                    <a:pt x="4" y="8"/>
                    <a:pt x="13" y="4"/>
                  </a:cubicBezTo>
                  <a:cubicBezTo>
                    <a:pt x="22" y="0"/>
                    <a:pt x="32" y="4"/>
                    <a:pt x="36" y="13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105" y="165"/>
                    <a:pt x="101" y="175"/>
                    <a:pt x="92" y="179"/>
                  </a:cubicBezTo>
                  <a:cubicBezTo>
                    <a:pt x="90" y="180"/>
                    <a:pt x="87" y="181"/>
                    <a:pt x="85" y="181"/>
                  </a:cubicBezTo>
                  <a:close/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43"/>
            <p:cNvSpPr/>
            <p:nvPr/>
          </p:nvSpPr>
          <p:spPr bwMode="auto">
            <a:xfrm>
              <a:off x="3594100" y="4757738"/>
              <a:ext cx="49213" cy="82550"/>
            </a:xfrm>
            <a:custGeom>
              <a:avLst/>
              <a:gdLst>
                <a:gd name="T0" fmla="*/ 21 w 106"/>
                <a:gd name="T1" fmla="*/ 181 h 181"/>
                <a:gd name="T2" fmla="*/ 13 w 106"/>
                <a:gd name="T3" fmla="*/ 179 h 181"/>
                <a:gd name="T4" fmla="*/ 4 w 106"/>
                <a:gd name="T5" fmla="*/ 156 h 181"/>
                <a:gd name="T6" fmla="*/ 69 w 106"/>
                <a:gd name="T7" fmla="*/ 13 h 181"/>
                <a:gd name="T8" fmla="*/ 93 w 106"/>
                <a:gd name="T9" fmla="*/ 4 h 181"/>
                <a:gd name="T10" fmla="*/ 102 w 106"/>
                <a:gd name="T11" fmla="*/ 27 h 181"/>
                <a:gd name="T12" fmla="*/ 37 w 106"/>
                <a:gd name="T13" fmla="*/ 170 h 181"/>
                <a:gd name="T14" fmla="*/ 21 w 106"/>
                <a:gd name="T1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181">
                  <a:moveTo>
                    <a:pt x="21" y="181"/>
                  </a:moveTo>
                  <a:cubicBezTo>
                    <a:pt x="18" y="181"/>
                    <a:pt x="16" y="180"/>
                    <a:pt x="13" y="179"/>
                  </a:cubicBezTo>
                  <a:cubicBezTo>
                    <a:pt x="4" y="175"/>
                    <a:pt x="0" y="165"/>
                    <a:pt x="4" y="156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73" y="4"/>
                    <a:pt x="84" y="0"/>
                    <a:pt x="93" y="4"/>
                  </a:cubicBezTo>
                  <a:cubicBezTo>
                    <a:pt x="102" y="8"/>
                    <a:pt x="106" y="18"/>
                    <a:pt x="102" y="27"/>
                  </a:cubicBezTo>
                  <a:cubicBezTo>
                    <a:pt x="37" y="170"/>
                    <a:pt x="37" y="170"/>
                    <a:pt x="37" y="170"/>
                  </a:cubicBezTo>
                  <a:cubicBezTo>
                    <a:pt x="34" y="177"/>
                    <a:pt x="28" y="181"/>
                    <a:pt x="21" y="181"/>
                  </a:cubicBezTo>
                  <a:close/>
                </a:path>
              </a:pathLst>
            </a:custGeom>
            <a:solidFill>
              <a:srgbClr val="62C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804449" y="1791939"/>
            <a:ext cx="6609095" cy="3653285"/>
          </a:xfrm>
          <a:prstGeom prst="rect">
            <a:avLst/>
          </a:prstGeom>
          <a:effectLst>
            <a:glow rad="101600">
              <a:schemeClr val="bg1">
                <a:lumMod val="65000"/>
                <a:alpha val="60000"/>
              </a:schemeClr>
            </a:glow>
          </a:effectLst>
        </p:spPr>
      </p:pic>
      <p:sp>
        <p:nvSpPr>
          <p:cNvPr id="43" name="文本框 42"/>
          <p:cNvSpPr txBox="1"/>
          <p:nvPr/>
        </p:nvSpPr>
        <p:spPr>
          <a:xfrm>
            <a:off x="1314836" y="196499"/>
            <a:ext cx="34221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charset="-122"/>
                <a:ea typeface="微软雅黑" panose="020B0503020204020204" charset="-122"/>
              </a:rPr>
              <a:t>农业创业讲师团队</a:t>
            </a:r>
            <a:endParaRPr lang="zh-CN" altLang="en-US" sz="2400" b="1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图片 52225" descr="大兴-琉璃西瓜摆件"/>
          <p:cNvPicPr>
            <a:picLocks noChangeAspect="1"/>
          </p:cNvPicPr>
          <p:nvPr/>
        </p:nvPicPr>
        <p:blipFill>
          <a:blip r:embed="rId1">
            <a:lum bright="1999" contrast="7999"/>
          </a:blip>
          <a:stretch>
            <a:fillRect/>
          </a:stretch>
        </p:blipFill>
        <p:spPr>
          <a:xfrm>
            <a:off x="2667000" y="533400"/>
            <a:ext cx="7162800" cy="5372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>
          <a:xfrm>
            <a:off x="1781387" y="890693"/>
            <a:ext cx="5881688" cy="1471613"/>
          </a:xfrm>
        </p:spPr>
        <p:txBody>
          <a:bodyPr wrap="square" anchor="ctr"/>
          <a:lstStyle/>
          <a:p>
            <a:pPr lvl="0"/>
            <a:r>
              <a:rPr lang="en-US" altLang="zh-CN" sz="5400"/>
              <a:t>      </a:t>
            </a:r>
            <a:r>
              <a:rPr lang="zh-CN" altLang="en-US" sz="6600"/>
              <a:t>当西瓜碰上</a:t>
            </a:r>
            <a:endParaRPr lang="zh-CN" altLang="en-US" sz="6600"/>
          </a:p>
        </p:txBody>
      </p:sp>
      <p:sp>
        <p:nvSpPr>
          <p:cNvPr id="80899" name="矩形 55298"/>
          <p:cNvSpPr>
            <a:spLocks noChangeAspect="1"/>
          </p:cNvSpPr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>
              <a:buFont typeface="Arial" panose="020B0604020202020204" pitchFamily="34" charset="0"/>
              <a:buNone/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80900" name="图片 55299" descr="13233582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327" y="2362200"/>
            <a:ext cx="3905251" cy="39052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901" name="Rectangle 2"/>
          <p:cNvSpPr/>
          <p:nvPr/>
        </p:nvSpPr>
        <p:spPr>
          <a:xfrm>
            <a:off x="690033" y="2693247"/>
            <a:ext cx="4594860" cy="147150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algn="ctr">
              <a:buFont typeface="Arial" panose="020B0604020202020204" pitchFamily="34" charset="0"/>
              <a:buNone/>
            </a:pPr>
            <a:r>
              <a:rPr lang="zh-CN" altLang="en-US" sz="6600" b="1">
                <a:solidFill>
                  <a:schemeClr val="tx2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熔化的铝</a:t>
            </a:r>
            <a:endParaRPr lang="zh-CN" altLang="en-US" sz="6600" b="1">
              <a:solidFill>
                <a:schemeClr val="tx2"/>
              </a:solidFill>
              <a:latin typeface="Times New Roman" panose="02020603050405020304" pitchFamily="18" charset="0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图片 56321" descr="201505010931066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6427" y="1260793"/>
            <a:ext cx="4857751" cy="33718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3" name="矩形 56322"/>
          <p:cNvSpPr/>
          <p:nvPr/>
        </p:nvSpPr>
        <p:spPr>
          <a:xfrm>
            <a:off x="2895600" y="4797425"/>
            <a:ext cx="6400800" cy="8413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 algn="ctr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5335" b="1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西瓜上打洞</a:t>
            </a:r>
            <a:endParaRPr lang="zh-CN" altLang="en-US" sz="5335" b="1">
              <a:solidFill>
                <a:srgbClr val="FF00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矩形 60417"/>
          <p:cNvSpPr/>
          <p:nvPr/>
        </p:nvSpPr>
        <p:spPr>
          <a:xfrm>
            <a:off x="3000375" y="5373688"/>
            <a:ext cx="6400800" cy="8413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 algn="ctr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3200" b="1">
                <a:solidFill>
                  <a:schemeClr val="bg2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凝固在西瓜里的铝</a:t>
            </a:r>
            <a:endParaRPr lang="zh-CN" altLang="en-US" sz="3200" b="1">
              <a:solidFill>
                <a:schemeClr val="bg2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82947" name="图片 60418" descr="20150501093106400"/>
          <p:cNvPicPr>
            <a:picLocks noChangeAspect="1"/>
          </p:cNvPicPr>
          <p:nvPr/>
        </p:nvPicPr>
        <p:blipFill>
          <a:blip r:embed="rId1"/>
          <a:srcRect l="11783" r="10930"/>
          <a:stretch>
            <a:fillRect/>
          </a:stretch>
        </p:blipFill>
        <p:spPr>
          <a:xfrm>
            <a:off x="6822969" y="3802380"/>
            <a:ext cx="3311525" cy="241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48" name="图片 60419" descr="640x355-134415_v2_12241430545455567_10d47a66fc4a5d1f464df395cd2e909f"/>
          <p:cNvPicPr>
            <a:picLocks noChangeAspect="1"/>
          </p:cNvPicPr>
          <p:nvPr/>
        </p:nvPicPr>
        <p:blipFill>
          <a:blip r:embed="rId2"/>
          <a:srcRect l="17708" r="7864"/>
          <a:stretch>
            <a:fillRect/>
          </a:stretch>
        </p:blipFill>
        <p:spPr>
          <a:xfrm>
            <a:off x="1457220" y="1077595"/>
            <a:ext cx="5543551" cy="4132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矩形 62465"/>
          <p:cNvSpPr/>
          <p:nvPr/>
        </p:nvSpPr>
        <p:spPr>
          <a:xfrm>
            <a:off x="2640013" y="5765695"/>
            <a:ext cx="6400800" cy="8413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 algn="ctr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实验的意义是什么？</a:t>
            </a:r>
            <a:endParaRPr lang="zh-CN" altLang="en-US" sz="4800" b="1">
              <a:solidFill>
                <a:srgbClr val="FF0000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pic>
        <p:nvPicPr>
          <p:cNvPr id="83971" name="图片 62466" descr="20150501093106288"/>
          <p:cNvPicPr>
            <a:picLocks noChangeAspect="1"/>
          </p:cNvPicPr>
          <p:nvPr/>
        </p:nvPicPr>
        <p:blipFill>
          <a:blip r:embed="rId1"/>
          <a:srcRect r="11288"/>
          <a:stretch>
            <a:fillRect/>
          </a:stretch>
        </p:blipFill>
        <p:spPr>
          <a:xfrm>
            <a:off x="2213293" y="825077"/>
            <a:ext cx="7921625" cy="4940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/>
          <p:nvPr/>
        </p:nvSpPr>
        <p:spPr>
          <a:xfrm>
            <a:off x="2179639" y="1417639"/>
            <a:ext cx="7859712" cy="3689351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lvl="0" indent="-342900" eaLnBrk="0" hangingPunct="0">
              <a:spcBef>
                <a:spcPts val="1300"/>
              </a:spcBef>
              <a:spcAft>
                <a:spcPts val="1300"/>
              </a:spcAft>
              <a:buFont typeface="Arial" panose="020B0604020202020204" pitchFamily="34" charset="0"/>
              <a:buChar char="•"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品种创新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1" eaLnBrk="0" hangingPunct="0">
              <a:spcBef>
                <a:spcPts val="1300"/>
              </a:spcBef>
              <a:spcAft>
                <a:spcPts val="1300"/>
              </a:spcAft>
              <a:buFont typeface="Arial" panose="020B0604020202020204" pitchFamily="34" charset="0"/>
              <a:buNone/>
            </a:pPr>
            <a:r>
              <a:rPr lang="zh-CN" altLang="en-US" sz="4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难道，西瓜只能是红壤或者黄壤吗？就不能生产一种双色西瓜吗？</a:t>
            </a:r>
            <a:endParaRPr lang="zh-CN" altLang="en-US" sz="4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143000" lvl="2" indent="-228600" eaLnBrk="0" hangingPunct="0">
              <a:spcBef>
                <a:spcPts val="1400"/>
              </a:spcBef>
              <a:spcAft>
                <a:spcPts val="1450"/>
              </a:spcAft>
              <a:buFont typeface="Arial" panose="020B0604020202020204" pitchFamily="34" charset="0"/>
              <a:buChar char="•"/>
            </a:pPr>
            <a:endParaRPr lang="zh-CN" altLang="en-US" sz="4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图片 1"/>
          <p:cNvPicPr>
            <a:picLocks noChangeAspect="1"/>
          </p:cNvPicPr>
          <p:nvPr/>
        </p:nvPicPr>
        <p:blipFill>
          <a:blip r:embed="rId1"/>
          <a:srcRect l="21770" t="3117" r="20662" b="12598"/>
          <a:stretch>
            <a:fillRect/>
          </a:stretch>
        </p:blipFill>
        <p:spPr>
          <a:xfrm>
            <a:off x="2370139" y="474663"/>
            <a:ext cx="7489825" cy="616585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文本框 3"/>
          <p:cNvSpPr txBox="1"/>
          <p:nvPr/>
        </p:nvSpPr>
        <p:spPr>
          <a:xfrm>
            <a:off x="352108" y="1835573"/>
            <a:ext cx="4646507" cy="68624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None/>
            </a:pP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</a:t>
            </a:r>
            <a:endParaRPr lang="zh-CN" altLang="en-US" sz="4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37547" y="1248833"/>
            <a:ext cx="8397240" cy="6661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735">
                <a:solidFill>
                  <a:schemeClr val="tx1"/>
                </a:solidFill>
              </a:rPr>
              <a:t>200元一个的“双色冰激凌”西瓜</a:t>
            </a:r>
            <a:endParaRPr lang="zh-CN" altLang="en-US" sz="3735">
              <a:solidFill>
                <a:schemeClr val="tx1"/>
              </a:solidFill>
            </a:endParaRPr>
          </a:p>
        </p:txBody>
      </p:sp>
      <p:pic>
        <p:nvPicPr>
          <p:cNvPr id="3" name="图片 2" descr="233db5200a034b1988ecf4ca39be01b6_t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1933" y="1944793"/>
            <a:ext cx="4154593" cy="4131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WordArt 17"/>
          <p:cNvSpPr>
            <a:spLocks noTextEdit="1"/>
          </p:cNvSpPr>
          <p:nvPr/>
        </p:nvSpPr>
        <p:spPr>
          <a:xfrm>
            <a:off x="6248400" y="228600"/>
            <a:ext cx="411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5000" lnSpcReduction="20000"/>
          </a:bodyPr>
          <a:lstStyle/>
          <a:p>
            <a:pPr algn="ctr"/>
            <a:r>
              <a:rPr lang="zh-CN" altLang="en-US" sz="360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案例分享</a:t>
            </a:r>
            <a:endParaRPr lang="zh-CN" altLang="en-US" sz="360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8067" name="Text Box 4"/>
          <p:cNvSpPr txBox="1"/>
          <p:nvPr/>
        </p:nvSpPr>
        <p:spPr>
          <a:xfrm>
            <a:off x="1828800" y="1066800"/>
            <a:ext cx="73914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仿宋_GB2312" pitchFamily="49" charset="-122"/>
              </a:rPr>
              <a:t>案例：金龙浦农业合作社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仿宋_GB2312" pitchFamily="49" charset="-122"/>
            </a:endParaRPr>
          </a:p>
        </p:txBody>
      </p:sp>
      <p:sp>
        <p:nvSpPr>
          <p:cNvPr id="88068" name="Text Box 11"/>
          <p:cNvSpPr txBox="1"/>
          <p:nvPr/>
        </p:nvSpPr>
        <p:spPr>
          <a:xfrm>
            <a:off x="1866900" y="2270125"/>
            <a:ext cx="8458200" cy="3384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buFont typeface="Arial" panose="020B0604020202020204" pitchFamily="34" charset="0"/>
              <a:buNone/>
            </a:pPr>
            <a:r>
              <a:rPr lang="zh-CN" altLang="en-US" b="1" dirty="0">
                <a:latin typeface="Arial" panose="020B0604020202020204" pitchFamily="34" charset="0"/>
                <a:ea typeface="仿宋_GB2312" pitchFamily="49" charset="-122"/>
              </a:rPr>
              <a:t>　</a:t>
            </a:r>
            <a:endParaRPr lang="zh-CN" altLang="en-US" b="1" dirty="0">
              <a:latin typeface="Arial" panose="020B0604020202020204" pitchFamily="34" charset="0"/>
              <a:ea typeface="仿宋_GB2312" pitchFamily="49" charset="-122"/>
            </a:endParaRPr>
          </a:p>
          <a:p>
            <a:pPr lvl="0">
              <a:buFont typeface="Arial" panose="020B0604020202020204" pitchFamily="34" charset="0"/>
              <a:buNone/>
            </a:pPr>
            <a:r>
              <a:rPr lang="zh-CN" altLang="en-US" b="1" dirty="0">
                <a:latin typeface="Arial" panose="020B0604020202020204" pitchFamily="34" charset="0"/>
                <a:ea typeface="仿宋_GB2312" pitchFamily="49" charset="-122"/>
              </a:rPr>
              <a:t>       </a:t>
            </a:r>
            <a:r>
              <a:rPr lang="zh-CN" altLang="en-US" sz="4000" b="1" dirty="0">
                <a:latin typeface="Arial" panose="020B0604020202020204" pitchFamily="34" charset="0"/>
                <a:ea typeface="仿宋_GB2312" pitchFamily="49" charset="-122"/>
              </a:rPr>
              <a:t>主要从事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仿宋_GB2312" pitchFamily="49" charset="-122"/>
              </a:rPr>
              <a:t>西瓜</a:t>
            </a:r>
            <a:r>
              <a:rPr lang="zh-CN" altLang="en-US" sz="4000" b="1" dirty="0">
                <a:latin typeface="Arial" panose="020B0604020202020204" pitchFamily="34" charset="0"/>
                <a:ea typeface="仿宋_GB2312" pitchFamily="49" charset="-122"/>
              </a:rPr>
              <a:t>的生产、经营和服务。</a:t>
            </a:r>
            <a:r>
              <a:rPr lang="en-US" altLang="x-none" sz="4000" b="1">
                <a:latin typeface="Arial" panose="020B0604020202020204" pitchFamily="34" charset="0"/>
                <a:ea typeface="仿宋_GB2312" pitchFamily="49" charset="-122"/>
              </a:rPr>
              <a:t>2005</a:t>
            </a:r>
            <a:r>
              <a:rPr lang="zh-CN" altLang="en-US" sz="4000" b="1" dirty="0">
                <a:latin typeface="Arial" panose="020B0604020202020204" pitchFamily="34" charset="0"/>
                <a:ea typeface="仿宋_GB2312" pitchFamily="49" charset="-122"/>
              </a:rPr>
              <a:t>年被评为浙江省优秀农民专业合作社。</a:t>
            </a:r>
            <a:endParaRPr lang="zh-CN" altLang="en-US" sz="4000" b="1" dirty="0">
              <a:latin typeface="Arial" panose="020B0604020202020204" pitchFamily="34" charset="0"/>
              <a:ea typeface="仿宋_GB2312" pitchFamily="49" charset="-122"/>
            </a:endParaRPr>
          </a:p>
          <a:p>
            <a:pPr lvl="0">
              <a:buFont typeface="Arial" panose="020B0604020202020204" pitchFamily="34" charset="0"/>
              <a:buNone/>
            </a:pPr>
            <a:endParaRPr lang="zh-CN" altLang="en-US" sz="4000" b="1" dirty="0">
              <a:latin typeface="Arial" panose="020B0604020202020204" pitchFamily="34" charset="0"/>
              <a:ea typeface="仿宋_GB2312" pitchFamily="49" charset="-122"/>
            </a:endParaRPr>
          </a:p>
          <a:p>
            <a:pPr lvl="0"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Arial" panose="020B0604020202020204" pitchFamily="34" charset="0"/>
                <a:ea typeface="仿宋_GB2312" pitchFamily="49" charset="-122"/>
              </a:rPr>
              <a:t>     </a:t>
            </a:r>
            <a:r>
              <a:rPr lang="en-US" altLang="x-none" sz="3600" b="1">
                <a:latin typeface="Arial" panose="020B0604020202020204" pitchFamily="34" charset="0"/>
                <a:ea typeface="仿宋_GB2312" pitchFamily="49" charset="-122"/>
              </a:rPr>
              <a:t>09</a:t>
            </a:r>
            <a:r>
              <a:rPr lang="zh-CN" altLang="en-US" sz="3600" b="1" dirty="0">
                <a:latin typeface="Arial" panose="020B0604020202020204" pitchFamily="34" charset="0"/>
                <a:ea typeface="仿宋_GB2312" pitchFamily="49" charset="-122"/>
              </a:rPr>
              <a:t>年学员尤宏伟社长</a:t>
            </a:r>
            <a:r>
              <a:rPr lang="zh-CN" altLang="en-US" sz="3600" dirty="0">
                <a:latin typeface="Arial" panose="020B0604020202020204" pitchFamily="34" charset="0"/>
                <a:ea typeface="仿宋_GB2312" pitchFamily="49" charset="-122"/>
              </a:rPr>
              <a:t> </a:t>
            </a:r>
            <a:endParaRPr lang="zh-CN" altLang="en-US" sz="3600" dirty="0">
              <a:latin typeface="Arial" panose="020B0604020202020204" pitchFamily="34" charset="0"/>
              <a:ea typeface="仿宋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0.so.qhimgs1.com/bdr/_240_/t01167496b4593ffa7c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0700964">
            <a:off x="517268" y="1706507"/>
            <a:ext cx="5587607" cy="3714752"/>
          </a:xfrm>
          <a:prstGeom prst="rect">
            <a:avLst/>
          </a:prstGeom>
          <a:noFill/>
        </p:spPr>
      </p:pic>
      <p:pic>
        <p:nvPicPr>
          <p:cNvPr id="160770" name="Picture 2" descr="http://p3.so.qhmsg.com/bdr/_240_/t017beb18c2e822d7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997" y="1047735"/>
            <a:ext cx="5905541" cy="5002305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714465" y="5887521"/>
            <a:ext cx="4000528" cy="7143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735" smtClean="0"/>
              <a:t>一盒卖多少钱？</a:t>
            </a:r>
            <a:endParaRPr lang="zh-CN" altLang="en-US" sz="3735"/>
          </a:p>
        </p:txBody>
      </p:sp>
      <p:sp>
        <p:nvSpPr>
          <p:cNvPr id="2" name="文本框 1"/>
          <p:cNvSpPr txBox="1"/>
          <p:nvPr/>
        </p:nvSpPr>
        <p:spPr>
          <a:xfrm>
            <a:off x="467360" y="347980"/>
            <a:ext cx="5407660" cy="66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735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一个草莓姑娘的创新思维</a:t>
            </a:r>
            <a:endParaRPr lang="zh-CN" altLang="en-US" sz="3735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70"/>
          <p:cNvSpPr txBox="1"/>
          <p:nvPr/>
        </p:nvSpPr>
        <p:spPr>
          <a:xfrm>
            <a:off x="1295467" y="164637"/>
            <a:ext cx="34221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charset="-122"/>
                <a:ea typeface="微软雅黑" panose="020B0503020204020204" charset="-122"/>
              </a:rPr>
              <a:t>培训内容</a:t>
            </a:r>
            <a:endParaRPr lang="zh-CN" altLang="en-US" sz="2400" b="1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6" name="Group 152"/>
          <p:cNvGrpSpPr>
            <a:grpSpLocks noChangeAspect="1"/>
          </p:cNvGrpSpPr>
          <p:nvPr/>
        </p:nvGrpSpPr>
        <p:grpSpPr bwMode="auto">
          <a:xfrm>
            <a:off x="2252113" y="1688200"/>
            <a:ext cx="2599987" cy="4224469"/>
            <a:chOff x="2554" y="77"/>
            <a:chExt cx="2564" cy="4166"/>
          </a:xfrm>
        </p:grpSpPr>
        <p:sp>
          <p:nvSpPr>
            <p:cNvPr id="87" name="Freeform 153"/>
            <p:cNvSpPr/>
            <p:nvPr/>
          </p:nvSpPr>
          <p:spPr bwMode="auto">
            <a:xfrm>
              <a:off x="3799" y="1641"/>
              <a:ext cx="1108" cy="1102"/>
            </a:xfrm>
            <a:custGeom>
              <a:avLst/>
              <a:gdLst>
                <a:gd name="T0" fmla="*/ 28 w 468"/>
                <a:gd name="T1" fmla="*/ 404 h 466"/>
                <a:gd name="T2" fmla="*/ 468 w 468"/>
                <a:gd name="T3" fmla="*/ 132 h 466"/>
                <a:gd name="T4" fmla="*/ 468 w 468"/>
                <a:gd name="T5" fmla="*/ 0 h 466"/>
                <a:gd name="T6" fmla="*/ 304 w 468"/>
                <a:gd name="T7" fmla="*/ 0 h 466"/>
                <a:gd name="T8" fmla="*/ 304 w 468"/>
                <a:gd name="T9" fmla="*/ 136 h 466"/>
                <a:gd name="T10" fmla="*/ 178 w 468"/>
                <a:gd name="T11" fmla="*/ 240 h 466"/>
                <a:gd name="T12" fmla="*/ 0 w 468"/>
                <a:gd name="T13" fmla="*/ 233 h 466"/>
                <a:gd name="T14" fmla="*/ 28 w 468"/>
                <a:gd name="T15" fmla="*/ 404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8" h="466">
                  <a:moveTo>
                    <a:pt x="28" y="404"/>
                  </a:moveTo>
                  <a:cubicBezTo>
                    <a:pt x="28" y="404"/>
                    <a:pt x="468" y="466"/>
                    <a:pt x="468" y="132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4" y="0"/>
                    <a:pt x="304" y="21"/>
                    <a:pt x="304" y="136"/>
                  </a:cubicBezTo>
                  <a:cubicBezTo>
                    <a:pt x="304" y="252"/>
                    <a:pt x="178" y="240"/>
                    <a:pt x="178" y="240"/>
                  </a:cubicBezTo>
                  <a:cubicBezTo>
                    <a:pt x="0" y="233"/>
                    <a:pt x="0" y="233"/>
                    <a:pt x="0" y="233"/>
                  </a:cubicBezTo>
                  <a:lnTo>
                    <a:pt x="28" y="404"/>
                  </a:lnTo>
                  <a:close/>
                </a:path>
              </a:pathLst>
            </a:custGeom>
            <a:solidFill>
              <a:srgbClr val="17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154"/>
            <p:cNvSpPr/>
            <p:nvPr/>
          </p:nvSpPr>
          <p:spPr bwMode="auto">
            <a:xfrm>
              <a:off x="4317" y="1264"/>
              <a:ext cx="801" cy="559"/>
            </a:xfrm>
            <a:custGeom>
              <a:avLst/>
              <a:gdLst>
                <a:gd name="T0" fmla="*/ 32 w 338"/>
                <a:gd name="T1" fmla="*/ 236 h 236"/>
                <a:gd name="T2" fmla="*/ 11 w 338"/>
                <a:gd name="T3" fmla="*/ 208 h 236"/>
                <a:gd name="T4" fmla="*/ 148 w 338"/>
                <a:gd name="T5" fmla="*/ 16 h 236"/>
                <a:gd name="T6" fmla="*/ 189 w 338"/>
                <a:gd name="T7" fmla="*/ 16 h 236"/>
                <a:gd name="T8" fmla="*/ 326 w 338"/>
                <a:gd name="T9" fmla="*/ 208 h 236"/>
                <a:gd name="T10" fmla="*/ 306 w 338"/>
                <a:gd name="T11" fmla="*/ 236 h 236"/>
                <a:gd name="T12" fmla="*/ 32 w 338"/>
                <a:gd name="T13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236">
                  <a:moveTo>
                    <a:pt x="32" y="236"/>
                  </a:moveTo>
                  <a:cubicBezTo>
                    <a:pt x="9" y="236"/>
                    <a:pt x="0" y="223"/>
                    <a:pt x="11" y="208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59" y="0"/>
                    <a:pt x="178" y="0"/>
                    <a:pt x="189" y="16"/>
                  </a:cubicBezTo>
                  <a:cubicBezTo>
                    <a:pt x="326" y="208"/>
                    <a:pt x="326" y="208"/>
                    <a:pt x="326" y="208"/>
                  </a:cubicBezTo>
                  <a:cubicBezTo>
                    <a:pt x="338" y="223"/>
                    <a:pt x="328" y="236"/>
                    <a:pt x="306" y="236"/>
                  </a:cubicBezTo>
                  <a:lnTo>
                    <a:pt x="32" y="236"/>
                  </a:lnTo>
                  <a:close/>
                </a:path>
              </a:pathLst>
            </a:custGeom>
            <a:solidFill>
              <a:srgbClr val="17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155"/>
            <p:cNvSpPr/>
            <p:nvPr/>
          </p:nvSpPr>
          <p:spPr bwMode="auto">
            <a:xfrm>
              <a:off x="2812" y="541"/>
              <a:ext cx="1335" cy="1358"/>
            </a:xfrm>
            <a:custGeom>
              <a:avLst/>
              <a:gdLst>
                <a:gd name="T0" fmla="*/ 564 w 564"/>
                <a:gd name="T1" fmla="*/ 503 h 574"/>
                <a:gd name="T2" fmla="*/ 0 w 564"/>
                <a:gd name="T3" fmla="*/ 162 h 574"/>
                <a:gd name="T4" fmla="*/ 0 w 564"/>
                <a:gd name="T5" fmla="*/ 0 h 574"/>
                <a:gd name="T6" fmla="*/ 202 w 564"/>
                <a:gd name="T7" fmla="*/ 0 h 574"/>
                <a:gd name="T8" fmla="*/ 202 w 564"/>
                <a:gd name="T9" fmla="*/ 168 h 574"/>
                <a:gd name="T10" fmla="*/ 456 w 564"/>
                <a:gd name="T11" fmla="*/ 302 h 574"/>
                <a:gd name="T12" fmla="*/ 552 w 564"/>
                <a:gd name="T13" fmla="*/ 301 h 574"/>
                <a:gd name="T14" fmla="*/ 564 w 564"/>
                <a:gd name="T15" fmla="*/ 503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4" h="574">
                  <a:moveTo>
                    <a:pt x="564" y="503"/>
                  </a:moveTo>
                  <a:cubicBezTo>
                    <a:pt x="564" y="503"/>
                    <a:pt x="0" y="574"/>
                    <a:pt x="0" y="16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26"/>
                    <a:pt x="202" y="168"/>
                  </a:cubicBezTo>
                  <a:cubicBezTo>
                    <a:pt x="202" y="300"/>
                    <a:pt x="360" y="301"/>
                    <a:pt x="456" y="302"/>
                  </a:cubicBezTo>
                  <a:cubicBezTo>
                    <a:pt x="465" y="302"/>
                    <a:pt x="551" y="298"/>
                    <a:pt x="552" y="301"/>
                  </a:cubicBezTo>
                  <a:lnTo>
                    <a:pt x="564" y="503"/>
                  </a:lnTo>
                  <a:close/>
                </a:path>
              </a:pathLst>
            </a:custGeom>
            <a:solidFill>
              <a:srgbClr val="FF5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156"/>
            <p:cNvSpPr/>
            <p:nvPr/>
          </p:nvSpPr>
          <p:spPr bwMode="auto">
            <a:xfrm>
              <a:off x="2554" y="77"/>
              <a:ext cx="985" cy="691"/>
            </a:xfrm>
            <a:custGeom>
              <a:avLst/>
              <a:gdLst>
                <a:gd name="T0" fmla="*/ 376 w 416"/>
                <a:gd name="T1" fmla="*/ 292 h 292"/>
                <a:gd name="T2" fmla="*/ 402 w 416"/>
                <a:gd name="T3" fmla="*/ 256 h 292"/>
                <a:gd name="T4" fmla="*/ 233 w 416"/>
                <a:gd name="T5" fmla="*/ 19 h 292"/>
                <a:gd name="T6" fmla="*/ 182 w 416"/>
                <a:gd name="T7" fmla="*/ 19 h 292"/>
                <a:gd name="T8" fmla="*/ 13 w 416"/>
                <a:gd name="T9" fmla="*/ 256 h 292"/>
                <a:gd name="T10" fmla="*/ 39 w 416"/>
                <a:gd name="T11" fmla="*/ 292 h 292"/>
                <a:gd name="T12" fmla="*/ 376 w 416"/>
                <a:gd name="T1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292">
                  <a:moveTo>
                    <a:pt x="376" y="292"/>
                  </a:moveTo>
                  <a:cubicBezTo>
                    <a:pt x="404" y="292"/>
                    <a:pt x="416" y="276"/>
                    <a:pt x="402" y="256"/>
                  </a:cubicBezTo>
                  <a:cubicBezTo>
                    <a:pt x="233" y="19"/>
                    <a:pt x="233" y="19"/>
                    <a:pt x="233" y="19"/>
                  </a:cubicBezTo>
                  <a:cubicBezTo>
                    <a:pt x="219" y="0"/>
                    <a:pt x="196" y="0"/>
                    <a:pt x="182" y="19"/>
                  </a:cubicBezTo>
                  <a:cubicBezTo>
                    <a:pt x="13" y="256"/>
                    <a:pt x="13" y="256"/>
                    <a:pt x="13" y="256"/>
                  </a:cubicBezTo>
                  <a:cubicBezTo>
                    <a:pt x="0" y="276"/>
                    <a:pt x="11" y="292"/>
                    <a:pt x="39" y="292"/>
                  </a:cubicBezTo>
                  <a:lnTo>
                    <a:pt x="376" y="292"/>
                  </a:lnTo>
                  <a:close/>
                </a:path>
              </a:pathLst>
            </a:custGeom>
            <a:solidFill>
              <a:srgbClr val="FF5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157"/>
            <p:cNvSpPr/>
            <p:nvPr/>
          </p:nvSpPr>
          <p:spPr bwMode="auto">
            <a:xfrm>
              <a:off x="3038" y="2436"/>
              <a:ext cx="1007" cy="922"/>
            </a:xfrm>
            <a:custGeom>
              <a:avLst/>
              <a:gdLst>
                <a:gd name="T0" fmla="*/ 296 w 425"/>
                <a:gd name="T1" fmla="*/ 365 h 390"/>
                <a:gd name="T2" fmla="*/ 0 w 425"/>
                <a:gd name="T3" fmla="*/ 115 h 390"/>
                <a:gd name="T4" fmla="*/ 0 w 425"/>
                <a:gd name="T5" fmla="*/ 0 h 390"/>
                <a:gd name="T6" fmla="*/ 143 w 425"/>
                <a:gd name="T7" fmla="*/ 0 h 390"/>
                <a:gd name="T8" fmla="*/ 143 w 425"/>
                <a:gd name="T9" fmla="*/ 119 h 390"/>
                <a:gd name="T10" fmla="*/ 252 w 425"/>
                <a:gd name="T11" fmla="*/ 209 h 390"/>
                <a:gd name="T12" fmla="*/ 425 w 425"/>
                <a:gd name="T13" fmla="*/ 209 h 390"/>
                <a:gd name="T14" fmla="*/ 423 w 425"/>
                <a:gd name="T15" fmla="*/ 362 h 390"/>
                <a:gd name="T16" fmla="*/ 296 w 425"/>
                <a:gd name="T17" fmla="*/ 36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390">
                  <a:moveTo>
                    <a:pt x="296" y="365"/>
                  </a:moveTo>
                  <a:cubicBezTo>
                    <a:pt x="296" y="365"/>
                    <a:pt x="0" y="390"/>
                    <a:pt x="0" y="1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18"/>
                    <a:pt x="143" y="119"/>
                  </a:cubicBezTo>
                  <a:cubicBezTo>
                    <a:pt x="143" y="219"/>
                    <a:pt x="252" y="209"/>
                    <a:pt x="252" y="209"/>
                  </a:cubicBezTo>
                  <a:cubicBezTo>
                    <a:pt x="425" y="209"/>
                    <a:pt x="425" y="209"/>
                    <a:pt x="425" y="209"/>
                  </a:cubicBezTo>
                  <a:cubicBezTo>
                    <a:pt x="423" y="362"/>
                    <a:pt x="423" y="362"/>
                    <a:pt x="423" y="362"/>
                  </a:cubicBezTo>
                  <a:lnTo>
                    <a:pt x="296" y="365"/>
                  </a:lnTo>
                  <a:close/>
                </a:path>
              </a:pathLst>
            </a:custGeom>
            <a:solidFill>
              <a:srgbClr val="FFC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158"/>
            <p:cNvSpPr/>
            <p:nvPr/>
          </p:nvSpPr>
          <p:spPr bwMode="auto">
            <a:xfrm>
              <a:off x="2856" y="2109"/>
              <a:ext cx="696" cy="487"/>
            </a:xfrm>
            <a:custGeom>
              <a:avLst/>
              <a:gdLst>
                <a:gd name="T0" fmla="*/ 266 w 294"/>
                <a:gd name="T1" fmla="*/ 206 h 206"/>
                <a:gd name="T2" fmla="*/ 284 w 294"/>
                <a:gd name="T3" fmla="*/ 181 h 206"/>
                <a:gd name="T4" fmla="*/ 165 w 294"/>
                <a:gd name="T5" fmla="*/ 14 h 206"/>
                <a:gd name="T6" fmla="*/ 129 w 294"/>
                <a:gd name="T7" fmla="*/ 14 h 206"/>
                <a:gd name="T8" fmla="*/ 10 w 294"/>
                <a:gd name="T9" fmla="*/ 181 h 206"/>
                <a:gd name="T10" fmla="*/ 28 w 294"/>
                <a:gd name="T11" fmla="*/ 206 h 206"/>
                <a:gd name="T12" fmla="*/ 266 w 294"/>
                <a:gd name="T13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206">
                  <a:moveTo>
                    <a:pt x="266" y="206"/>
                  </a:moveTo>
                  <a:cubicBezTo>
                    <a:pt x="286" y="206"/>
                    <a:pt x="294" y="194"/>
                    <a:pt x="284" y="181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55" y="0"/>
                    <a:pt x="139" y="0"/>
                    <a:pt x="129" y="14"/>
                  </a:cubicBezTo>
                  <a:cubicBezTo>
                    <a:pt x="10" y="181"/>
                    <a:pt x="10" y="181"/>
                    <a:pt x="10" y="181"/>
                  </a:cubicBezTo>
                  <a:cubicBezTo>
                    <a:pt x="0" y="194"/>
                    <a:pt x="8" y="206"/>
                    <a:pt x="28" y="206"/>
                  </a:cubicBezTo>
                  <a:lnTo>
                    <a:pt x="266" y="206"/>
                  </a:lnTo>
                  <a:close/>
                </a:path>
              </a:pathLst>
            </a:custGeom>
            <a:solidFill>
              <a:srgbClr val="FFC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159"/>
            <p:cNvSpPr/>
            <p:nvPr/>
          </p:nvSpPr>
          <p:spPr bwMode="auto">
            <a:xfrm>
              <a:off x="4119" y="1253"/>
              <a:ext cx="156" cy="267"/>
            </a:xfrm>
            <a:custGeom>
              <a:avLst/>
              <a:gdLst>
                <a:gd name="T0" fmla="*/ 0 w 66"/>
                <a:gd name="T1" fmla="*/ 113 h 113"/>
                <a:gd name="T2" fmla="*/ 0 w 66"/>
                <a:gd name="T3" fmla="*/ 0 h 113"/>
                <a:gd name="T4" fmla="*/ 0 w 66"/>
                <a:gd name="T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113">
                  <a:moveTo>
                    <a:pt x="0" y="11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6" y="16"/>
                    <a:pt x="26" y="86"/>
                    <a:pt x="0" y="113"/>
                  </a:cubicBezTo>
                  <a:close/>
                </a:path>
              </a:pathLst>
            </a:custGeom>
            <a:solidFill>
              <a:srgbClr val="680000">
                <a:alpha val="8980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160"/>
            <p:cNvSpPr/>
            <p:nvPr/>
          </p:nvSpPr>
          <p:spPr bwMode="auto">
            <a:xfrm>
              <a:off x="3654" y="2192"/>
              <a:ext cx="145" cy="246"/>
            </a:xfrm>
            <a:custGeom>
              <a:avLst/>
              <a:gdLst>
                <a:gd name="T0" fmla="*/ 61 w 61"/>
                <a:gd name="T1" fmla="*/ 104 h 104"/>
                <a:gd name="T2" fmla="*/ 61 w 61"/>
                <a:gd name="T3" fmla="*/ 0 h 104"/>
                <a:gd name="T4" fmla="*/ 61 w 61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04">
                  <a:moveTo>
                    <a:pt x="61" y="104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0" y="14"/>
                    <a:pt x="37" y="79"/>
                    <a:pt x="61" y="104"/>
                  </a:cubicBezTo>
                  <a:close/>
                </a:path>
              </a:pathLst>
            </a:custGeom>
            <a:solidFill>
              <a:srgbClr val="0A4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161"/>
            <p:cNvSpPr/>
            <p:nvPr/>
          </p:nvSpPr>
          <p:spPr bwMode="auto">
            <a:xfrm>
              <a:off x="4123" y="2935"/>
              <a:ext cx="111" cy="189"/>
            </a:xfrm>
            <a:custGeom>
              <a:avLst/>
              <a:gdLst>
                <a:gd name="T0" fmla="*/ 0 w 47"/>
                <a:gd name="T1" fmla="*/ 80 h 80"/>
                <a:gd name="T2" fmla="*/ 0 w 47"/>
                <a:gd name="T3" fmla="*/ 0 h 80"/>
                <a:gd name="T4" fmla="*/ 0 w 47"/>
                <a:gd name="T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80">
                  <a:moveTo>
                    <a:pt x="0" y="8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7" y="11"/>
                    <a:pt x="18" y="61"/>
                    <a:pt x="0" y="80"/>
                  </a:cubicBezTo>
                  <a:close/>
                </a:path>
              </a:pathLst>
            </a:custGeom>
            <a:solidFill>
              <a:srgbClr val="945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162"/>
            <p:cNvSpPr/>
            <p:nvPr/>
          </p:nvSpPr>
          <p:spPr bwMode="auto">
            <a:xfrm>
              <a:off x="3974" y="3685"/>
              <a:ext cx="151" cy="494"/>
            </a:xfrm>
            <a:custGeom>
              <a:avLst/>
              <a:gdLst>
                <a:gd name="T0" fmla="*/ 68 w 151"/>
                <a:gd name="T1" fmla="*/ 0 h 494"/>
                <a:gd name="T2" fmla="*/ 68 w 151"/>
                <a:gd name="T3" fmla="*/ 92 h 494"/>
                <a:gd name="T4" fmla="*/ 0 w 151"/>
                <a:gd name="T5" fmla="*/ 494 h 494"/>
                <a:gd name="T6" fmla="*/ 16 w 151"/>
                <a:gd name="T7" fmla="*/ 494 h 494"/>
                <a:gd name="T8" fmla="*/ 151 w 151"/>
                <a:gd name="T9" fmla="*/ 85 h 494"/>
                <a:gd name="T10" fmla="*/ 151 w 151"/>
                <a:gd name="T11" fmla="*/ 0 h 494"/>
                <a:gd name="T12" fmla="*/ 68 w 151"/>
                <a:gd name="T13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494">
                  <a:moveTo>
                    <a:pt x="68" y="0"/>
                  </a:moveTo>
                  <a:lnTo>
                    <a:pt x="68" y="92"/>
                  </a:lnTo>
                  <a:lnTo>
                    <a:pt x="0" y="494"/>
                  </a:lnTo>
                  <a:lnTo>
                    <a:pt x="16" y="494"/>
                  </a:lnTo>
                  <a:lnTo>
                    <a:pt x="151" y="85"/>
                  </a:lnTo>
                  <a:lnTo>
                    <a:pt x="151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68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163"/>
            <p:cNvSpPr/>
            <p:nvPr/>
          </p:nvSpPr>
          <p:spPr bwMode="auto">
            <a:xfrm>
              <a:off x="3974" y="3685"/>
              <a:ext cx="151" cy="494"/>
            </a:xfrm>
            <a:custGeom>
              <a:avLst/>
              <a:gdLst>
                <a:gd name="T0" fmla="*/ 68 w 151"/>
                <a:gd name="T1" fmla="*/ 0 h 494"/>
                <a:gd name="T2" fmla="*/ 68 w 151"/>
                <a:gd name="T3" fmla="*/ 92 h 494"/>
                <a:gd name="T4" fmla="*/ 0 w 151"/>
                <a:gd name="T5" fmla="*/ 494 h 494"/>
                <a:gd name="T6" fmla="*/ 16 w 151"/>
                <a:gd name="T7" fmla="*/ 494 h 494"/>
                <a:gd name="T8" fmla="*/ 151 w 151"/>
                <a:gd name="T9" fmla="*/ 85 h 494"/>
                <a:gd name="T10" fmla="*/ 151 w 151"/>
                <a:gd name="T11" fmla="*/ 0 h 494"/>
                <a:gd name="T12" fmla="*/ 68 w 151"/>
                <a:gd name="T13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494">
                  <a:moveTo>
                    <a:pt x="68" y="0"/>
                  </a:moveTo>
                  <a:lnTo>
                    <a:pt x="68" y="92"/>
                  </a:lnTo>
                  <a:lnTo>
                    <a:pt x="0" y="494"/>
                  </a:lnTo>
                  <a:lnTo>
                    <a:pt x="16" y="494"/>
                  </a:lnTo>
                  <a:lnTo>
                    <a:pt x="151" y="85"/>
                  </a:lnTo>
                  <a:lnTo>
                    <a:pt x="151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164"/>
            <p:cNvSpPr/>
            <p:nvPr/>
          </p:nvSpPr>
          <p:spPr bwMode="auto">
            <a:xfrm>
              <a:off x="3789" y="3685"/>
              <a:ext cx="149" cy="494"/>
            </a:xfrm>
            <a:custGeom>
              <a:avLst/>
              <a:gdLst>
                <a:gd name="T0" fmla="*/ 83 w 149"/>
                <a:gd name="T1" fmla="*/ 92 h 494"/>
                <a:gd name="T2" fmla="*/ 83 w 149"/>
                <a:gd name="T3" fmla="*/ 0 h 494"/>
                <a:gd name="T4" fmla="*/ 0 w 149"/>
                <a:gd name="T5" fmla="*/ 0 h 494"/>
                <a:gd name="T6" fmla="*/ 0 w 149"/>
                <a:gd name="T7" fmla="*/ 83 h 494"/>
                <a:gd name="T8" fmla="*/ 135 w 149"/>
                <a:gd name="T9" fmla="*/ 494 h 494"/>
                <a:gd name="T10" fmla="*/ 149 w 149"/>
                <a:gd name="T11" fmla="*/ 494 h 494"/>
                <a:gd name="T12" fmla="*/ 83 w 149"/>
                <a:gd name="T13" fmla="*/ 92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4">
                  <a:moveTo>
                    <a:pt x="83" y="92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35" y="494"/>
                  </a:lnTo>
                  <a:lnTo>
                    <a:pt x="149" y="494"/>
                  </a:lnTo>
                  <a:lnTo>
                    <a:pt x="83" y="92"/>
                  </a:lnTo>
                  <a:close/>
                </a:path>
              </a:pathLst>
            </a:custGeom>
            <a:solidFill>
              <a:srgbClr val="E9C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165"/>
            <p:cNvSpPr/>
            <p:nvPr/>
          </p:nvSpPr>
          <p:spPr bwMode="auto">
            <a:xfrm>
              <a:off x="3789" y="3685"/>
              <a:ext cx="149" cy="494"/>
            </a:xfrm>
            <a:custGeom>
              <a:avLst/>
              <a:gdLst>
                <a:gd name="T0" fmla="*/ 83 w 149"/>
                <a:gd name="T1" fmla="*/ 92 h 494"/>
                <a:gd name="T2" fmla="*/ 83 w 149"/>
                <a:gd name="T3" fmla="*/ 0 h 494"/>
                <a:gd name="T4" fmla="*/ 0 w 149"/>
                <a:gd name="T5" fmla="*/ 0 h 494"/>
                <a:gd name="T6" fmla="*/ 0 w 149"/>
                <a:gd name="T7" fmla="*/ 83 h 494"/>
                <a:gd name="T8" fmla="*/ 135 w 149"/>
                <a:gd name="T9" fmla="*/ 494 h 494"/>
                <a:gd name="T10" fmla="*/ 149 w 149"/>
                <a:gd name="T11" fmla="*/ 494 h 494"/>
                <a:gd name="T12" fmla="*/ 83 w 149"/>
                <a:gd name="T13" fmla="*/ 92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494">
                  <a:moveTo>
                    <a:pt x="83" y="92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35" y="494"/>
                  </a:lnTo>
                  <a:lnTo>
                    <a:pt x="149" y="494"/>
                  </a:lnTo>
                  <a:lnTo>
                    <a:pt x="83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166"/>
            <p:cNvSpPr/>
            <p:nvPr/>
          </p:nvSpPr>
          <p:spPr bwMode="auto">
            <a:xfrm>
              <a:off x="3867" y="3685"/>
              <a:ext cx="175" cy="494"/>
            </a:xfrm>
            <a:custGeom>
              <a:avLst/>
              <a:gdLst>
                <a:gd name="T0" fmla="*/ 0 w 175"/>
                <a:gd name="T1" fmla="*/ 0 h 494"/>
                <a:gd name="T2" fmla="*/ 0 w 175"/>
                <a:gd name="T3" fmla="*/ 92 h 494"/>
                <a:gd name="T4" fmla="*/ 71 w 175"/>
                <a:gd name="T5" fmla="*/ 494 h 494"/>
                <a:gd name="T6" fmla="*/ 107 w 175"/>
                <a:gd name="T7" fmla="*/ 494 h 494"/>
                <a:gd name="T8" fmla="*/ 175 w 175"/>
                <a:gd name="T9" fmla="*/ 92 h 494"/>
                <a:gd name="T10" fmla="*/ 175 w 175"/>
                <a:gd name="T11" fmla="*/ 0 h 494"/>
                <a:gd name="T12" fmla="*/ 0 w 175"/>
                <a:gd name="T13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494">
                  <a:moveTo>
                    <a:pt x="0" y="0"/>
                  </a:moveTo>
                  <a:lnTo>
                    <a:pt x="0" y="92"/>
                  </a:lnTo>
                  <a:lnTo>
                    <a:pt x="71" y="494"/>
                  </a:lnTo>
                  <a:lnTo>
                    <a:pt x="107" y="494"/>
                  </a:lnTo>
                  <a:lnTo>
                    <a:pt x="175" y="92"/>
                  </a:lnTo>
                  <a:lnTo>
                    <a:pt x="1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67"/>
            <p:cNvSpPr/>
            <p:nvPr/>
          </p:nvSpPr>
          <p:spPr bwMode="auto">
            <a:xfrm>
              <a:off x="3867" y="3685"/>
              <a:ext cx="175" cy="494"/>
            </a:xfrm>
            <a:custGeom>
              <a:avLst/>
              <a:gdLst>
                <a:gd name="T0" fmla="*/ 0 w 175"/>
                <a:gd name="T1" fmla="*/ 0 h 494"/>
                <a:gd name="T2" fmla="*/ 0 w 175"/>
                <a:gd name="T3" fmla="*/ 92 h 494"/>
                <a:gd name="T4" fmla="*/ 71 w 175"/>
                <a:gd name="T5" fmla="*/ 494 h 494"/>
                <a:gd name="T6" fmla="*/ 107 w 175"/>
                <a:gd name="T7" fmla="*/ 494 h 494"/>
                <a:gd name="T8" fmla="*/ 175 w 175"/>
                <a:gd name="T9" fmla="*/ 92 h 494"/>
                <a:gd name="T10" fmla="*/ 175 w 175"/>
                <a:gd name="T11" fmla="*/ 0 h 494"/>
                <a:gd name="T12" fmla="*/ 0 w 175"/>
                <a:gd name="T13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494">
                  <a:moveTo>
                    <a:pt x="0" y="0"/>
                  </a:moveTo>
                  <a:lnTo>
                    <a:pt x="0" y="92"/>
                  </a:lnTo>
                  <a:lnTo>
                    <a:pt x="71" y="494"/>
                  </a:lnTo>
                  <a:lnTo>
                    <a:pt x="107" y="494"/>
                  </a:lnTo>
                  <a:lnTo>
                    <a:pt x="175" y="92"/>
                  </a:lnTo>
                  <a:lnTo>
                    <a:pt x="17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168"/>
            <p:cNvSpPr/>
            <p:nvPr/>
          </p:nvSpPr>
          <p:spPr bwMode="auto">
            <a:xfrm>
              <a:off x="3891" y="4033"/>
              <a:ext cx="135" cy="210"/>
            </a:xfrm>
            <a:custGeom>
              <a:avLst/>
              <a:gdLst>
                <a:gd name="T0" fmla="*/ 43 w 57"/>
                <a:gd name="T1" fmla="*/ 17 h 89"/>
                <a:gd name="T2" fmla="*/ 12 w 57"/>
                <a:gd name="T3" fmla="*/ 17 h 89"/>
                <a:gd name="T4" fmla="*/ 0 w 57"/>
                <a:gd name="T5" fmla="*/ 19 h 89"/>
                <a:gd name="T6" fmla="*/ 15 w 57"/>
                <a:gd name="T7" fmla="*/ 67 h 89"/>
                <a:gd name="T8" fmla="*/ 40 w 57"/>
                <a:gd name="T9" fmla="*/ 67 h 89"/>
                <a:gd name="T10" fmla="*/ 57 w 57"/>
                <a:gd name="T11" fmla="*/ 17 h 89"/>
                <a:gd name="T12" fmla="*/ 43 w 57"/>
                <a:gd name="T13" fmla="*/ 1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9">
                  <a:moveTo>
                    <a:pt x="43" y="17"/>
                  </a:moveTo>
                  <a:cubicBezTo>
                    <a:pt x="27" y="0"/>
                    <a:pt x="12" y="17"/>
                    <a:pt x="12" y="17"/>
                  </a:cubicBezTo>
                  <a:cubicBezTo>
                    <a:pt x="5" y="13"/>
                    <a:pt x="2" y="16"/>
                    <a:pt x="0" y="19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2" y="89"/>
                    <a:pt x="33" y="89"/>
                    <a:pt x="40" y="6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1" y="9"/>
                    <a:pt x="43" y="17"/>
                    <a:pt x="43" y="17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Freeform 169"/>
            <p:cNvSpPr/>
            <p:nvPr/>
          </p:nvSpPr>
          <p:spPr bwMode="auto">
            <a:xfrm>
              <a:off x="4042" y="3685"/>
              <a:ext cx="83" cy="102"/>
            </a:xfrm>
            <a:custGeom>
              <a:avLst/>
              <a:gdLst>
                <a:gd name="T0" fmla="*/ 35 w 35"/>
                <a:gd name="T1" fmla="*/ 0 h 43"/>
                <a:gd name="T2" fmla="*/ 0 w 35"/>
                <a:gd name="T3" fmla="*/ 0 h 43"/>
                <a:gd name="T4" fmla="*/ 0 w 35"/>
                <a:gd name="T5" fmla="*/ 39 h 43"/>
                <a:gd name="T6" fmla="*/ 0 w 35"/>
                <a:gd name="T7" fmla="*/ 43 h 43"/>
                <a:gd name="T8" fmla="*/ 0 w 35"/>
                <a:gd name="T9" fmla="*/ 43 h 43"/>
                <a:gd name="T10" fmla="*/ 1 w 35"/>
                <a:gd name="T11" fmla="*/ 43 h 43"/>
                <a:gd name="T12" fmla="*/ 24 w 35"/>
                <a:gd name="T13" fmla="*/ 31 h 43"/>
                <a:gd name="T14" fmla="*/ 35 w 35"/>
                <a:gd name="T15" fmla="*/ 36 h 43"/>
                <a:gd name="T16" fmla="*/ 35 w 35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43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4" y="42"/>
                    <a:pt x="16" y="31"/>
                    <a:pt x="24" y="31"/>
                  </a:cubicBezTo>
                  <a:cubicBezTo>
                    <a:pt x="27" y="31"/>
                    <a:pt x="30" y="33"/>
                    <a:pt x="35" y="36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704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Freeform 170"/>
            <p:cNvSpPr/>
            <p:nvPr/>
          </p:nvSpPr>
          <p:spPr bwMode="auto">
            <a:xfrm>
              <a:off x="3789" y="3685"/>
              <a:ext cx="81" cy="99"/>
            </a:xfrm>
            <a:custGeom>
              <a:avLst/>
              <a:gdLst>
                <a:gd name="T0" fmla="*/ 33 w 34"/>
                <a:gd name="T1" fmla="*/ 0 h 42"/>
                <a:gd name="T2" fmla="*/ 0 w 34"/>
                <a:gd name="T3" fmla="*/ 0 h 42"/>
                <a:gd name="T4" fmla="*/ 0 w 34"/>
                <a:gd name="T5" fmla="*/ 35 h 42"/>
                <a:gd name="T6" fmla="*/ 11 w 34"/>
                <a:gd name="T7" fmla="*/ 29 h 42"/>
                <a:gd name="T8" fmla="*/ 34 w 34"/>
                <a:gd name="T9" fmla="*/ 42 h 42"/>
                <a:gd name="T10" fmla="*/ 34 w 34"/>
                <a:gd name="T11" fmla="*/ 42 h 42"/>
                <a:gd name="T12" fmla="*/ 33 w 34"/>
                <a:gd name="T13" fmla="*/ 39 h 42"/>
                <a:gd name="T14" fmla="*/ 33 w 34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2">
                  <a:moveTo>
                    <a:pt x="3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5" y="31"/>
                    <a:pt x="8" y="29"/>
                    <a:pt x="11" y="29"/>
                  </a:cubicBezTo>
                  <a:cubicBezTo>
                    <a:pt x="19" y="29"/>
                    <a:pt x="21" y="41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8F62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Freeform 171"/>
            <p:cNvSpPr/>
            <p:nvPr/>
          </p:nvSpPr>
          <p:spPr bwMode="auto">
            <a:xfrm>
              <a:off x="3867" y="3685"/>
              <a:ext cx="175" cy="102"/>
            </a:xfrm>
            <a:custGeom>
              <a:avLst/>
              <a:gdLst>
                <a:gd name="T0" fmla="*/ 74 w 74"/>
                <a:gd name="T1" fmla="*/ 0 h 43"/>
                <a:gd name="T2" fmla="*/ 0 w 74"/>
                <a:gd name="T3" fmla="*/ 0 h 43"/>
                <a:gd name="T4" fmla="*/ 0 w 74"/>
                <a:gd name="T5" fmla="*/ 39 h 43"/>
                <a:gd name="T6" fmla="*/ 1 w 74"/>
                <a:gd name="T7" fmla="*/ 42 h 43"/>
                <a:gd name="T8" fmla="*/ 2 w 74"/>
                <a:gd name="T9" fmla="*/ 42 h 43"/>
                <a:gd name="T10" fmla="*/ 38 w 74"/>
                <a:gd name="T11" fmla="*/ 22 h 43"/>
                <a:gd name="T12" fmla="*/ 74 w 74"/>
                <a:gd name="T13" fmla="*/ 43 h 43"/>
                <a:gd name="T14" fmla="*/ 74 w 74"/>
                <a:gd name="T15" fmla="*/ 39 h 43"/>
                <a:gd name="T16" fmla="*/ 74 w 74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43">
                  <a:moveTo>
                    <a:pt x="7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0" y="42"/>
                    <a:pt x="20" y="22"/>
                    <a:pt x="38" y="22"/>
                  </a:cubicBezTo>
                  <a:cubicBezTo>
                    <a:pt x="56" y="22"/>
                    <a:pt x="56" y="42"/>
                    <a:pt x="74" y="43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0"/>
                    <a:pt x="74" y="0"/>
                    <a:pt x="74" y="0"/>
                  </a:cubicBezTo>
                </a:path>
              </a:pathLst>
            </a:custGeom>
            <a:solidFill>
              <a:srgbClr val="8F5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Freeform 172"/>
            <p:cNvSpPr/>
            <p:nvPr/>
          </p:nvSpPr>
          <p:spPr bwMode="auto">
            <a:xfrm>
              <a:off x="3789" y="2180"/>
              <a:ext cx="81" cy="1597"/>
            </a:xfrm>
            <a:custGeom>
              <a:avLst/>
              <a:gdLst>
                <a:gd name="T0" fmla="*/ 34 w 34"/>
                <a:gd name="T1" fmla="*/ 0 h 675"/>
                <a:gd name="T2" fmla="*/ 0 w 34"/>
                <a:gd name="T3" fmla="*/ 39 h 675"/>
                <a:gd name="T4" fmla="*/ 0 w 34"/>
                <a:gd name="T5" fmla="*/ 671 h 675"/>
                <a:gd name="T6" fmla="*/ 34 w 34"/>
                <a:gd name="T7" fmla="*/ 675 h 675"/>
                <a:gd name="T8" fmla="*/ 34 w 34"/>
                <a:gd name="T9" fmla="*/ 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75">
                  <a:moveTo>
                    <a:pt x="34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671"/>
                    <a:pt x="0" y="671"/>
                    <a:pt x="0" y="671"/>
                  </a:cubicBezTo>
                  <a:cubicBezTo>
                    <a:pt x="17" y="651"/>
                    <a:pt x="17" y="675"/>
                    <a:pt x="34" y="67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A7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Freeform 174"/>
            <p:cNvSpPr/>
            <p:nvPr/>
          </p:nvSpPr>
          <p:spPr bwMode="auto">
            <a:xfrm>
              <a:off x="3870" y="3207"/>
              <a:ext cx="172" cy="570"/>
            </a:xfrm>
            <a:custGeom>
              <a:avLst/>
              <a:gdLst>
                <a:gd name="T0" fmla="*/ 1 w 73"/>
                <a:gd name="T1" fmla="*/ 241 h 241"/>
                <a:gd name="T2" fmla="*/ 37 w 73"/>
                <a:gd name="T3" fmla="*/ 223 h 241"/>
                <a:gd name="T4" fmla="*/ 73 w 73"/>
                <a:gd name="T5" fmla="*/ 241 h 241"/>
                <a:gd name="T6" fmla="*/ 73 w 73"/>
                <a:gd name="T7" fmla="*/ 241 h 241"/>
                <a:gd name="T8" fmla="*/ 73 w 73"/>
                <a:gd name="T9" fmla="*/ 0 h 241"/>
                <a:gd name="T10" fmla="*/ 0 w 73"/>
                <a:gd name="T11" fmla="*/ 82 h 241"/>
                <a:gd name="T12" fmla="*/ 0 w 73"/>
                <a:gd name="T13" fmla="*/ 241 h 241"/>
                <a:gd name="T14" fmla="*/ 1 w 73"/>
                <a:gd name="T1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41">
                  <a:moveTo>
                    <a:pt x="1" y="241"/>
                  </a:moveTo>
                  <a:cubicBezTo>
                    <a:pt x="19" y="241"/>
                    <a:pt x="19" y="223"/>
                    <a:pt x="37" y="223"/>
                  </a:cubicBezTo>
                  <a:cubicBezTo>
                    <a:pt x="55" y="223"/>
                    <a:pt x="55" y="241"/>
                    <a:pt x="73" y="241"/>
                  </a:cubicBezTo>
                  <a:cubicBezTo>
                    <a:pt x="73" y="241"/>
                    <a:pt x="73" y="241"/>
                    <a:pt x="73" y="241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241"/>
                    <a:pt x="0" y="241"/>
                    <a:pt x="0" y="241"/>
                  </a:cubicBezTo>
                  <a:lnTo>
                    <a:pt x="1" y="241"/>
                  </a:lnTo>
                  <a:close/>
                </a:path>
              </a:pathLst>
            </a:custGeom>
            <a:solidFill>
              <a:srgbClr val="FFC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Freeform 175"/>
            <p:cNvSpPr/>
            <p:nvPr/>
          </p:nvSpPr>
          <p:spPr bwMode="auto">
            <a:xfrm>
              <a:off x="4042" y="2639"/>
              <a:ext cx="83" cy="1138"/>
            </a:xfrm>
            <a:custGeom>
              <a:avLst/>
              <a:gdLst>
                <a:gd name="T0" fmla="*/ 35 w 35"/>
                <a:gd name="T1" fmla="*/ 478 h 481"/>
                <a:gd name="T2" fmla="*/ 35 w 35"/>
                <a:gd name="T3" fmla="*/ 32 h 481"/>
                <a:gd name="T4" fmla="*/ 0 w 35"/>
                <a:gd name="T5" fmla="*/ 0 h 481"/>
                <a:gd name="T6" fmla="*/ 0 w 35"/>
                <a:gd name="T7" fmla="*/ 481 h 481"/>
                <a:gd name="T8" fmla="*/ 35 w 35"/>
                <a:gd name="T9" fmla="*/ 478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81">
                  <a:moveTo>
                    <a:pt x="35" y="478"/>
                  </a:moveTo>
                  <a:cubicBezTo>
                    <a:pt x="35" y="32"/>
                    <a:pt x="35" y="32"/>
                    <a:pt x="35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18" y="481"/>
                    <a:pt x="16" y="463"/>
                    <a:pt x="35" y="478"/>
                  </a:cubicBezTo>
                  <a:close/>
                </a:path>
              </a:pathLst>
            </a:custGeom>
            <a:solidFill>
              <a:srgbClr val="63C8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176"/>
            <p:cNvSpPr/>
            <p:nvPr/>
          </p:nvSpPr>
          <p:spPr bwMode="auto">
            <a:xfrm>
              <a:off x="4042" y="2639"/>
              <a:ext cx="83" cy="1138"/>
            </a:xfrm>
            <a:custGeom>
              <a:avLst/>
              <a:gdLst>
                <a:gd name="T0" fmla="*/ 35 w 35"/>
                <a:gd name="T1" fmla="*/ 478 h 481"/>
                <a:gd name="T2" fmla="*/ 35 w 35"/>
                <a:gd name="T3" fmla="*/ 32 h 481"/>
                <a:gd name="T4" fmla="*/ 0 w 35"/>
                <a:gd name="T5" fmla="*/ 0 h 481"/>
                <a:gd name="T6" fmla="*/ 0 w 35"/>
                <a:gd name="T7" fmla="*/ 481 h 481"/>
                <a:gd name="T8" fmla="*/ 35 w 35"/>
                <a:gd name="T9" fmla="*/ 478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81">
                  <a:moveTo>
                    <a:pt x="35" y="478"/>
                  </a:moveTo>
                  <a:cubicBezTo>
                    <a:pt x="35" y="32"/>
                    <a:pt x="35" y="32"/>
                    <a:pt x="35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18" y="481"/>
                    <a:pt x="16" y="463"/>
                    <a:pt x="35" y="478"/>
                  </a:cubicBezTo>
                  <a:close/>
                </a:path>
              </a:pathLst>
            </a:custGeom>
            <a:solidFill>
              <a:srgbClr val="17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178"/>
            <p:cNvSpPr/>
            <p:nvPr/>
          </p:nvSpPr>
          <p:spPr bwMode="auto">
            <a:xfrm>
              <a:off x="3793" y="2303"/>
              <a:ext cx="301" cy="464"/>
            </a:xfrm>
            <a:custGeom>
              <a:avLst/>
              <a:gdLst>
                <a:gd name="T0" fmla="*/ 0 w 127"/>
                <a:gd name="T1" fmla="*/ 150 h 196"/>
                <a:gd name="T2" fmla="*/ 0 w 127"/>
                <a:gd name="T3" fmla="*/ 0 h 196"/>
                <a:gd name="T4" fmla="*/ 127 w 127"/>
                <a:gd name="T5" fmla="*/ 190 h 196"/>
                <a:gd name="T6" fmla="*/ 126 w 127"/>
                <a:gd name="T7" fmla="*/ 196 h 196"/>
                <a:gd name="T8" fmla="*/ 103 w 127"/>
                <a:gd name="T9" fmla="*/ 177 h 196"/>
                <a:gd name="T10" fmla="*/ 0 w 127"/>
                <a:gd name="T11" fmla="*/ 15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196">
                  <a:moveTo>
                    <a:pt x="0" y="15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64"/>
                    <a:pt x="114" y="129"/>
                    <a:pt x="127" y="190"/>
                  </a:cubicBezTo>
                  <a:cubicBezTo>
                    <a:pt x="126" y="196"/>
                    <a:pt x="126" y="196"/>
                    <a:pt x="126" y="196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72" y="150"/>
                    <a:pt x="21" y="163"/>
                    <a:pt x="0" y="150"/>
                  </a:cubicBezTo>
                  <a:close/>
                </a:path>
              </a:pathLst>
            </a:custGeom>
            <a:solidFill>
              <a:srgbClr val="0E6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180"/>
            <p:cNvSpPr/>
            <p:nvPr/>
          </p:nvSpPr>
          <p:spPr bwMode="auto">
            <a:xfrm>
              <a:off x="3792" y="1369"/>
              <a:ext cx="329" cy="506"/>
            </a:xfrm>
            <a:custGeom>
              <a:avLst/>
              <a:gdLst>
                <a:gd name="T0" fmla="*/ 139 w 139"/>
                <a:gd name="T1" fmla="*/ 163 h 214"/>
                <a:gd name="T2" fmla="*/ 139 w 139"/>
                <a:gd name="T3" fmla="*/ 0 h 214"/>
                <a:gd name="T4" fmla="*/ 0 w 139"/>
                <a:gd name="T5" fmla="*/ 207 h 214"/>
                <a:gd name="T6" fmla="*/ 1 w 139"/>
                <a:gd name="T7" fmla="*/ 214 h 214"/>
                <a:gd name="T8" fmla="*/ 27 w 139"/>
                <a:gd name="T9" fmla="*/ 193 h 214"/>
                <a:gd name="T10" fmla="*/ 139 w 139"/>
                <a:gd name="T11" fmla="*/ 16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9" h="214">
                  <a:moveTo>
                    <a:pt x="139" y="163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09" y="69"/>
                    <a:pt x="14" y="140"/>
                    <a:pt x="0" y="207"/>
                  </a:cubicBezTo>
                  <a:cubicBezTo>
                    <a:pt x="1" y="214"/>
                    <a:pt x="1" y="214"/>
                    <a:pt x="1" y="214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61" y="163"/>
                    <a:pt x="116" y="177"/>
                    <a:pt x="139" y="163"/>
                  </a:cubicBezTo>
                  <a:close/>
                </a:path>
              </a:pathLst>
            </a:custGeom>
            <a:solidFill>
              <a:srgbClr val="A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181"/>
            <p:cNvSpPr/>
            <p:nvPr/>
          </p:nvSpPr>
          <p:spPr bwMode="auto">
            <a:xfrm>
              <a:off x="3785" y="1347"/>
              <a:ext cx="426" cy="634"/>
            </a:xfrm>
            <a:custGeom>
              <a:avLst/>
              <a:gdLst>
                <a:gd name="T0" fmla="*/ 0 w 179"/>
                <a:gd name="T1" fmla="*/ 232 h 265"/>
                <a:gd name="T2" fmla="*/ 5 w 179"/>
                <a:gd name="T3" fmla="*/ 265 h 265"/>
                <a:gd name="T4" fmla="*/ 179 w 179"/>
                <a:gd name="T5" fmla="*/ 171 h 265"/>
                <a:gd name="T6" fmla="*/ 176 w 179"/>
                <a:gd name="T7" fmla="*/ 0 h 265"/>
                <a:gd name="T8" fmla="*/ 0 w 179"/>
                <a:gd name="T9" fmla="*/ 23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65">
                  <a:moveTo>
                    <a:pt x="0" y="232"/>
                  </a:moveTo>
                  <a:cubicBezTo>
                    <a:pt x="0" y="243"/>
                    <a:pt x="2" y="254"/>
                    <a:pt x="5" y="265"/>
                  </a:cubicBezTo>
                  <a:cubicBezTo>
                    <a:pt x="30" y="195"/>
                    <a:pt x="179" y="201"/>
                    <a:pt x="179" y="171"/>
                  </a:cubicBezTo>
                  <a:cubicBezTo>
                    <a:pt x="179" y="160"/>
                    <a:pt x="178" y="11"/>
                    <a:pt x="176" y="0"/>
                  </a:cubicBezTo>
                  <a:cubicBezTo>
                    <a:pt x="155" y="95"/>
                    <a:pt x="0" y="141"/>
                    <a:pt x="0" y="232"/>
                  </a:cubicBezTo>
                  <a:close/>
                </a:path>
              </a:pathLst>
            </a:custGeom>
            <a:solidFill>
              <a:srgbClr val="FF5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182"/>
            <p:cNvSpPr/>
            <p:nvPr/>
          </p:nvSpPr>
          <p:spPr bwMode="auto">
            <a:xfrm>
              <a:off x="3954" y="3015"/>
              <a:ext cx="171" cy="355"/>
            </a:xfrm>
            <a:custGeom>
              <a:avLst/>
              <a:gdLst>
                <a:gd name="T0" fmla="*/ 72 w 72"/>
                <a:gd name="T1" fmla="*/ 115 h 150"/>
                <a:gd name="T2" fmla="*/ 72 w 72"/>
                <a:gd name="T3" fmla="*/ 0 h 150"/>
                <a:gd name="T4" fmla="*/ 0 w 72"/>
                <a:gd name="T5" fmla="*/ 146 h 150"/>
                <a:gd name="T6" fmla="*/ 0 w 72"/>
                <a:gd name="T7" fmla="*/ 150 h 150"/>
                <a:gd name="T8" fmla="*/ 14 w 72"/>
                <a:gd name="T9" fmla="*/ 136 h 150"/>
                <a:gd name="T10" fmla="*/ 72 w 72"/>
                <a:gd name="T11" fmla="*/ 1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150">
                  <a:moveTo>
                    <a:pt x="72" y="115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60" y="48"/>
                    <a:pt x="8" y="99"/>
                    <a:pt x="0" y="146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34" y="115"/>
                    <a:pt x="65" y="125"/>
                    <a:pt x="72" y="115"/>
                  </a:cubicBezTo>
                  <a:close/>
                </a:path>
              </a:pathLst>
            </a:custGeom>
            <a:solidFill>
              <a:srgbClr val="C0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183"/>
            <p:cNvSpPr/>
            <p:nvPr/>
          </p:nvSpPr>
          <p:spPr bwMode="auto">
            <a:xfrm>
              <a:off x="3915" y="3001"/>
              <a:ext cx="272" cy="421"/>
            </a:xfrm>
            <a:custGeom>
              <a:avLst/>
              <a:gdLst>
                <a:gd name="T0" fmla="*/ 14 w 115"/>
                <a:gd name="T1" fmla="*/ 160 h 178"/>
                <a:gd name="T2" fmla="*/ 18 w 115"/>
                <a:gd name="T3" fmla="*/ 178 h 178"/>
                <a:gd name="T4" fmla="*/ 115 w 115"/>
                <a:gd name="T5" fmla="*/ 120 h 178"/>
                <a:gd name="T6" fmla="*/ 113 w 115"/>
                <a:gd name="T7" fmla="*/ 0 h 178"/>
                <a:gd name="T8" fmla="*/ 14 w 115"/>
                <a:gd name="T9" fmla="*/ 1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78">
                  <a:moveTo>
                    <a:pt x="14" y="160"/>
                  </a:moveTo>
                  <a:cubicBezTo>
                    <a:pt x="17" y="167"/>
                    <a:pt x="17" y="171"/>
                    <a:pt x="18" y="178"/>
                  </a:cubicBezTo>
                  <a:cubicBezTo>
                    <a:pt x="40" y="148"/>
                    <a:pt x="115" y="141"/>
                    <a:pt x="115" y="120"/>
                  </a:cubicBezTo>
                  <a:cubicBezTo>
                    <a:pt x="115" y="112"/>
                    <a:pt x="114" y="7"/>
                    <a:pt x="113" y="0"/>
                  </a:cubicBezTo>
                  <a:cubicBezTo>
                    <a:pt x="102" y="67"/>
                    <a:pt x="0" y="115"/>
                    <a:pt x="14" y="160"/>
                  </a:cubicBezTo>
                  <a:close/>
                </a:path>
              </a:pathLst>
            </a:custGeom>
            <a:solidFill>
              <a:srgbClr val="FFC6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172"/>
            <p:cNvSpPr/>
            <p:nvPr/>
          </p:nvSpPr>
          <p:spPr bwMode="auto">
            <a:xfrm>
              <a:off x="3786" y="1823"/>
              <a:ext cx="82" cy="1954"/>
            </a:xfrm>
            <a:custGeom>
              <a:avLst/>
              <a:gdLst>
                <a:gd name="T0" fmla="*/ 34 w 34"/>
                <a:gd name="T1" fmla="*/ 0 h 675"/>
                <a:gd name="T2" fmla="*/ 0 w 34"/>
                <a:gd name="T3" fmla="*/ 39 h 675"/>
                <a:gd name="T4" fmla="*/ 0 w 34"/>
                <a:gd name="T5" fmla="*/ 671 h 675"/>
                <a:gd name="T6" fmla="*/ 34 w 34"/>
                <a:gd name="T7" fmla="*/ 675 h 675"/>
                <a:gd name="T8" fmla="*/ 34 w 34"/>
                <a:gd name="T9" fmla="*/ 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75">
                  <a:moveTo>
                    <a:pt x="34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671"/>
                    <a:pt x="0" y="671"/>
                    <a:pt x="0" y="671"/>
                  </a:cubicBezTo>
                  <a:cubicBezTo>
                    <a:pt x="17" y="651"/>
                    <a:pt x="17" y="675"/>
                    <a:pt x="34" y="67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FF5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179"/>
            <p:cNvSpPr/>
            <p:nvPr/>
          </p:nvSpPr>
          <p:spPr bwMode="auto">
            <a:xfrm>
              <a:off x="3713" y="2279"/>
              <a:ext cx="410" cy="573"/>
            </a:xfrm>
            <a:custGeom>
              <a:avLst/>
              <a:gdLst>
                <a:gd name="T0" fmla="*/ 164 w 173"/>
                <a:gd name="T1" fmla="*/ 212 h 242"/>
                <a:gd name="T2" fmla="*/ 160 w 173"/>
                <a:gd name="T3" fmla="*/ 242 h 242"/>
                <a:gd name="T4" fmla="*/ 0 w 173"/>
                <a:gd name="T5" fmla="*/ 156 h 242"/>
                <a:gd name="T6" fmla="*/ 3 w 173"/>
                <a:gd name="T7" fmla="*/ 0 h 242"/>
                <a:gd name="T8" fmla="*/ 164 w 173"/>
                <a:gd name="T9" fmla="*/ 21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242">
                  <a:moveTo>
                    <a:pt x="164" y="212"/>
                  </a:moveTo>
                  <a:cubicBezTo>
                    <a:pt x="163" y="222"/>
                    <a:pt x="163" y="232"/>
                    <a:pt x="160" y="242"/>
                  </a:cubicBezTo>
                  <a:cubicBezTo>
                    <a:pt x="137" y="178"/>
                    <a:pt x="0" y="184"/>
                    <a:pt x="0" y="156"/>
                  </a:cubicBezTo>
                  <a:cubicBezTo>
                    <a:pt x="0" y="146"/>
                    <a:pt x="1" y="9"/>
                    <a:pt x="3" y="0"/>
                  </a:cubicBezTo>
                  <a:cubicBezTo>
                    <a:pt x="22" y="87"/>
                    <a:pt x="173" y="136"/>
                    <a:pt x="164" y="212"/>
                  </a:cubicBezTo>
                  <a:close/>
                </a:path>
              </a:pathLst>
            </a:custGeom>
            <a:solidFill>
              <a:srgbClr val="17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2" name="矩形 1"/>
          <p:cNvSpPr/>
          <p:nvPr/>
        </p:nvSpPr>
        <p:spPr>
          <a:xfrm>
            <a:off x="7306320" y="2159305"/>
            <a:ext cx="3445360" cy="863957"/>
          </a:xfrm>
          <a:prstGeom prst="rect">
            <a:avLst/>
          </a:prstGeom>
          <a:solidFill>
            <a:srgbClr val="FFC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7" name="矩形 116"/>
          <p:cNvSpPr/>
          <p:nvPr/>
        </p:nvSpPr>
        <p:spPr>
          <a:xfrm>
            <a:off x="6246437" y="3199247"/>
            <a:ext cx="3593979" cy="883201"/>
          </a:xfrm>
          <a:prstGeom prst="rect">
            <a:avLst/>
          </a:prstGeom>
          <a:solidFill>
            <a:srgbClr val="17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119" name="矩形 118"/>
          <p:cNvSpPr/>
          <p:nvPr/>
        </p:nvSpPr>
        <p:spPr>
          <a:xfrm>
            <a:off x="5083708" y="4242525"/>
            <a:ext cx="3354615" cy="847708"/>
          </a:xfrm>
          <a:prstGeom prst="rect">
            <a:avLst/>
          </a:prstGeom>
          <a:solidFill>
            <a:srgbClr val="FF5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7445380" y="2283507"/>
            <a:ext cx="35055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 dirty="0">
                <a:latin typeface="微软雅黑" panose="020B0503020204020204" charset="-122"/>
                <a:ea typeface="微软雅黑" panose="020B0503020204020204" charset="-122"/>
              </a:rPr>
              <a:t>培养创新意识</a:t>
            </a:r>
            <a:endParaRPr lang="zh-CN" altLang="en-US" sz="3200" b="1" spc="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368935" y="3332803"/>
            <a:ext cx="34723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系统思考创业</a:t>
            </a:r>
            <a:endParaRPr lang="zh-CN" altLang="en-US" sz="3200" b="1" spc="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083757" y="4336040"/>
            <a:ext cx="36243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创业能力训练</a:t>
            </a:r>
            <a:endParaRPr lang="zh-CN" altLang="en-US" sz="3200" b="1" spc="60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2791052" y="6090529"/>
            <a:ext cx="1761421" cy="257819"/>
          </a:xfrm>
          <a:prstGeom prst="ellipse">
            <a:avLst/>
          </a:prstGeom>
          <a:solidFill>
            <a:schemeClr val="bg2">
              <a:lumMod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10800927" y="5795433"/>
            <a:ext cx="6915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/>
              <a:t>121</a:t>
            </a:r>
            <a:endParaRPr lang="en-US" altLang="zh-CN" sz="2400"/>
          </a:p>
        </p:txBody>
      </p:sp>
      <p:sp>
        <p:nvSpPr>
          <p:cNvPr id="43" name="流程图: 过程 42"/>
          <p:cNvSpPr/>
          <p:nvPr/>
        </p:nvSpPr>
        <p:spPr>
          <a:xfrm>
            <a:off x="666712" y="5334013"/>
            <a:ext cx="952507" cy="38100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/>
              <a:t>121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20" y="-7619"/>
            <a:ext cx="10240433" cy="68656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58005" y="642919"/>
            <a:ext cx="2762269" cy="7143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735" smtClean="0"/>
              <a:t>卖多少钱？</a:t>
            </a:r>
            <a:endParaRPr lang="zh-CN" altLang="en-US" sz="373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480" y="0"/>
            <a:ext cx="73343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964" y="2071680"/>
            <a:ext cx="2664460" cy="3949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35" smtClean="0"/>
              <a:t>2012</a:t>
            </a:r>
            <a:r>
              <a:rPr lang="zh-CN" altLang="en-US" sz="3735" smtClean="0"/>
              <a:t>年学员</a:t>
            </a:r>
            <a:endParaRPr lang="en-US" altLang="zh-CN" sz="3735" smtClean="0"/>
          </a:p>
          <a:p>
            <a:endParaRPr lang="en-US" altLang="zh-CN" sz="4265"/>
          </a:p>
          <a:p>
            <a:r>
              <a:rPr lang="zh-CN" altLang="en-US" sz="4265" smtClean="0"/>
              <a:t>     上海</a:t>
            </a:r>
            <a:endParaRPr lang="en-US" altLang="zh-CN" sz="4265" smtClean="0"/>
          </a:p>
          <a:p>
            <a:r>
              <a:rPr lang="zh-CN" altLang="en-US" sz="4265" smtClean="0"/>
              <a:t>草莓姑娘</a:t>
            </a:r>
            <a:endParaRPr lang="en-US" altLang="zh-CN" sz="4265" smtClean="0"/>
          </a:p>
          <a:p>
            <a:endParaRPr lang="en-US" altLang="zh-CN" sz="4265">
              <a:solidFill>
                <a:srgbClr val="FF0000"/>
              </a:solidFill>
            </a:endParaRPr>
          </a:p>
          <a:p>
            <a:r>
              <a:rPr lang="zh-CN" altLang="en-US" sz="4265" smtClean="0">
                <a:solidFill>
                  <a:srgbClr val="FF0000"/>
                </a:solidFill>
              </a:rPr>
              <a:t>     周瑜</a:t>
            </a:r>
            <a:endParaRPr lang="zh-CN" altLang="en-US" sz="4265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12" y="785795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mtClean="0"/>
              <a:t>谁设计的？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Screenshot_2017-04-30-11-21-14.png"/>
          <p:cNvPicPr>
            <a:picLocks noChangeAspect="1" noChangeArrowheads="1"/>
          </p:cNvPicPr>
          <p:nvPr/>
        </p:nvPicPr>
        <p:blipFill>
          <a:blip r:embed="rId1"/>
          <a:srcRect t="22222" r="6380" b="40071"/>
          <a:stretch>
            <a:fillRect/>
          </a:stretch>
        </p:blipFill>
        <p:spPr bwMode="auto">
          <a:xfrm>
            <a:off x="1047715" y="0"/>
            <a:ext cx="1028707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95476" y="2571747"/>
            <a:ext cx="2352040" cy="748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265" smtClean="0">
                <a:solidFill>
                  <a:srgbClr val="FF0000"/>
                </a:solidFill>
              </a:rPr>
              <a:t>你信吗？</a:t>
            </a:r>
            <a:endParaRPr lang="zh-CN" altLang="en-US" sz="4265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AutoShape 2" descr="https://mail.qq.com/cgi-bin/viewfile?f=526AC86DCD621691340779A5B2E4D2FCEC0459720B144721C61158908740D9E5CF7CDA6B8A90C2487D68BD5DD2023CD4EDE9F705B7C2F633AE2B0552E8A7306B4A64A02EBF7D20B2F23079772185445F35910B28FC66A4B5AFC23189BE966DCB&amp;mailid=ZL1430-GfkbiL7k1VJXRH4nZx0dN74&amp;sid=KMjXJRNa4WZjXmQ9&amp;net=3351845804"/>
          <p:cNvSpPr>
            <a:spLocks noChangeAspect="1" noChangeArrowheads="1"/>
          </p:cNvSpPr>
          <p:nvPr/>
        </p:nvSpPr>
        <p:spPr bwMode="auto">
          <a:xfrm>
            <a:off x="84667" y="-182033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29028" name="AutoShape 4" descr="https://mail.qq.com/cgi-bin/viewfile?f=526AC86DCD621691340779A5B2E4D2FCEC0459720B144721C61158908740D9E5CF7CDA6B8A90C2487D68BD5DD2023CD4EDE9F705B7C2F633AE2B0552E8A7306B4A64A02EBF7D20B2F23079772185445F35910B28FC66A4B5AFC23189BE966DCB&amp;mailid=ZL1430-GfkbiL7k1VJXRH4nZx0dN74&amp;sid=KMjXJRNa4WZjXmQ9&amp;net=3351845804"/>
          <p:cNvSpPr>
            <a:spLocks noChangeAspect="1" noChangeArrowheads="1"/>
          </p:cNvSpPr>
          <p:nvPr/>
        </p:nvSpPr>
        <p:spPr bwMode="auto">
          <a:xfrm>
            <a:off x="84667" y="-182033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29030" name="AutoShape 6" descr="https://mail.qq.com/cgi-bin/viewfile?f=526AC86DCD621691340779A5B2E4D2FCEC0459720B144721C61158908740D9E5CF7CDA6B8A90C2487D68BD5DD2023CD4EDE9F705B7C2F633AE2B0552E8A7306B4A64A02EBF7D20B2F23079772185445F35910B28FC66A4B5AFC23189BE966DCB&amp;mailid=ZL1430-GfkbiL7k1VJXRH4nZx0dN74&amp;sid=KMjXJRNa4WZjXmQ9&amp;net=3351845804"/>
          <p:cNvSpPr>
            <a:spLocks noChangeAspect="1" noChangeArrowheads="1"/>
          </p:cNvSpPr>
          <p:nvPr/>
        </p:nvSpPr>
        <p:spPr bwMode="auto">
          <a:xfrm>
            <a:off x="84667" y="-182033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pic>
        <p:nvPicPr>
          <p:cNvPr id="129031" name="Picture 7"/>
          <p:cNvPicPr>
            <a:picLocks noChangeAspect="1" noChangeArrowheads="1"/>
          </p:cNvPicPr>
          <p:nvPr/>
        </p:nvPicPr>
        <p:blipFill>
          <a:blip r:embed="rId1"/>
          <a:srcRect l="549" t="10742" r="76391" b="5078"/>
          <a:stretch>
            <a:fillRect/>
          </a:stretch>
        </p:blipFill>
        <p:spPr bwMode="auto">
          <a:xfrm>
            <a:off x="1619220" y="0"/>
            <a:ext cx="44844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524765" y="1523987"/>
            <a:ext cx="2611120" cy="66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35" smtClean="0">
                <a:solidFill>
                  <a:srgbClr val="FF0000"/>
                </a:solidFill>
              </a:rPr>
              <a:t>23</a:t>
            </a:r>
            <a:r>
              <a:rPr lang="zh-CN" altLang="en-US" sz="3735" smtClean="0">
                <a:solidFill>
                  <a:srgbClr val="FF0000"/>
                </a:solidFill>
              </a:rPr>
              <a:t>颗草莓！</a:t>
            </a:r>
            <a:endParaRPr lang="zh-CN" altLang="en-US" sz="3735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43757" y="3333749"/>
            <a:ext cx="3333773" cy="8572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735" smtClean="0"/>
              <a:t>值多少钱？</a:t>
            </a:r>
            <a:endParaRPr lang="zh-CN" altLang="en-US" sz="3735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Administrator\Desktop\Screenshot_2017-04-30-11-21-14.png"/>
          <p:cNvPicPr>
            <a:picLocks noChangeAspect="1" noChangeArrowheads="1"/>
          </p:cNvPicPr>
          <p:nvPr/>
        </p:nvPicPr>
        <p:blipFill>
          <a:blip r:embed="rId1"/>
          <a:srcRect t="60046" r="53086" b="10926"/>
          <a:stretch>
            <a:fillRect/>
          </a:stretch>
        </p:blipFill>
        <p:spPr bwMode="auto">
          <a:xfrm>
            <a:off x="2952728" y="0"/>
            <a:ext cx="76200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1993" y="0"/>
            <a:ext cx="6334780" cy="68647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211" y="0"/>
            <a:ext cx="3905277" cy="9293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>
                <a:solidFill>
                  <a:srgbClr val="FF0000"/>
                </a:solidFill>
              </a:rPr>
              <a:t>创</a:t>
            </a:r>
            <a:r>
              <a:rPr lang="zh-CN" altLang="en-US" sz="3735" smtClean="0">
                <a:solidFill>
                  <a:srgbClr val="FF0000"/>
                </a:solidFill>
              </a:rPr>
              <a:t>新提升价值！</a:t>
            </a:r>
            <a:endParaRPr lang="en-US" altLang="zh-CN" sz="3735" smtClean="0">
              <a:solidFill>
                <a:srgbClr val="FF0000"/>
              </a:solidFill>
            </a:endParaRPr>
          </a:p>
          <a:p>
            <a:endParaRPr lang="en-US" altLang="zh-CN" sz="3735">
              <a:solidFill>
                <a:srgbClr val="FF0000"/>
              </a:solidFill>
            </a:endParaRPr>
          </a:p>
          <a:p>
            <a:r>
              <a:rPr lang="zh-CN" altLang="en-US" sz="3735" b="1" smtClean="0"/>
              <a:t>学习</a:t>
            </a:r>
            <a:r>
              <a:rPr lang="zh-CN" altLang="en-US" sz="3735" smtClean="0"/>
              <a:t>提升创新力！</a:t>
            </a:r>
            <a:endParaRPr lang="en-US" altLang="zh-CN" sz="3735" smtClean="0"/>
          </a:p>
          <a:p>
            <a:endParaRPr lang="en-US" altLang="zh-CN" sz="3735" smtClean="0">
              <a:solidFill>
                <a:srgbClr val="FF0000"/>
              </a:solidFill>
            </a:endParaRPr>
          </a:p>
          <a:p>
            <a:r>
              <a:rPr lang="zh-CN" altLang="en-US" sz="3735" smtClean="0">
                <a:solidFill>
                  <a:srgbClr val="FF0000"/>
                </a:solidFill>
              </a:rPr>
              <a:t>途径：</a:t>
            </a:r>
            <a:endParaRPr lang="en-US" altLang="zh-CN" sz="3735" smtClean="0">
              <a:solidFill>
                <a:srgbClr val="FF0000"/>
              </a:solidFill>
            </a:endParaRPr>
          </a:p>
          <a:p>
            <a:endParaRPr lang="en-US" altLang="zh-CN" sz="3735" smtClean="0">
              <a:solidFill>
                <a:srgbClr val="FF0000"/>
              </a:solidFill>
            </a:endParaRPr>
          </a:p>
          <a:p>
            <a:endParaRPr lang="en-US" altLang="zh-CN" sz="3735" smtClean="0">
              <a:solidFill>
                <a:srgbClr val="FF0000"/>
              </a:solidFill>
            </a:endParaRPr>
          </a:p>
          <a:p>
            <a:endParaRPr lang="en-US" altLang="zh-CN" sz="3735" smtClean="0">
              <a:solidFill>
                <a:srgbClr val="FF0000"/>
              </a:solidFill>
            </a:endParaRPr>
          </a:p>
          <a:p>
            <a:endParaRPr lang="en-US" altLang="zh-CN" sz="3735" smtClean="0">
              <a:solidFill>
                <a:srgbClr val="FF0000"/>
              </a:solidFill>
            </a:endParaRPr>
          </a:p>
          <a:p>
            <a:endParaRPr lang="en-US" altLang="zh-CN" sz="3735" smtClean="0">
              <a:solidFill>
                <a:srgbClr val="FF0000"/>
              </a:solidFill>
            </a:endParaRPr>
          </a:p>
          <a:p>
            <a:r>
              <a:rPr lang="zh-CN" altLang="en-US" sz="3735" smtClean="0">
                <a:solidFill>
                  <a:srgbClr val="FF0000"/>
                </a:solidFill>
              </a:rPr>
              <a:t>今天研究</a:t>
            </a:r>
            <a:r>
              <a:rPr lang="en-US" altLang="zh-CN" sz="3735" smtClean="0">
                <a:solidFill>
                  <a:srgbClr val="FF0000"/>
                </a:solidFill>
              </a:rPr>
              <a:t>……</a:t>
            </a:r>
            <a:endParaRPr lang="en-US" altLang="zh-CN" sz="3735" smtClean="0">
              <a:solidFill>
                <a:srgbClr val="FF0000"/>
              </a:solidFill>
            </a:endParaRPr>
          </a:p>
          <a:p>
            <a:endParaRPr lang="en-US" altLang="zh-CN" sz="3735">
              <a:solidFill>
                <a:srgbClr val="FF0000"/>
              </a:solidFill>
            </a:endParaRPr>
          </a:p>
          <a:p>
            <a:endParaRPr lang="en-US" altLang="zh-CN" sz="3735" smtClean="0">
              <a:solidFill>
                <a:srgbClr val="FF0000"/>
              </a:solidFill>
            </a:endParaRPr>
          </a:p>
          <a:p>
            <a:endParaRPr lang="en-US" altLang="zh-CN" sz="3735">
              <a:solidFill>
                <a:srgbClr val="FF0000"/>
              </a:solidFill>
            </a:endParaRPr>
          </a:p>
          <a:p>
            <a:endParaRPr lang="en-US" altLang="zh-CN" sz="3735" smtClean="0">
              <a:solidFill>
                <a:srgbClr val="FF0000"/>
              </a:solidFill>
            </a:endParaRPr>
          </a:p>
          <a:p>
            <a:endParaRPr lang="zh-CN" altLang="en-US" sz="3735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3493" y="2857496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571461" y="3047997"/>
            <a:ext cx="1607820" cy="2760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735" smtClean="0"/>
              <a:t>课上学</a:t>
            </a:r>
            <a:endParaRPr lang="en-US" altLang="zh-CN" sz="3735" smtClean="0"/>
          </a:p>
          <a:p>
            <a:r>
              <a:rPr lang="zh-CN" altLang="en-US" sz="3735" smtClean="0"/>
              <a:t>干中学</a:t>
            </a:r>
            <a:endParaRPr lang="en-US" altLang="zh-CN" sz="3735" smtClean="0"/>
          </a:p>
          <a:p>
            <a:r>
              <a:rPr lang="zh-CN" altLang="en-US" sz="3735" smtClean="0"/>
              <a:t>互相学</a:t>
            </a:r>
            <a:endParaRPr lang="en-US" altLang="zh-CN" sz="3735" smtClean="0"/>
          </a:p>
          <a:p>
            <a:r>
              <a:rPr lang="zh-CN" altLang="en-US" sz="3735" smtClean="0"/>
              <a:t>阅读学</a:t>
            </a:r>
            <a:endParaRPr lang="en-US" altLang="zh-CN" sz="3735" smtClean="0"/>
          </a:p>
          <a:p>
            <a:endParaRPr lang="zh-CN" alt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10953784" y="2762245"/>
            <a:ext cx="8610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smtClean="0"/>
              <a:t>1800</a:t>
            </a:r>
            <a:endParaRPr lang="zh-CN" alt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2666976" y="2571744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zh-CN" altLang="zh-CN" smtClean="0"/>
          </a:p>
        </p:txBody>
      </p:sp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zh-CN" smtClean="0"/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6211" y="1619237"/>
            <a:ext cx="1076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238216" y="761981"/>
            <a:ext cx="5689600" cy="748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265" b="1"/>
              <a:t>太  阳  光  烤  鸡</a:t>
            </a:r>
            <a:endParaRPr lang="en-US" altLang="zh-CN" sz="4265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074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098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2333" y="0"/>
            <a:ext cx="12143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67" y="164637"/>
            <a:ext cx="32689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spc="300" dirty="0">
                <a:latin typeface="+mj-ea"/>
                <a:ea typeface="+mj-ea"/>
              </a:rPr>
              <a:t>创业培训的培训目标</a:t>
            </a:r>
            <a:endParaRPr lang="zh-CN" altLang="en-US" sz="2400" b="1" spc="300" dirty="0"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9" y="1132633"/>
            <a:ext cx="4512628" cy="5061181"/>
          </a:xfrm>
          <a:prstGeom prst="rect">
            <a:avLst/>
          </a:prstGeom>
        </p:spPr>
      </p:pic>
      <p:sp>
        <p:nvSpPr>
          <p:cNvPr id="5" name="流程图: 可选过程 4"/>
          <p:cNvSpPr/>
          <p:nvPr/>
        </p:nvSpPr>
        <p:spPr>
          <a:xfrm>
            <a:off x="5615947" y="1892829"/>
            <a:ext cx="4704523" cy="960107"/>
          </a:xfrm>
          <a:prstGeom prst="flowChartAlternateProcess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6672064" y="2065105"/>
            <a:ext cx="39364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j-ea"/>
                <a:ea typeface="+mj-ea"/>
              </a:rPr>
              <a:t>激发创新热情</a:t>
            </a:r>
            <a:endParaRPr lang="zh-CN" altLang="en-US" sz="3200" b="1" dirty="0">
              <a:latin typeface="+mj-ea"/>
              <a:ea typeface="+mj-ea"/>
            </a:endParaRPr>
          </a:p>
        </p:txBody>
      </p:sp>
      <p:sp>
        <p:nvSpPr>
          <p:cNvPr id="9" name="流程图: 可选过程 8"/>
          <p:cNvSpPr/>
          <p:nvPr/>
        </p:nvSpPr>
        <p:spPr>
          <a:xfrm>
            <a:off x="5615947" y="3355739"/>
            <a:ext cx="4704523" cy="960107"/>
          </a:xfrm>
          <a:prstGeom prst="flowChartAlternateProcess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6672064" y="3528015"/>
            <a:ext cx="39364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j-ea"/>
                <a:ea typeface="+mj-ea"/>
              </a:rPr>
              <a:t>启发创业思路</a:t>
            </a:r>
            <a:endParaRPr lang="zh-CN" altLang="en-US" sz="3200" b="1" dirty="0">
              <a:latin typeface="+mj-ea"/>
              <a:ea typeface="+mj-ea"/>
            </a:endParaRPr>
          </a:p>
        </p:txBody>
      </p:sp>
      <p:sp>
        <p:nvSpPr>
          <p:cNvPr id="11" name="流程图: 可选过程 10"/>
          <p:cNvSpPr/>
          <p:nvPr/>
        </p:nvSpPr>
        <p:spPr>
          <a:xfrm>
            <a:off x="5615947" y="4774776"/>
            <a:ext cx="4704523" cy="960107"/>
          </a:xfrm>
          <a:prstGeom prst="flowChartAlternateProcess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6672064" y="4947052"/>
            <a:ext cx="39364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j-ea"/>
                <a:ea typeface="+mj-ea"/>
              </a:rPr>
              <a:t>提升创业能力</a:t>
            </a:r>
            <a:endParaRPr lang="zh-CN" altLang="en-US" sz="3200" b="1" dirty="0">
              <a:latin typeface="+mj-ea"/>
              <a:ea typeface="+mj-ea"/>
            </a:endParaRPr>
          </a:p>
        </p:txBody>
      </p:sp>
      <p:sp>
        <p:nvSpPr>
          <p:cNvPr id="3" name="箭头: 下 2"/>
          <p:cNvSpPr/>
          <p:nvPr/>
        </p:nvSpPr>
        <p:spPr>
          <a:xfrm>
            <a:off x="7632171" y="2960361"/>
            <a:ext cx="672075" cy="384043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箭头: 下 12"/>
          <p:cNvSpPr/>
          <p:nvPr/>
        </p:nvSpPr>
        <p:spPr>
          <a:xfrm>
            <a:off x="7632171" y="4533155"/>
            <a:ext cx="672075" cy="384043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5122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69900" y="285751"/>
            <a:ext cx="112522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146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12198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8194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49"/>
            <a:ext cx="12192000" cy="686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9218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227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1266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9049"/>
            <a:ext cx="12168717" cy="68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52549" y="857232"/>
            <a:ext cx="10972800" cy="1143000"/>
          </a:xfrm>
        </p:spPr>
        <p:txBody>
          <a:bodyPr/>
          <a:lstStyle/>
          <a:p>
            <a:r>
              <a:rPr lang="zh-CN" altLang="en-US" sz="2400" smtClean="0">
                <a:solidFill>
                  <a:srgbClr val="FF0000"/>
                </a:solidFill>
              </a:rPr>
              <a:t>难道，只能这样吗？还能做什么改变？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smtClean="0"/>
              <a:t>                          农区  景区</a:t>
            </a:r>
            <a:endParaRPr lang="en-US" altLang="zh-CN" smtClean="0"/>
          </a:p>
          <a:p>
            <a:pPr>
              <a:buNone/>
            </a:pPr>
            <a:r>
              <a:rPr lang="zh-CN" altLang="en-US" smtClean="0"/>
              <a:t>田园   公园</a:t>
            </a:r>
            <a:endParaRPr lang="en-US" altLang="zh-CN" smtClean="0"/>
          </a:p>
          <a:p>
            <a:pPr>
              <a:buNone/>
            </a:pPr>
            <a:r>
              <a:rPr lang="zh-CN" altLang="en-US" smtClean="0"/>
              <a:t>                               劳动  运动</a:t>
            </a:r>
            <a:endParaRPr lang="en-US" altLang="zh-CN" smtClean="0"/>
          </a:p>
          <a:p>
            <a:pPr>
              <a:buNone/>
            </a:pPr>
            <a:r>
              <a:rPr lang="zh-CN" altLang="en-US" smtClean="0"/>
              <a:t>空气  人气</a:t>
            </a:r>
            <a:endParaRPr lang="en-US" altLang="zh-CN" smtClean="0"/>
          </a:p>
          <a:p>
            <a:pPr>
              <a:buNone/>
            </a:pPr>
            <a:r>
              <a:rPr lang="zh-CN" altLang="en-US" smtClean="0"/>
              <a:t>                  农房   客房   </a:t>
            </a:r>
            <a:endParaRPr lang="en-US" altLang="zh-CN" smtClean="0"/>
          </a:p>
          <a:p>
            <a:pPr>
              <a:buNone/>
            </a:pPr>
            <a:r>
              <a:rPr lang="zh-CN" altLang="en-US" smtClean="0"/>
              <a:t>青山  金山                         农产品   礼品</a:t>
            </a:r>
            <a:endParaRPr lang="zh-CN" altLang="en-US"/>
          </a:p>
        </p:txBody>
      </p:sp>
      <p:sp>
        <p:nvSpPr>
          <p:cNvPr id="5" name="爆炸形 1 4"/>
          <p:cNvSpPr/>
          <p:nvPr/>
        </p:nvSpPr>
        <p:spPr>
          <a:xfrm>
            <a:off x="8572517" y="1047733"/>
            <a:ext cx="2667019" cy="2381267"/>
          </a:xfrm>
          <a:prstGeom prst="irregularSeal1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735" smtClean="0">
                <a:solidFill>
                  <a:schemeClr val="tx1"/>
                </a:solidFill>
              </a:rPr>
              <a:t>造 句</a:t>
            </a:r>
            <a:endParaRPr lang="zh-CN" altLang="en-US" sz="3735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19200" y="1142984"/>
            <a:ext cx="10972800" cy="4525963"/>
          </a:xfrm>
        </p:spPr>
        <p:txBody>
          <a:bodyPr/>
          <a:lstStyle/>
          <a:p>
            <a:r>
              <a:rPr lang="zh-CN" altLang="en-US" smtClean="0"/>
              <a:t>环境创新</a:t>
            </a:r>
            <a:endParaRPr lang="en-US" altLang="zh-CN" smtClean="0"/>
          </a:p>
          <a:p>
            <a:r>
              <a:rPr lang="zh-CN" altLang="en-US" smtClean="0"/>
              <a:t>产品创新</a:t>
            </a:r>
            <a:endParaRPr lang="en-US" altLang="zh-CN" smtClean="0"/>
          </a:p>
          <a:p>
            <a:r>
              <a:rPr lang="zh-CN" altLang="en-US" smtClean="0"/>
              <a:t>营销创新</a:t>
            </a:r>
            <a:endParaRPr lang="en-US" altLang="zh-CN" smtClean="0"/>
          </a:p>
          <a:p>
            <a:r>
              <a:rPr lang="zh-CN" altLang="en-US" smtClean="0"/>
              <a:t>生产过程创新</a:t>
            </a:r>
            <a:endParaRPr lang="en-US" altLang="zh-CN" smtClean="0"/>
          </a:p>
          <a:p>
            <a:r>
              <a:rPr lang="zh-CN" altLang="en-US" smtClean="0"/>
              <a:t>管理创新</a:t>
            </a:r>
            <a:endParaRPr lang="en-US" altLang="zh-CN" smtClean="0"/>
          </a:p>
          <a:p>
            <a:r>
              <a:rPr lang="zh-CN" altLang="en-US" smtClean="0"/>
              <a:t>休闲创新</a:t>
            </a:r>
            <a:endParaRPr lang="en-US" altLang="zh-CN" smtClean="0"/>
          </a:p>
          <a:p>
            <a:endParaRPr lang="zh-CN" altLang="en-US"/>
          </a:p>
        </p:txBody>
      </p:sp>
      <p:sp>
        <p:nvSpPr>
          <p:cNvPr id="4" name="爆炸形 1 3"/>
          <p:cNvSpPr/>
          <p:nvPr/>
        </p:nvSpPr>
        <p:spPr>
          <a:xfrm>
            <a:off x="6286501" y="2190741"/>
            <a:ext cx="4286280" cy="2571768"/>
          </a:xfrm>
          <a:prstGeom prst="irregularSeal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5335" smtClean="0"/>
              <a:t>思 考</a:t>
            </a:r>
            <a:endParaRPr lang="zh-CN" altLang="en-US" sz="533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48969"/>
            <a:ext cx="12219753" cy="698139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 16"/>
          <p:cNvSpPr/>
          <p:nvPr/>
        </p:nvSpPr>
        <p:spPr>
          <a:xfrm>
            <a:off x="-39905" y="-30113"/>
            <a:ext cx="8768791" cy="6954013"/>
          </a:xfrm>
          <a:custGeom>
            <a:avLst/>
            <a:gdLst/>
            <a:ahLst/>
            <a:cxnLst/>
            <a:rect l="l" t="t" r="r" b="b"/>
            <a:pathLst>
              <a:path w="6576593" h="5143502">
                <a:moveTo>
                  <a:pt x="0" y="0"/>
                </a:moveTo>
                <a:lnTo>
                  <a:pt x="1453050" y="0"/>
                </a:lnTo>
                <a:lnTo>
                  <a:pt x="6576593" y="5143502"/>
                </a:lnTo>
                <a:lnTo>
                  <a:pt x="0" y="5143502"/>
                </a:lnTo>
                <a:close/>
              </a:path>
            </a:pathLst>
          </a:custGeom>
          <a:solidFill>
            <a:srgbClr val="50943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448949" y="1028733"/>
            <a:ext cx="4849340" cy="4896544"/>
            <a:chOff x="-1818502" y="753248"/>
            <a:chExt cx="3637005" cy="3637005"/>
          </a:xfrm>
        </p:grpSpPr>
        <p:sp>
          <p:nvSpPr>
            <p:cNvPr id="6" name="矩形 30"/>
            <p:cNvSpPr/>
            <p:nvPr/>
          </p:nvSpPr>
          <p:spPr>
            <a:xfrm rot="18900000">
              <a:off x="-1818502" y="753248"/>
              <a:ext cx="3637005" cy="3637005"/>
            </a:xfrm>
            <a:custGeom>
              <a:avLst/>
              <a:gdLst/>
              <a:ahLst/>
              <a:cxnLst/>
              <a:rect l="l" t="t" r="r" b="b"/>
              <a:pathLst>
                <a:path w="3637005" h="3637005">
                  <a:moveTo>
                    <a:pt x="3637005" y="0"/>
                  </a:moveTo>
                  <a:lnTo>
                    <a:pt x="3637005" y="3637005"/>
                  </a:lnTo>
                  <a:lnTo>
                    <a:pt x="0" y="3637005"/>
                  </a:lnTo>
                  <a:lnTo>
                    <a:pt x="0" y="3637004"/>
                  </a:lnTo>
                  <a:lnTo>
                    <a:pt x="3637004" y="0"/>
                  </a:lnTo>
                  <a:close/>
                </a:path>
              </a:pathLst>
            </a:custGeom>
            <a:solidFill>
              <a:srgbClr val="284E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77492" y="1870681"/>
              <a:ext cx="750094" cy="153100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2800" b="1" dirty="0">
                  <a:solidFill>
                    <a:schemeClr val="bg1"/>
                  </a:solidFill>
                  <a:effectLst/>
                  <a:latin typeface="Impact" panose="020B0806030902050204" pitchFamily="34" charset="0"/>
                  <a:ea typeface="微软雅黑" panose="020B0503020204020204" charset="-122"/>
                </a:rPr>
                <a:t>2</a:t>
              </a:r>
              <a:endParaRPr lang="zh-CN" altLang="en-US" sz="12800" b="1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0" y="2098544"/>
            <a:ext cx="4631273" cy="47868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92203" y="932723"/>
            <a:ext cx="4992555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865" b="1" dirty="0">
                <a:latin typeface="微软雅黑" panose="020B0503020204020204" charset="-122"/>
                <a:ea typeface="微软雅黑" panose="020B0503020204020204" charset="-122"/>
              </a:rPr>
              <a:t>系统思考创业</a:t>
            </a:r>
            <a:endParaRPr lang="zh-CN" altLang="en-US" sz="5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/>
          <p:nvPr/>
        </p:nvSpPr>
        <p:spPr>
          <a:xfrm>
            <a:off x="2057400" y="1066800"/>
            <a:ext cx="7848600" cy="5257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498" name="Rectangle 3"/>
          <p:cNvSpPr/>
          <p:nvPr/>
        </p:nvSpPr>
        <p:spPr>
          <a:xfrm>
            <a:off x="6934200" y="1066800"/>
            <a:ext cx="1371600" cy="32004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260351"/>
            <a:ext cx="8229600" cy="560388"/>
          </a:xfrm>
        </p:spPr>
        <p:txBody>
          <a:bodyPr vert="horz" wrap="square" lIns="91440" tIns="45720" rIns="91440" bIns="45720" numCol="1" rtlCol="0" anchor="ctr" anchorCtr="0" compatLnSpc="1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练习  商业模式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画布</a:t>
            </a:r>
            <a:endParaRPr kumimoji="0" lang="zh-CN" altLang="en-US" sz="3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6500" name="Rectangle 5"/>
          <p:cNvSpPr>
            <a:spLocks noGrp="1"/>
          </p:cNvSpPr>
          <p:nvPr>
            <p:ph type="body"/>
          </p:nvPr>
        </p:nvSpPr>
        <p:spPr>
          <a:xfrm>
            <a:off x="1981200" y="4419600"/>
            <a:ext cx="8077200" cy="2057400"/>
          </a:xfrm>
        </p:spPr>
        <p:txBody>
          <a:bodyPr wrap="square" lIns="91440" tIns="45720" rIns="91440" bIns="45720" anchor="t"/>
          <a:lstStyle/>
          <a:p>
            <a:pPr eaLnBrk="1" hangingPunct="1">
              <a:buNone/>
            </a:pPr>
            <a:endParaRPr lang="zh-CN" altLang="zh-CN" dirty="0"/>
          </a:p>
        </p:txBody>
      </p:sp>
      <p:sp>
        <p:nvSpPr>
          <p:cNvPr id="106501" name="Rectangle 6"/>
          <p:cNvSpPr/>
          <p:nvPr/>
        </p:nvSpPr>
        <p:spPr>
          <a:xfrm>
            <a:off x="2057400" y="1066800"/>
            <a:ext cx="1295400" cy="32004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02" name="Rectangle 7"/>
          <p:cNvSpPr/>
          <p:nvPr/>
        </p:nvSpPr>
        <p:spPr>
          <a:xfrm>
            <a:off x="3429000" y="1066800"/>
            <a:ext cx="1524000" cy="32004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03" name="Rectangle 8"/>
          <p:cNvSpPr/>
          <p:nvPr/>
        </p:nvSpPr>
        <p:spPr>
          <a:xfrm>
            <a:off x="5029200" y="1066800"/>
            <a:ext cx="1828800" cy="32004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04" name="Rectangle 9"/>
          <p:cNvSpPr/>
          <p:nvPr/>
        </p:nvSpPr>
        <p:spPr>
          <a:xfrm>
            <a:off x="8382000" y="1066800"/>
            <a:ext cx="1447800" cy="320040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05" name="Rectangle 10"/>
          <p:cNvSpPr/>
          <p:nvPr/>
        </p:nvSpPr>
        <p:spPr>
          <a:xfrm>
            <a:off x="2133600" y="4419600"/>
            <a:ext cx="3810000" cy="1752600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06" name="Rectangle 11"/>
          <p:cNvSpPr/>
          <p:nvPr/>
        </p:nvSpPr>
        <p:spPr>
          <a:xfrm>
            <a:off x="6019800" y="4419600"/>
            <a:ext cx="3733800" cy="1752600"/>
          </a:xfrm>
          <a:prstGeom prst="rect">
            <a:avLst/>
          </a:prstGeom>
          <a:solidFill>
            <a:srgbClr val="CC99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07" name="Rectangle 12"/>
          <p:cNvSpPr/>
          <p:nvPr/>
        </p:nvSpPr>
        <p:spPr>
          <a:xfrm>
            <a:off x="3429000" y="2590800"/>
            <a:ext cx="1524000" cy="76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08" name="Rectangle 13"/>
          <p:cNvSpPr/>
          <p:nvPr/>
        </p:nvSpPr>
        <p:spPr>
          <a:xfrm>
            <a:off x="6934200" y="2667000"/>
            <a:ext cx="1447800" cy="76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09" name="Rectangle 14"/>
          <p:cNvSpPr/>
          <p:nvPr/>
        </p:nvSpPr>
        <p:spPr>
          <a:xfrm>
            <a:off x="2209800" y="1143000"/>
            <a:ext cx="990600" cy="3810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重要伙伴</a:t>
            </a:r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10" name="Rectangle 15"/>
          <p:cNvSpPr/>
          <p:nvPr/>
        </p:nvSpPr>
        <p:spPr>
          <a:xfrm>
            <a:off x="7086600" y="2819400"/>
            <a:ext cx="990600" cy="3810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渠道</a:t>
            </a:r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11" name="Rectangle 16"/>
          <p:cNvSpPr/>
          <p:nvPr/>
        </p:nvSpPr>
        <p:spPr>
          <a:xfrm>
            <a:off x="3733800" y="2743200"/>
            <a:ext cx="990600" cy="3810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核心资源</a:t>
            </a:r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12" name="Rectangle 17"/>
          <p:cNvSpPr/>
          <p:nvPr/>
        </p:nvSpPr>
        <p:spPr>
          <a:xfrm>
            <a:off x="3733800" y="1143000"/>
            <a:ext cx="990600" cy="3810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关键业务</a:t>
            </a:r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13" name="Rectangle 18"/>
          <p:cNvSpPr/>
          <p:nvPr/>
        </p:nvSpPr>
        <p:spPr>
          <a:xfrm>
            <a:off x="8610600" y="1143000"/>
            <a:ext cx="990600" cy="3810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目标客户</a:t>
            </a:r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14" name="Rectangle 19"/>
          <p:cNvSpPr/>
          <p:nvPr/>
        </p:nvSpPr>
        <p:spPr>
          <a:xfrm>
            <a:off x="7086600" y="1143000"/>
            <a:ext cx="990600" cy="3810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关系维护</a:t>
            </a:r>
            <a:r>
              <a:rPr lang="zh-CN" altLang="en-US" dirty="0">
                <a:solidFill>
                  <a:srgbClr val="FFFFFF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 </a:t>
            </a:r>
            <a:endParaRPr lang="zh-CN" altLang="en-US" dirty="0">
              <a:solidFill>
                <a:srgbClr val="FFFFFF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15" name="Rectangle 20"/>
          <p:cNvSpPr/>
          <p:nvPr/>
        </p:nvSpPr>
        <p:spPr>
          <a:xfrm>
            <a:off x="5486400" y="1143000"/>
            <a:ext cx="990600" cy="3810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价值主张</a:t>
            </a:r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16" name="Rectangle 21"/>
          <p:cNvSpPr/>
          <p:nvPr/>
        </p:nvSpPr>
        <p:spPr>
          <a:xfrm>
            <a:off x="7315200" y="4495800"/>
            <a:ext cx="990600" cy="3810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收入来源</a:t>
            </a:r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06517" name="Rectangle 22"/>
          <p:cNvSpPr/>
          <p:nvPr/>
        </p:nvSpPr>
        <p:spPr>
          <a:xfrm>
            <a:off x="3581400" y="4495800"/>
            <a:ext cx="990600" cy="381000"/>
          </a:xfrm>
          <a:prstGeom prst="rect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Cambria" panose="02040503050406030204" pitchFamily="18" charset="0"/>
                <a:ea typeface="华文楷体" panose="02010600040101010101" pitchFamily="2" charset="-122"/>
              </a:rPr>
              <a:t>成本支出</a:t>
            </a:r>
            <a:endParaRPr lang="zh-CN" altLang="en-US" dirty="0">
              <a:solidFill>
                <a:srgbClr val="000000"/>
              </a:solidFill>
              <a:latin typeface="Cambria" panose="02040503050406030204" pitchFamily="18" charset="0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053" y="915247"/>
            <a:ext cx="3707553" cy="5028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743373"/>
            <a:ext cx="3910753" cy="53712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882227"/>
            <a:ext cx="3885353" cy="53585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>
          <a:xfrm>
            <a:off x="322580" y="1032405"/>
            <a:ext cx="8229600" cy="1143000"/>
          </a:xfrm>
        </p:spPr>
        <p:txBody>
          <a:bodyPr vert="horz" wrap="square" anchor="ctr"/>
          <a:lstStyle/>
          <a:p>
            <a:pPr lvl="0"/>
            <a:r>
              <a:rPr lang="zh-CN" altLang="en-US" sz="3735">
                <a:solidFill>
                  <a:srgbClr val="663300"/>
                </a:solidFill>
              </a:rPr>
              <a:t>排 序（哪种学习方法记得牢）</a:t>
            </a:r>
            <a:endParaRPr lang="zh-CN" altLang="en-US" sz="3735">
              <a:solidFill>
                <a:srgbClr val="663300"/>
              </a:solidFill>
            </a:endParaRPr>
          </a:p>
        </p:txBody>
      </p:sp>
      <p:sp>
        <p:nvSpPr>
          <p:cNvPr id="78851" name="Text Box 3"/>
          <p:cNvSpPr txBox="1"/>
          <p:nvPr/>
        </p:nvSpPr>
        <p:spPr>
          <a:xfrm>
            <a:off x="6553200" y="3352800"/>
            <a:ext cx="838200" cy="120015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zh-CN" altLang="en-US" sz="36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rPr>
              <a:t>讲座</a:t>
            </a:r>
            <a:endParaRPr lang="zh-CN" altLang="en-US" sz="36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8852" name="Text Box 4"/>
          <p:cNvSpPr txBox="1"/>
          <p:nvPr/>
        </p:nvSpPr>
        <p:spPr>
          <a:xfrm>
            <a:off x="929640" y="3875193"/>
            <a:ext cx="838200" cy="120015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zh-CN" altLang="en-US" sz="36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rPr>
              <a:t>阅读</a:t>
            </a:r>
            <a:endParaRPr lang="zh-CN" altLang="en-US" sz="36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8853" name="Text Box 5"/>
          <p:cNvSpPr txBox="1"/>
          <p:nvPr/>
        </p:nvSpPr>
        <p:spPr>
          <a:xfrm>
            <a:off x="9601200" y="4417907"/>
            <a:ext cx="1066800" cy="120015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zh-CN" altLang="en-US" sz="36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rPr>
              <a:t>视听</a:t>
            </a:r>
            <a:endParaRPr lang="zh-CN" altLang="en-US" sz="36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8854" name="Text Box 6"/>
          <p:cNvSpPr txBox="1"/>
          <p:nvPr/>
        </p:nvSpPr>
        <p:spPr>
          <a:xfrm>
            <a:off x="7620000" y="3505200"/>
            <a:ext cx="2133600" cy="64643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zh-CN" altLang="en-US" sz="36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rPr>
              <a:t>观摩示范</a:t>
            </a:r>
            <a:endParaRPr lang="zh-CN" altLang="en-US" sz="36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8855" name="Text Box 7"/>
          <p:cNvSpPr txBox="1"/>
          <p:nvPr/>
        </p:nvSpPr>
        <p:spPr>
          <a:xfrm>
            <a:off x="2209800" y="4572000"/>
            <a:ext cx="2057400" cy="64643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zh-CN" altLang="en-US" sz="36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rPr>
              <a:t>小组讨论</a:t>
            </a:r>
            <a:endParaRPr lang="zh-CN" altLang="en-US" sz="36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8856" name="Text Box 8"/>
          <p:cNvSpPr txBox="1"/>
          <p:nvPr/>
        </p:nvSpPr>
        <p:spPr>
          <a:xfrm>
            <a:off x="4800600" y="5257800"/>
            <a:ext cx="2514600" cy="64643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zh-CN" altLang="en-US" sz="36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rPr>
              <a:t>练习或实践</a:t>
            </a:r>
            <a:endParaRPr lang="zh-CN" altLang="en-US" sz="36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8857" name="Text Box 9"/>
          <p:cNvSpPr txBox="1"/>
          <p:nvPr/>
        </p:nvSpPr>
        <p:spPr>
          <a:xfrm>
            <a:off x="1905000" y="3352800"/>
            <a:ext cx="4419600" cy="64643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zh-CN" altLang="en-US" sz="36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</a:rPr>
              <a:t>教会别人或学以致用</a:t>
            </a:r>
            <a:endParaRPr lang="zh-CN" altLang="en-US" sz="36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78858" name="爆炸形 2 8"/>
          <p:cNvSpPr/>
          <p:nvPr/>
        </p:nvSpPr>
        <p:spPr>
          <a:xfrm>
            <a:off x="7078133" y="1573107"/>
            <a:ext cx="5029200" cy="1524000"/>
          </a:xfrm>
          <a:prstGeom prst="irregularSeal2">
            <a:avLst/>
          </a:prstGeom>
          <a:solidFill>
            <a:schemeClr val="accent1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/>
            <a:r>
              <a:rPr lang="zh-CN" altLang="en-US" sz="36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培训方法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untitl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115" y="782320"/>
            <a:ext cx="9589135" cy="562419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72945" y="2142490"/>
            <a:ext cx="799084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/>
              <a:t>美国西南航空公司的</a:t>
            </a:r>
            <a:endParaRPr lang="zh-CN" altLang="en-US" sz="3200" b="1"/>
          </a:p>
          <a:p>
            <a:pPr algn="ctr"/>
            <a:r>
              <a:rPr lang="zh-CN" altLang="en-US" sz="6000" b="1">
                <a:solidFill>
                  <a:srgbClr val="FF0000"/>
                </a:solidFill>
                <a:hlinkClick r:id="rId1" action="ppaction://hlinkfile"/>
              </a:rPr>
              <a:t>价值主张</a:t>
            </a:r>
            <a:endParaRPr lang="zh-CN" altLang="en-US" sz="6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标题 151553"/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706439"/>
          </a:xfrm>
        </p:spPr>
        <p:txBody>
          <a:bodyPr anchor="ctr"/>
          <a:lstStyle/>
          <a:p>
            <a:r>
              <a:rPr lang="zh-CN" altLang="en-US" sz="3600" dirty="0"/>
              <a:t>美国西南航空公司的战略价值曲线</a:t>
            </a:r>
            <a:endParaRPr lang="zh-CN" altLang="en-US" sz="3600" dirty="0"/>
          </a:p>
        </p:txBody>
      </p:sp>
      <p:sp>
        <p:nvSpPr>
          <p:cNvPr id="151556" name="右箭头 151555"/>
          <p:cNvSpPr/>
          <p:nvPr/>
        </p:nvSpPr>
        <p:spPr>
          <a:xfrm>
            <a:off x="1919288" y="5445125"/>
            <a:ext cx="8748712" cy="215900"/>
          </a:xfrm>
          <a:prstGeom prst="rightArrow">
            <a:avLst>
              <a:gd name="adj1" fmla="val 50000"/>
              <a:gd name="adj2" fmla="val 1013051"/>
            </a:avLst>
          </a:prstGeom>
          <a:solidFill>
            <a:schemeClr val="tx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57" name="上箭头 151556"/>
          <p:cNvSpPr/>
          <p:nvPr/>
        </p:nvSpPr>
        <p:spPr>
          <a:xfrm>
            <a:off x="2208213" y="188913"/>
            <a:ext cx="215900" cy="6335712"/>
          </a:xfrm>
          <a:prstGeom prst="upArrow">
            <a:avLst>
              <a:gd name="adj1" fmla="val 50000"/>
              <a:gd name="adj2" fmla="val 733639"/>
            </a:avLst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58" name="直接连接符 151557"/>
          <p:cNvSpPr/>
          <p:nvPr/>
        </p:nvSpPr>
        <p:spPr>
          <a:xfrm>
            <a:off x="2279651" y="4581525"/>
            <a:ext cx="8064500" cy="71439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59" name="直接连接符 151558"/>
          <p:cNvSpPr/>
          <p:nvPr/>
        </p:nvSpPr>
        <p:spPr>
          <a:xfrm>
            <a:off x="2208213" y="3357563"/>
            <a:ext cx="8064500" cy="714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60" name="直接连接符 151559"/>
          <p:cNvSpPr/>
          <p:nvPr/>
        </p:nvSpPr>
        <p:spPr>
          <a:xfrm>
            <a:off x="2424113" y="2205039"/>
            <a:ext cx="8064500" cy="714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61" name="矩形 151560"/>
          <p:cNvSpPr/>
          <p:nvPr/>
        </p:nvSpPr>
        <p:spPr>
          <a:xfrm>
            <a:off x="1703388" y="4508500"/>
            <a:ext cx="5048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低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63" name="矩形 151562"/>
          <p:cNvSpPr/>
          <p:nvPr/>
        </p:nvSpPr>
        <p:spPr>
          <a:xfrm>
            <a:off x="1703388" y="3213100"/>
            <a:ext cx="5048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中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64" name="矩形 151563"/>
          <p:cNvSpPr/>
          <p:nvPr/>
        </p:nvSpPr>
        <p:spPr>
          <a:xfrm>
            <a:off x="1703388" y="1916113"/>
            <a:ext cx="5048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高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65" name="矩形 151564"/>
          <p:cNvSpPr/>
          <p:nvPr/>
        </p:nvSpPr>
        <p:spPr>
          <a:xfrm>
            <a:off x="6167439" y="5589588"/>
            <a:ext cx="720725" cy="792163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服务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周到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66" name="矩形 151565"/>
          <p:cNvSpPr/>
          <p:nvPr/>
        </p:nvSpPr>
        <p:spPr>
          <a:xfrm>
            <a:off x="2711451" y="5589588"/>
            <a:ext cx="7207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价格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67" name="矩形 151566"/>
          <p:cNvSpPr/>
          <p:nvPr/>
        </p:nvSpPr>
        <p:spPr>
          <a:xfrm>
            <a:off x="4943475" y="5589588"/>
            <a:ext cx="792163" cy="765175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座位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等级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68" name="矩形 151567"/>
          <p:cNvSpPr/>
          <p:nvPr/>
        </p:nvSpPr>
        <p:spPr>
          <a:xfrm>
            <a:off x="3863975" y="5589588"/>
            <a:ext cx="7207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餐饮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69" name="矩形 151568"/>
          <p:cNvSpPr/>
          <p:nvPr/>
        </p:nvSpPr>
        <p:spPr>
          <a:xfrm>
            <a:off x="7319963" y="5589588"/>
            <a:ext cx="863600" cy="6477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旅行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快捷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70" name="矩形 151569"/>
          <p:cNvSpPr/>
          <p:nvPr/>
        </p:nvSpPr>
        <p:spPr>
          <a:xfrm>
            <a:off x="8543925" y="5589588"/>
            <a:ext cx="792163" cy="649287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班次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频繁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71" name="矩形 151570"/>
          <p:cNvSpPr/>
          <p:nvPr/>
        </p:nvSpPr>
        <p:spPr>
          <a:xfrm>
            <a:off x="9804400" y="5589588"/>
            <a:ext cx="863600" cy="6477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中转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方便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572" name="任意多边形 151571"/>
          <p:cNvSpPr/>
          <p:nvPr/>
        </p:nvSpPr>
        <p:spPr>
          <a:xfrm>
            <a:off x="2927351" y="4724400"/>
            <a:ext cx="2376488" cy="433388"/>
          </a:xfrm>
          <a:custGeom>
            <a:avLst/>
            <a:gdLst/>
            <a:ahLst/>
            <a:cxnLst/>
            <a:rect l="0" t="0" r="0" b="0"/>
            <a:pathLst>
              <a:path w="1497" h="273">
                <a:moveTo>
                  <a:pt x="0" y="0"/>
                </a:moveTo>
                <a:cubicBezTo>
                  <a:pt x="624" y="114"/>
                  <a:pt x="1248" y="228"/>
                  <a:pt x="1497" y="273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73" name="直接连接符 151572"/>
          <p:cNvSpPr/>
          <p:nvPr/>
        </p:nvSpPr>
        <p:spPr>
          <a:xfrm flipV="1">
            <a:off x="5303839" y="2276475"/>
            <a:ext cx="1296987" cy="2881313"/>
          </a:xfrm>
          <a:prstGeom prst="line">
            <a:avLst/>
          </a:prstGeom>
          <a:ln w="539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74" name="直接连接符 151573"/>
          <p:cNvSpPr/>
          <p:nvPr/>
        </p:nvSpPr>
        <p:spPr>
          <a:xfrm>
            <a:off x="6600825" y="2349500"/>
            <a:ext cx="3382963" cy="0"/>
          </a:xfrm>
          <a:prstGeom prst="line">
            <a:avLst/>
          </a:prstGeom>
          <a:ln w="412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75" name="椭圆 151574"/>
          <p:cNvSpPr/>
          <p:nvPr/>
        </p:nvSpPr>
        <p:spPr>
          <a:xfrm>
            <a:off x="4008439" y="48688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76" name="椭圆 151575"/>
          <p:cNvSpPr/>
          <p:nvPr/>
        </p:nvSpPr>
        <p:spPr>
          <a:xfrm>
            <a:off x="2782888" y="458152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77" name="椭圆 151576"/>
          <p:cNvSpPr/>
          <p:nvPr/>
        </p:nvSpPr>
        <p:spPr>
          <a:xfrm>
            <a:off x="5232400" y="50847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78" name="椭圆 151577"/>
          <p:cNvSpPr/>
          <p:nvPr/>
        </p:nvSpPr>
        <p:spPr>
          <a:xfrm>
            <a:off x="6527800" y="227647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79" name="椭圆 151578"/>
          <p:cNvSpPr/>
          <p:nvPr/>
        </p:nvSpPr>
        <p:spPr>
          <a:xfrm>
            <a:off x="7680325" y="23495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80" name="椭圆 151579"/>
          <p:cNvSpPr/>
          <p:nvPr/>
        </p:nvSpPr>
        <p:spPr>
          <a:xfrm>
            <a:off x="8832851" y="227647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81" name="椭圆 151580"/>
          <p:cNvSpPr/>
          <p:nvPr/>
        </p:nvSpPr>
        <p:spPr>
          <a:xfrm>
            <a:off x="9840913" y="227647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82" name="直接连接符 151581"/>
          <p:cNvSpPr/>
          <p:nvPr/>
        </p:nvSpPr>
        <p:spPr>
          <a:xfrm>
            <a:off x="2855913" y="5084763"/>
            <a:ext cx="1223963" cy="360363"/>
          </a:xfrm>
          <a:prstGeom prst="line">
            <a:avLst/>
          </a:prstGeom>
          <a:ln w="412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83" name="直接连接符 151582"/>
          <p:cNvSpPr/>
          <p:nvPr/>
        </p:nvSpPr>
        <p:spPr>
          <a:xfrm flipV="1">
            <a:off x="4079875" y="5373688"/>
            <a:ext cx="1223963" cy="71437"/>
          </a:xfrm>
          <a:prstGeom prst="line">
            <a:avLst/>
          </a:prstGeom>
          <a:ln w="476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84" name="直接连接符 151583"/>
          <p:cNvSpPr/>
          <p:nvPr/>
        </p:nvSpPr>
        <p:spPr>
          <a:xfrm flipV="1">
            <a:off x="5303839" y="5157788"/>
            <a:ext cx="1223963" cy="215900"/>
          </a:xfrm>
          <a:prstGeom prst="line">
            <a:avLst/>
          </a:prstGeom>
          <a:ln w="508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85" name="直接连接符 151584"/>
          <p:cNvSpPr/>
          <p:nvPr/>
        </p:nvSpPr>
        <p:spPr>
          <a:xfrm flipV="1">
            <a:off x="6527800" y="4508500"/>
            <a:ext cx="1152525" cy="649288"/>
          </a:xfrm>
          <a:prstGeom prst="line">
            <a:avLst/>
          </a:prstGeom>
          <a:ln w="508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86" name="直接连接符 151585"/>
          <p:cNvSpPr/>
          <p:nvPr/>
        </p:nvSpPr>
        <p:spPr>
          <a:xfrm flipV="1">
            <a:off x="7680325" y="3141663"/>
            <a:ext cx="1295400" cy="1366837"/>
          </a:xfrm>
          <a:prstGeom prst="line">
            <a:avLst/>
          </a:prstGeom>
          <a:ln w="539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87" name="直接连接符 151586"/>
          <p:cNvSpPr/>
          <p:nvPr/>
        </p:nvSpPr>
        <p:spPr>
          <a:xfrm>
            <a:off x="8975725" y="3141663"/>
            <a:ext cx="1008063" cy="0"/>
          </a:xfrm>
          <a:prstGeom prst="line">
            <a:avLst/>
          </a:prstGeom>
          <a:ln w="539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88" name="椭圆 151587"/>
          <p:cNvSpPr/>
          <p:nvPr/>
        </p:nvSpPr>
        <p:spPr>
          <a:xfrm>
            <a:off x="2782888" y="501332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89" name="椭圆 151588"/>
          <p:cNvSpPr/>
          <p:nvPr/>
        </p:nvSpPr>
        <p:spPr>
          <a:xfrm>
            <a:off x="4008439" y="53006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90" name="椭圆 151589"/>
          <p:cNvSpPr/>
          <p:nvPr/>
        </p:nvSpPr>
        <p:spPr>
          <a:xfrm>
            <a:off x="5303839" y="5373688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91" name="椭圆 151590"/>
          <p:cNvSpPr/>
          <p:nvPr/>
        </p:nvSpPr>
        <p:spPr>
          <a:xfrm>
            <a:off x="6527800" y="50847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92" name="椭圆 151591"/>
          <p:cNvSpPr/>
          <p:nvPr/>
        </p:nvSpPr>
        <p:spPr>
          <a:xfrm>
            <a:off x="7608888" y="45085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93" name="椭圆 151592"/>
          <p:cNvSpPr/>
          <p:nvPr/>
        </p:nvSpPr>
        <p:spPr>
          <a:xfrm>
            <a:off x="8904288" y="31416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94" name="椭圆 151593"/>
          <p:cNvSpPr/>
          <p:nvPr/>
        </p:nvSpPr>
        <p:spPr>
          <a:xfrm>
            <a:off x="9912351" y="3068639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95" name="直接连接符 151594"/>
          <p:cNvSpPr/>
          <p:nvPr/>
        </p:nvSpPr>
        <p:spPr>
          <a:xfrm>
            <a:off x="2855913" y="2420939"/>
            <a:ext cx="1295400" cy="0"/>
          </a:xfrm>
          <a:prstGeom prst="line">
            <a:avLst/>
          </a:prstGeom>
          <a:ln w="508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96" name="直接连接符 151595"/>
          <p:cNvSpPr/>
          <p:nvPr/>
        </p:nvSpPr>
        <p:spPr>
          <a:xfrm flipV="1">
            <a:off x="4151313" y="1989139"/>
            <a:ext cx="1439863" cy="431800"/>
          </a:xfrm>
          <a:prstGeom prst="line">
            <a:avLst/>
          </a:prstGeom>
          <a:ln w="539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97" name="直接连接符 151596"/>
          <p:cNvSpPr/>
          <p:nvPr/>
        </p:nvSpPr>
        <p:spPr>
          <a:xfrm>
            <a:off x="5664200" y="1989139"/>
            <a:ext cx="936625" cy="792163"/>
          </a:xfrm>
          <a:prstGeom prst="line">
            <a:avLst/>
          </a:prstGeom>
          <a:ln w="508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98" name="直接连接符 151597"/>
          <p:cNvSpPr/>
          <p:nvPr/>
        </p:nvSpPr>
        <p:spPr>
          <a:xfrm>
            <a:off x="6600825" y="2781300"/>
            <a:ext cx="1079500" cy="360363"/>
          </a:xfrm>
          <a:prstGeom prst="line">
            <a:avLst/>
          </a:prstGeom>
          <a:ln w="508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599" name="直接连接符 151598"/>
          <p:cNvSpPr/>
          <p:nvPr/>
        </p:nvSpPr>
        <p:spPr>
          <a:xfrm>
            <a:off x="7680325" y="3141663"/>
            <a:ext cx="1295400" cy="1727200"/>
          </a:xfrm>
          <a:prstGeom prst="line">
            <a:avLst/>
          </a:prstGeom>
          <a:ln w="508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600" name="直接连接符 151599"/>
          <p:cNvSpPr/>
          <p:nvPr/>
        </p:nvSpPr>
        <p:spPr>
          <a:xfrm>
            <a:off x="8975725" y="4868863"/>
            <a:ext cx="1223963" cy="0"/>
          </a:xfrm>
          <a:prstGeom prst="line">
            <a:avLst/>
          </a:prstGeom>
          <a:ln w="539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1601" name="椭圆 151600"/>
          <p:cNvSpPr/>
          <p:nvPr/>
        </p:nvSpPr>
        <p:spPr>
          <a:xfrm>
            <a:off x="2711451" y="23495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602" name="椭圆 151601"/>
          <p:cNvSpPr/>
          <p:nvPr/>
        </p:nvSpPr>
        <p:spPr>
          <a:xfrm>
            <a:off x="4008439" y="23495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603" name="椭圆 151602"/>
          <p:cNvSpPr/>
          <p:nvPr/>
        </p:nvSpPr>
        <p:spPr>
          <a:xfrm>
            <a:off x="5519739" y="1989139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604" name="椭圆 151603"/>
          <p:cNvSpPr/>
          <p:nvPr/>
        </p:nvSpPr>
        <p:spPr>
          <a:xfrm>
            <a:off x="6456363" y="270827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605" name="椭圆 151604"/>
          <p:cNvSpPr/>
          <p:nvPr/>
        </p:nvSpPr>
        <p:spPr>
          <a:xfrm>
            <a:off x="7608888" y="29972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606" name="椭圆 151605"/>
          <p:cNvSpPr/>
          <p:nvPr/>
        </p:nvSpPr>
        <p:spPr>
          <a:xfrm>
            <a:off x="8975725" y="47244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607" name="椭圆 151606"/>
          <p:cNvSpPr/>
          <p:nvPr/>
        </p:nvSpPr>
        <p:spPr>
          <a:xfrm>
            <a:off x="10056813" y="479742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608" name="文本框 151607"/>
          <p:cNvSpPr txBox="1"/>
          <p:nvPr/>
        </p:nvSpPr>
        <p:spPr>
          <a:xfrm>
            <a:off x="2908300" y="1417639"/>
            <a:ext cx="156210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FF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一般航空公司</a:t>
            </a:r>
            <a:endParaRPr lang="zh-CN" altLang="en-US" b="1" dirty="0">
              <a:solidFill>
                <a:srgbClr val="FF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610" name="文本框 151609"/>
          <p:cNvSpPr txBox="1"/>
          <p:nvPr/>
        </p:nvSpPr>
        <p:spPr>
          <a:xfrm>
            <a:off x="8832851" y="3500437"/>
            <a:ext cx="110236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长途汽车</a:t>
            </a:r>
            <a:endParaRPr lang="zh-CN" altLang="en-US" b="1" dirty="0">
              <a:solidFill>
                <a:srgbClr val="0033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1611" name="文本框 151610"/>
          <p:cNvSpPr txBox="1"/>
          <p:nvPr/>
        </p:nvSpPr>
        <p:spPr>
          <a:xfrm>
            <a:off x="6743700" y="1700213"/>
            <a:ext cx="156210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西南航空公司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标题 160769"/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706439"/>
          </a:xfrm>
        </p:spPr>
        <p:txBody>
          <a:bodyPr anchor="ctr"/>
          <a:lstStyle/>
          <a:p>
            <a:r>
              <a:rPr lang="zh-CN" altLang="en-US" sz="3600" dirty="0"/>
              <a:t>美国西南航空公司的战略价值曲线</a:t>
            </a:r>
            <a:endParaRPr lang="zh-CN" altLang="en-US" sz="3600" dirty="0"/>
          </a:p>
        </p:txBody>
      </p:sp>
      <p:sp>
        <p:nvSpPr>
          <p:cNvPr id="160771" name="右箭头 160770"/>
          <p:cNvSpPr/>
          <p:nvPr/>
        </p:nvSpPr>
        <p:spPr>
          <a:xfrm>
            <a:off x="1919288" y="5445125"/>
            <a:ext cx="8748712" cy="215900"/>
          </a:xfrm>
          <a:prstGeom prst="rightArrow">
            <a:avLst>
              <a:gd name="adj1" fmla="val 50000"/>
              <a:gd name="adj2" fmla="val 1013051"/>
            </a:avLst>
          </a:prstGeom>
          <a:solidFill>
            <a:schemeClr val="tx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72" name="上箭头 160771"/>
          <p:cNvSpPr/>
          <p:nvPr/>
        </p:nvSpPr>
        <p:spPr>
          <a:xfrm>
            <a:off x="2208213" y="188913"/>
            <a:ext cx="215900" cy="6335712"/>
          </a:xfrm>
          <a:prstGeom prst="upArrow">
            <a:avLst>
              <a:gd name="adj1" fmla="val 50000"/>
              <a:gd name="adj2" fmla="val 733639"/>
            </a:avLst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73" name="直接连接符 160772"/>
          <p:cNvSpPr/>
          <p:nvPr/>
        </p:nvSpPr>
        <p:spPr>
          <a:xfrm>
            <a:off x="2279651" y="4581525"/>
            <a:ext cx="8064500" cy="71439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774" name="直接连接符 160773"/>
          <p:cNvSpPr/>
          <p:nvPr/>
        </p:nvSpPr>
        <p:spPr>
          <a:xfrm>
            <a:off x="2208213" y="3357563"/>
            <a:ext cx="8064500" cy="714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775" name="直接连接符 160774"/>
          <p:cNvSpPr/>
          <p:nvPr/>
        </p:nvSpPr>
        <p:spPr>
          <a:xfrm>
            <a:off x="2424113" y="2205039"/>
            <a:ext cx="8064500" cy="714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776" name="矩形 160775"/>
          <p:cNvSpPr/>
          <p:nvPr/>
        </p:nvSpPr>
        <p:spPr>
          <a:xfrm>
            <a:off x="1703388" y="4508500"/>
            <a:ext cx="5048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低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77" name="矩形 160776"/>
          <p:cNvSpPr/>
          <p:nvPr/>
        </p:nvSpPr>
        <p:spPr>
          <a:xfrm>
            <a:off x="1703388" y="3213100"/>
            <a:ext cx="5048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中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78" name="矩形 160777"/>
          <p:cNvSpPr/>
          <p:nvPr/>
        </p:nvSpPr>
        <p:spPr>
          <a:xfrm>
            <a:off x="1703388" y="1916113"/>
            <a:ext cx="5048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高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79" name="矩形 160778"/>
          <p:cNvSpPr/>
          <p:nvPr/>
        </p:nvSpPr>
        <p:spPr>
          <a:xfrm>
            <a:off x="6167439" y="5589588"/>
            <a:ext cx="720725" cy="792163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服务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周到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80" name="矩形 160779"/>
          <p:cNvSpPr/>
          <p:nvPr/>
        </p:nvSpPr>
        <p:spPr>
          <a:xfrm>
            <a:off x="2711451" y="5589588"/>
            <a:ext cx="7207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价格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81" name="矩形 160780"/>
          <p:cNvSpPr/>
          <p:nvPr/>
        </p:nvSpPr>
        <p:spPr>
          <a:xfrm>
            <a:off x="4943475" y="5589588"/>
            <a:ext cx="792163" cy="765175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座位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等级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82" name="矩形 160781"/>
          <p:cNvSpPr/>
          <p:nvPr/>
        </p:nvSpPr>
        <p:spPr>
          <a:xfrm>
            <a:off x="3863975" y="5589588"/>
            <a:ext cx="720725" cy="4318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餐饮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83" name="矩形 160782"/>
          <p:cNvSpPr/>
          <p:nvPr/>
        </p:nvSpPr>
        <p:spPr>
          <a:xfrm>
            <a:off x="7319963" y="5589588"/>
            <a:ext cx="863600" cy="6477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旅行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快捷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84" name="矩形 160783"/>
          <p:cNvSpPr/>
          <p:nvPr/>
        </p:nvSpPr>
        <p:spPr>
          <a:xfrm>
            <a:off x="8543925" y="5589588"/>
            <a:ext cx="792163" cy="649287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班次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频繁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85" name="矩形 160784"/>
          <p:cNvSpPr/>
          <p:nvPr/>
        </p:nvSpPr>
        <p:spPr>
          <a:xfrm>
            <a:off x="9804400" y="5589588"/>
            <a:ext cx="863600" cy="647700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中转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方便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786" name="任意多边形 160785"/>
          <p:cNvSpPr/>
          <p:nvPr/>
        </p:nvSpPr>
        <p:spPr>
          <a:xfrm>
            <a:off x="2927351" y="4724400"/>
            <a:ext cx="2376488" cy="433388"/>
          </a:xfrm>
          <a:custGeom>
            <a:avLst/>
            <a:gdLst/>
            <a:ahLst/>
            <a:cxnLst/>
            <a:rect l="0" t="0" r="0" b="0"/>
            <a:pathLst>
              <a:path w="1497" h="273">
                <a:moveTo>
                  <a:pt x="0" y="0"/>
                </a:moveTo>
                <a:cubicBezTo>
                  <a:pt x="624" y="114"/>
                  <a:pt x="1248" y="228"/>
                  <a:pt x="1497" y="273"/>
                </a:cubicBezTo>
              </a:path>
            </a:pathLst>
          </a:custGeom>
          <a:noFill/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87" name="直接连接符 160786"/>
          <p:cNvSpPr/>
          <p:nvPr/>
        </p:nvSpPr>
        <p:spPr>
          <a:xfrm flipV="1">
            <a:off x="5303839" y="2276475"/>
            <a:ext cx="1296987" cy="2881313"/>
          </a:xfrm>
          <a:prstGeom prst="line">
            <a:avLst/>
          </a:prstGeom>
          <a:ln w="539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788" name="直接连接符 160787"/>
          <p:cNvSpPr/>
          <p:nvPr/>
        </p:nvSpPr>
        <p:spPr>
          <a:xfrm>
            <a:off x="6600825" y="2349500"/>
            <a:ext cx="3382963" cy="0"/>
          </a:xfrm>
          <a:prstGeom prst="line">
            <a:avLst/>
          </a:prstGeom>
          <a:ln w="412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789" name="椭圆 160788"/>
          <p:cNvSpPr/>
          <p:nvPr/>
        </p:nvSpPr>
        <p:spPr>
          <a:xfrm>
            <a:off x="4008439" y="48688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90" name="椭圆 160789"/>
          <p:cNvSpPr/>
          <p:nvPr/>
        </p:nvSpPr>
        <p:spPr>
          <a:xfrm>
            <a:off x="2782888" y="458152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91" name="椭圆 160790"/>
          <p:cNvSpPr/>
          <p:nvPr/>
        </p:nvSpPr>
        <p:spPr>
          <a:xfrm>
            <a:off x="5232400" y="50847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92" name="椭圆 160791"/>
          <p:cNvSpPr/>
          <p:nvPr/>
        </p:nvSpPr>
        <p:spPr>
          <a:xfrm>
            <a:off x="6527800" y="227647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93" name="椭圆 160792"/>
          <p:cNvSpPr/>
          <p:nvPr/>
        </p:nvSpPr>
        <p:spPr>
          <a:xfrm>
            <a:off x="7680325" y="23495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94" name="椭圆 160793"/>
          <p:cNvSpPr/>
          <p:nvPr/>
        </p:nvSpPr>
        <p:spPr>
          <a:xfrm>
            <a:off x="8832851" y="227647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95" name="椭圆 160794"/>
          <p:cNvSpPr/>
          <p:nvPr/>
        </p:nvSpPr>
        <p:spPr>
          <a:xfrm>
            <a:off x="9840913" y="227647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96" name="直接连接符 160795"/>
          <p:cNvSpPr/>
          <p:nvPr/>
        </p:nvSpPr>
        <p:spPr>
          <a:xfrm>
            <a:off x="2855913" y="5084763"/>
            <a:ext cx="1223963" cy="360363"/>
          </a:xfrm>
          <a:prstGeom prst="line">
            <a:avLst/>
          </a:prstGeom>
          <a:ln w="412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797" name="直接连接符 160796"/>
          <p:cNvSpPr/>
          <p:nvPr/>
        </p:nvSpPr>
        <p:spPr>
          <a:xfrm flipV="1">
            <a:off x="4079875" y="5373688"/>
            <a:ext cx="1223963" cy="71437"/>
          </a:xfrm>
          <a:prstGeom prst="line">
            <a:avLst/>
          </a:prstGeom>
          <a:ln w="476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798" name="直接连接符 160797"/>
          <p:cNvSpPr/>
          <p:nvPr/>
        </p:nvSpPr>
        <p:spPr>
          <a:xfrm flipV="1">
            <a:off x="5303839" y="5157788"/>
            <a:ext cx="1223963" cy="215900"/>
          </a:xfrm>
          <a:prstGeom prst="line">
            <a:avLst/>
          </a:prstGeom>
          <a:ln w="508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799" name="直接连接符 160798"/>
          <p:cNvSpPr/>
          <p:nvPr/>
        </p:nvSpPr>
        <p:spPr>
          <a:xfrm flipV="1">
            <a:off x="6527800" y="4508500"/>
            <a:ext cx="1152525" cy="649288"/>
          </a:xfrm>
          <a:prstGeom prst="line">
            <a:avLst/>
          </a:prstGeom>
          <a:ln w="508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800" name="直接连接符 160799"/>
          <p:cNvSpPr/>
          <p:nvPr/>
        </p:nvSpPr>
        <p:spPr>
          <a:xfrm flipV="1">
            <a:off x="7680325" y="3141663"/>
            <a:ext cx="1295400" cy="1366837"/>
          </a:xfrm>
          <a:prstGeom prst="line">
            <a:avLst/>
          </a:prstGeom>
          <a:ln w="539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801" name="直接连接符 160800"/>
          <p:cNvSpPr/>
          <p:nvPr/>
        </p:nvSpPr>
        <p:spPr>
          <a:xfrm>
            <a:off x="8975725" y="3141663"/>
            <a:ext cx="1008063" cy="0"/>
          </a:xfrm>
          <a:prstGeom prst="line">
            <a:avLst/>
          </a:prstGeom>
          <a:ln w="539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802" name="椭圆 160801"/>
          <p:cNvSpPr/>
          <p:nvPr/>
        </p:nvSpPr>
        <p:spPr>
          <a:xfrm>
            <a:off x="2782888" y="501332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03" name="椭圆 160802"/>
          <p:cNvSpPr/>
          <p:nvPr/>
        </p:nvSpPr>
        <p:spPr>
          <a:xfrm>
            <a:off x="4008439" y="53006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04" name="椭圆 160803"/>
          <p:cNvSpPr/>
          <p:nvPr/>
        </p:nvSpPr>
        <p:spPr>
          <a:xfrm>
            <a:off x="5303839" y="5373688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05" name="椭圆 160804"/>
          <p:cNvSpPr/>
          <p:nvPr/>
        </p:nvSpPr>
        <p:spPr>
          <a:xfrm>
            <a:off x="6527800" y="50847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06" name="椭圆 160805"/>
          <p:cNvSpPr/>
          <p:nvPr/>
        </p:nvSpPr>
        <p:spPr>
          <a:xfrm>
            <a:off x="7608888" y="45085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07" name="椭圆 160806"/>
          <p:cNvSpPr/>
          <p:nvPr/>
        </p:nvSpPr>
        <p:spPr>
          <a:xfrm>
            <a:off x="8904288" y="3141663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08" name="椭圆 160807"/>
          <p:cNvSpPr/>
          <p:nvPr/>
        </p:nvSpPr>
        <p:spPr>
          <a:xfrm>
            <a:off x="9912351" y="3068639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09" name="直接连接符 160808"/>
          <p:cNvSpPr/>
          <p:nvPr/>
        </p:nvSpPr>
        <p:spPr>
          <a:xfrm>
            <a:off x="2855913" y="2420939"/>
            <a:ext cx="1295400" cy="0"/>
          </a:xfrm>
          <a:prstGeom prst="line">
            <a:avLst/>
          </a:prstGeom>
          <a:ln w="508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810" name="直接连接符 160809"/>
          <p:cNvSpPr/>
          <p:nvPr/>
        </p:nvSpPr>
        <p:spPr>
          <a:xfrm flipV="1">
            <a:off x="4151313" y="1989139"/>
            <a:ext cx="1439863" cy="431800"/>
          </a:xfrm>
          <a:prstGeom prst="line">
            <a:avLst/>
          </a:prstGeom>
          <a:ln w="539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811" name="直接连接符 160810"/>
          <p:cNvSpPr/>
          <p:nvPr/>
        </p:nvSpPr>
        <p:spPr>
          <a:xfrm>
            <a:off x="5664200" y="1989139"/>
            <a:ext cx="936625" cy="792163"/>
          </a:xfrm>
          <a:prstGeom prst="line">
            <a:avLst/>
          </a:prstGeom>
          <a:ln w="508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812" name="直接连接符 160811"/>
          <p:cNvSpPr/>
          <p:nvPr/>
        </p:nvSpPr>
        <p:spPr>
          <a:xfrm>
            <a:off x="6600825" y="2781300"/>
            <a:ext cx="1079500" cy="360363"/>
          </a:xfrm>
          <a:prstGeom prst="line">
            <a:avLst/>
          </a:prstGeom>
          <a:ln w="508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813" name="直接连接符 160812"/>
          <p:cNvSpPr/>
          <p:nvPr/>
        </p:nvSpPr>
        <p:spPr>
          <a:xfrm>
            <a:off x="7680325" y="3141663"/>
            <a:ext cx="1295400" cy="1727200"/>
          </a:xfrm>
          <a:prstGeom prst="line">
            <a:avLst/>
          </a:prstGeom>
          <a:ln w="508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814" name="直接连接符 160813"/>
          <p:cNvSpPr/>
          <p:nvPr/>
        </p:nvSpPr>
        <p:spPr>
          <a:xfrm>
            <a:off x="8975725" y="4868863"/>
            <a:ext cx="1223963" cy="0"/>
          </a:xfrm>
          <a:prstGeom prst="line">
            <a:avLst/>
          </a:prstGeom>
          <a:ln w="53975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0815" name="椭圆 160814"/>
          <p:cNvSpPr/>
          <p:nvPr/>
        </p:nvSpPr>
        <p:spPr>
          <a:xfrm>
            <a:off x="2711451" y="23495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16" name="椭圆 160815"/>
          <p:cNvSpPr/>
          <p:nvPr/>
        </p:nvSpPr>
        <p:spPr>
          <a:xfrm>
            <a:off x="4008439" y="23495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17" name="椭圆 160816"/>
          <p:cNvSpPr/>
          <p:nvPr/>
        </p:nvSpPr>
        <p:spPr>
          <a:xfrm>
            <a:off x="5519739" y="1989139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18" name="椭圆 160817"/>
          <p:cNvSpPr/>
          <p:nvPr/>
        </p:nvSpPr>
        <p:spPr>
          <a:xfrm>
            <a:off x="6456363" y="270827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19" name="椭圆 160818"/>
          <p:cNvSpPr/>
          <p:nvPr/>
        </p:nvSpPr>
        <p:spPr>
          <a:xfrm>
            <a:off x="7608888" y="29972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20" name="椭圆 160819"/>
          <p:cNvSpPr/>
          <p:nvPr/>
        </p:nvSpPr>
        <p:spPr>
          <a:xfrm>
            <a:off x="8975725" y="4724400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21" name="椭圆 160820"/>
          <p:cNvSpPr/>
          <p:nvPr/>
        </p:nvSpPr>
        <p:spPr>
          <a:xfrm>
            <a:off x="10056813" y="4797425"/>
            <a:ext cx="142875" cy="144463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822" name="文本框 160821"/>
          <p:cNvSpPr txBox="1"/>
          <p:nvPr/>
        </p:nvSpPr>
        <p:spPr>
          <a:xfrm>
            <a:off x="2908300" y="1417639"/>
            <a:ext cx="156210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FF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一般航空公司</a:t>
            </a:r>
            <a:endParaRPr lang="zh-CN" altLang="en-US" b="1" dirty="0">
              <a:solidFill>
                <a:srgbClr val="FF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823" name="文本框 160822"/>
          <p:cNvSpPr txBox="1"/>
          <p:nvPr/>
        </p:nvSpPr>
        <p:spPr>
          <a:xfrm>
            <a:off x="8832851" y="3500437"/>
            <a:ext cx="110236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长途汽车</a:t>
            </a:r>
            <a:endParaRPr lang="zh-CN" altLang="en-US" b="1" dirty="0">
              <a:solidFill>
                <a:srgbClr val="0033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824" name="文本框 160823"/>
          <p:cNvSpPr txBox="1"/>
          <p:nvPr/>
        </p:nvSpPr>
        <p:spPr>
          <a:xfrm>
            <a:off x="6743700" y="1700213"/>
            <a:ext cx="156210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西南航空公司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0825" name="矩形 160824"/>
          <p:cNvSpPr/>
          <p:nvPr/>
        </p:nvSpPr>
        <p:spPr>
          <a:xfrm>
            <a:off x="2855913" y="1052513"/>
            <a:ext cx="7056437" cy="360045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/>
            <a:r>
              <a:rPr lang="zh-CN" altLang="en-US" sz="3600" b="1" dirty="0">
                <a:solidFill>
                  <a:srgbClr val="0033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西南航空公司的价值主张</a:t>
            </a:r>
            <a:endParaRPr lang="zh-CN" altLang="en-US" sz="3600" b="1" dirty="0">
              <a:solidFill>
                <a:srgbClr val="0033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r>
              <a:rPr lang="zh-CN" alt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汽车的价格 飞机的速度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88565"/>
            <a:ext cx="10972800" cy="1143000"/>
          </a:xfrm>
        </p:spPr>
        <p:txBody>
          <a:bodyPr/>
          <a:lstStyle/>
          <a:p>
            <a:r>
              <a:rPr lang="zh-CN" altLang="en-US"/>
              <a:t>客户细分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3167" y="2278381"/>
            <a:ext cx="10972800" cy="4525963"/>
          </a:xfrm>
        </p:spPr>
        <p:txBody>
          <a:bodyPr/>
          <a:lstStyle/>
          <a:p>
            <a:r>
              <a:rPr lang="zh-CN" altLang="en-US"/>
              <a:t>海飞丝</a:t>
            </a:r>
            <a:r>
              <a:rPr lang="en-US" altLang="zh-CN"/>
              <a:t>----</a:t>
            </a:r>
            <a:r>
              <a:rPr lang="zh-CN" altLang="en-US">
                <a:solidFill>
                  <a:srgbClr val="FF0000"/>
                </a:solidFill>
              </a:rPr>
              <a:t>去头屑</a:t>
            </a:r>
            <a:r>
              <a:rPr lang="zh-CN" altLang="en-US"/>
              <a:t>        飘柔</a:t>
            </a:r>
            <a:r>
              <a:rPr lang="en-US" altLang="zh-CN"/>
              <a:t>----</a:t>
            </a:r>
            <a:r>
              <a:rPr lang="zh-CN" altLang="en-US">
                <a:solidFill>
                  <a:srgbClr val="FF0000"/>
                </a:solidFill>
              </a:rPr>
              <a:t>柔顺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潘婷</a:t>
            </a:r>
            <a:r>
              <a:rPr lang="en-US" altLang="zh-CN"/>
              <a:t>-----</a:t>
            </a:r>
            <a:r>
              <a:rPr lang="zh-CN" altLang="en-US">
                <a:solidFill>
                  <a:srgbClr val="FF0000"/>
                </a:solidFill>
              </a:rPr>
              <a:t>分叉</a:t>
            </a:r>
            <a:r>
              <a:rPr lang="zh-CN" altLang="en-US"/>
              <a:t>             伊卡璐</a:t>
            </a:r>
            <a:r>
              <a:rPr lang="en-US" altLang="zh-CN"/>
              <a:t>----</a:t>
            </a:r>
            <a:r>
              <a:rPr lang="zh-CN" altLang="en-US">
                <a:solidFill>
                  <a:srgbClr val="FF0000"/>
                </a:solidFill>
              </a:rPr>
              <a:t>个性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4"/>
          <p:cNvSpPr/>
          <p:nvPr/>
        </p:nvSpPr>
        <p:spPr>
          <a:xfrm>
            <a:off x="5232400" y="1268413"/>
            <a:ext cx="1511300" cy="36734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价值主张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您的项目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能给客户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带来什么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好处？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492" name="Rectangle 5"/>
          <p:cNvSpPr/>
          <p:nvPr/>
        </p:nvSpPr>
        <p:spPr>
          <a:xfrm>
            <a:off x="6743700" y="1268413"/>
            <a:ext cx="1511300" cy="187325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客户关系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如</a:t>
            </a:r>
            <a:r>
              <a:rPr lang="zh-CN" altLang="en-US" sz="2000" smtClean="0">
                <a:latin typeface="Arial" panose="020B0604020202020204" pitchFamily="34" charset="0"/>
                <a:ea typeface="宋体" panose="02010600030101010101" pitchFamily="2" charset="-122"/>
              </a:rPr>
              <a:t>何留住</a:t>
            </a:r>
            <a:endParaRPr lang="en-US" altLang="zh-CN" sz="2000" smtClean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smtClean="0">
                <a:latin typeface="Arial" panose="020B0604020202020204" pitchFamily="34" charset="0"/>
                <a:ea typeface="宋体" panose="02010600030101010101" pitchFamily="2" charset="-122"/>
              </a:rPr>
              <a:t>客户？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493" name="Rectangle 6"/>
          <p:cNvSpPr/>
          <p:nvPr/>
        </p:nvSpPr>
        <p:spPr>
          <a:xfrm>
            <a:off x="8256588" y="1268413"/>
            <a:ext cx="1511300" cy="36734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客户细分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谁为你的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产品和服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务买单？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494" name="Rectangle 7"/>
          <p:cNvSpPr/>
          <p:nvPr/>
        </p:nvSpPr>
        <p:spPr>
          <a:xfrm>
            <a:off x="3719513" y="1268413"/>
            <a:ext cx="1511300" cy="187325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关键业务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主要业务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是什么？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495" name="Rectangle 8"/>
          <p:cNvSpPr/>
          <p:nvPr/>
        </p:nvSpPr>
        <p:spPr>
          <a:xfrm>
            <a:off x="2208213" y="1268413"/>
            <a:ext cx="1511300" cy="36734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合作伙伴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谁能为你提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供帮助？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496" name="Rectangle 9"/>
          <p:cNvSpPr/>
          <p:nvPr/>
        </p:nvSpPr>
        <p:spPr>
          <a:xfrm>
            <a:off x="3719513" y="3068639"/>
            <a:ext cx="1511300" cy="187325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核心资源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有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哪</a:t>
            </a:r>
            <a:r>
              <a:rPr lang="zh-CN" altLang="en-US" sz="2000" smtClean="0">
                <a:latin typeface="Arial" panose="020B0604020202020204" pitchFamily="34" charset="0"/>
                <a:ea typeface="宋体" panose="02010600030101010101" pitchFamily="2" charset="-122"/>
              </a:rPr>
              <a:t>些必</a:t>
            </a:r>
            <a:endParaRPr lang="en-US" altLang="zh-CN" sz="2000" smtClean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smtClean="0">
                <a:latin typeface="Arial" panose="020B0604020202020204" pitchFamily="34" charset="0"/>
                <a:ea typeface="宋体" panose="02010600030101010101" pitchFamily="2" charset="-122"/>
              </a:rPr>
              <a:t>备资</a:t>
            </a:r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源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？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497" name="Rectangle 10"/>
          <p:cNvSpPr/>
          <p:nvPr/>
        </p:nvSpPr>
        <p:spPr>
          <a:xfrm>
            <a:off x="6743700" y="3141663"/>
            <a:ext cx="1511300" cy="18002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渠道通路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通过什么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渠道对接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 eaLnBrk="1" hangingPunct="1"/>
            <a:r>
              <a:rPr lang="zh-CN" altLang="en-US" sz="2000" smtClean="0">
                <a:latin typeface="Arial" panose="020B0604020202020204" pitchFamily="34" charset="0"/>
                <a:ea typeface="宋体" panose="02010600030101010101" pitchFamily="2" charset="-122"/>
              </a:rPr>
              <a:t>客户？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498" name="Rectangle 11"/>
          <p:cNvSpPr/>
          <p:nvPr/>
        </p:nvSpPr>
        <p:spPr>
          <a:xfrm>
            <a:off x="2208213" y="4941888"/>
            <a:ext cx="3743325" cy="115093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成本构成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499" name="Rectangle 12"/>
          <p:cNvSpPr/>
          <p:nvPr/>
        </p:nvSpPr>
        <p:spPr>
          <a:xfrm>
            <a:off x="5951539" y="4941888"/>
            <a:ext cx="3816351" cy="115093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收入来源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7753" y="-15425"/>
            <a:ext cx="12219753" cy="698139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rgbClr val="EEEEE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任意多边形 15"/>
          <p:cNvSpPr/>
          <p:nvPr/>
        </p:nvSpPr>
        <p:spPr>
          <a:xfrm>
            <a:off x="1794933" y="-16933"/>
            <a:ext cx="10414000" cy="6874936"/>
          </a:xfrm>
          <a:custGeom>
            <a:avLst/>
            <a:gdLst>
              <a:gd name="connsiteX0" fmla="*/ 0 w 7810500"/>
              <a:gd name="connsiteY0" fmla="*/ 12700 h 5143500"/>
              <a:gd name="connsiteX1" fmla="*/ 5130800 w 7810500"/>
              <a:gd name="connsiteY1" fmla="*/ 5143500 h 5143500"/>
              <a:gd name="connsiteX2" fmla="*/ 7810500 w 7810500"/>
              <a:gd name="connsiteY2" fmla="*/ 5143500 h 5143500"/>
              <a:gd name="connsiteX3" fmla="*/ 7810500 w 7810500"/>
              <a:gd name="connsiteY3" fmla="*/ 0 h 5143500"/>
              <a:gd name="connsiteX4" fmla="*/ 0 w 7810500"/>
              <a:gd name="connsiteY4" fmla="*/ 127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143500">
                <a:moveTo>
                  <a:pt x="0" y="12700"/>
                </a:moveTo>
                <a:lnTo>
                  <a:pt x="5130800" y="5143500"/>
                </a:lnTo>
                <a:lnTo>
                  <a:pt x="7810500" y="5143500"/>
                </a:lnTo>
                <a:lnTo>
                  <a:pt x="7810500" y="0"/>
                </a:lnTo>
                <a:lnTo>
                  <a:pt x="0" y="1270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45" name="任意多边形 16"/>
          <p:cNvSpPr/>
          <p:nvPr/>
        </p:nvSpPr>
        <p:spPr>
          <a:xfrm>
            <a:off x="1" y="0"/>
            <a:ext cx="8768791" cy="6858003"/>
          </a:xfrm>
          <a:custGeom>
            <a:avLst/>
            <a:gdLst/>
            <a:ahLst/>
            <a:cxnLst/>
            <a:rect l="l" t="t" r="r" b="b"/>
            <a:pathLst>
              <a:path w="6576593" h="5143502">
                <a:moveTo>
                  <a:pt x="0" y="0"/>
                </a:moveTo>
                <a:lnTo>
                  <a:pt x="1453050" y="0"/>
                </a:lnTo>
                <a:lnTo>
                  <a:pt x="6576593" y="5143502"/>
                </a:lnTo>
                <a:lnTo>
                  <a:pt x="0" y="5143502"/>
                </a:lnTo>
                <a:close/>
              </a:path>
            </a:pathLst>
          </a:custGeom>
          <a:solidFill>
            <a:srgbClr val="50943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7100197" y="908419"/>
            <a:ext cx="4655820" cy="993775"/>
            <a:chOff x="5481177" y="1378000"/>
            <a:chExt cx="3491865" cy="745331"/>
          </a:xfrm>
        </p:grpSpPr>
        <p:sp>
          <p:nvSpPr>
            <p:cNvPr id="47" name="矩形 46"/>
            <p:cNvSpPr/>
            <p:nvPr/>
          </p:nvSpPr>
          <p:spPr>
            <a:xfrm>
              <a:off x="5481177" y="1378000"/>
              <a:ext cx="3491865" cy="745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5865" b="1" dirty="0">
                  <a:latin typeface="微软雅黑" panose="020B0503020204020204" charset="-122"/>
                  <a:ea typeface="微软雅黑" panose="020B0503020204020204" charset="-122"/>
                </a:rPr>
                <a:t>创业能力训练</a:t>
              </a:r>
              <a:endParaRPr lang="zh-CN" altLang="en-US" sz="5865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矩形 47"/>
            <p:cNvSpPr>
              <a:spLocks noChangeArrowheads="1"/>
            </p:cNvSpPr>
            <p:nvPr/>
          </p:nvSpPr>
          <p:spPr bwMode="auto">
            <a:xfrm>
              <a:off x="5510332" y="1795672"/>
              <a:ext cx="2407944" cy="260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endParaRPr lang="en-US" altLang="zh-CN" sz="1600" dirty="0">
                <a:solidFill>
                  <a:srgbClr val="284E2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-2424669" y="1004331"/>
            <a:ext cx="4849340" cy="4849340"/>
            <a:chOff x="-1818502" y="753248"/>
            <a:chExt cx="3637005" cy="3637005"/>
          </a:xfrm>
        </p:grpSpPr>
        <p:sp>
          <p:nvSpPr>
            <p:cNvPr id="50" name="矩形 30"/>
            <p:cNvSpPr/>
            <p:nvPr/>
          </p:nvSpPr>
          <p:spPr>
            <a:xfrm rot="18900000">
              <a:off x="-1818502" y="753248"/>
              <a:ext cx="3637005" cy="3637005"/>
            </a:xfrm>
            <a:custGeom>
              <a:avLst/>
              <a:gdLst/>
              <a:ahLst/>
              <a:cxnLst/>
              <a:rect l="l" t="t" r="r" b="b"/>
              <a:pathLst>
                <a:path w="3637005" h="3637005">
                  <a:moveTo>
                    <a:pt x="3637005" y="0"/>
                  </a:moveTo>
                  <a:lnTo>
                    <a:pt x="3637005" y="3637005"/>
                  </a:lnTo>
                  <a:lnTo>
                    <a:pt x="0" y="3637005"/>
                  </a:lnTo>
                  <a:lnTo>
                    <a:pt x="0" y="3637004"/>
                  </a:lnTo>
                  <a:lnTo>
                    <a:pt x="3637004" y="0"/>
                  </a:lnTo>
                  <a:close/>
                </a:path>
              </a:pathLst>
            </a:custGeom>
            <a:solidFill>
              <a:srgbClr val="284E2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377492" y="1870681"/>
              <a:ext cx="784860" cy="154590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2800" b="1" dirty="0">
                  <a:solidFill>
                    <a:schemeClr val="bg1"/>
                  </a:solidFill>
                  <a:effectLst/>
                  <a:latin typeface="Impact" panose="020B0806030902050204" pitchFamily="34" charset="0"/>
                  <a:ea typeface="微软雅黑" panose="020B0503020204020204" charset="-122"/>
                </a:rPr>
                <a:t>3</a:t>
              </a:r>
              <a:endParaRPr lang="zh-CN" altLang="en-US" sz="12800" b="1" dirty="0">
                <a:solidFill>
                  <a:schemeClr val="bg1"/>
                </a:solidFill>
                <a:effectLst/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/>
          </p:cNvPicPr>
          <p:nvPr/>
        </p:nvPicPr>
        <p:blipFill>
          <a:blip r:embed="rId1"/>
          <a:srcRect l="5858" t="43187" r="18864" b="17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olidFill>
            <a:srgbClr val="FFFFCC"/>
          </a:solidFill>
          <a:ln w="38100" cap="flat" cmpd="sng">
            <a:solidFill>
              <a:srgbClr val="FFFF99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2467" name="Picture 3" descr="1177468_144032055094_2"/>
          <p:cNvPicPr>
            <a:picLocks noChangeAspect="1"/>
          </p:cNvPicPr>
          <p:nvPr/>
        </p:nvPicPr>
        <p:blipFill>
          <a:blip r:embed="rId2" cstate="print"/>
          <a:srcRect l="2638" t="2246" r="29417" b="51721"/>
          <a:stretch>
            <a:fillRect/>
          </a:stretch>
        </p:blipFill>
        <p:spPr>
          <a:xfrm rot="-540000">
            <a:off x="3503613" y="5749925"/>
            <a:ext cx="1076325" cy="5032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8" name="旗帜2 296"/>
          <p:cNvSpPr/>
          <p:nvPr/>
        </p:nvSpPr>
        <p:spPr>
          <a:xfrm>
            <a:off x="8112125" y="2781300"/>
            <a:ext cx="1079500" cy="1152525"/>
          </a:xfrm>
          <a:custGeom>
            <a:avLst/>
            <a:gdLst>
              <a:gd name="txL" fmla="*/ 0 w 2112807"/>
              <a:gd name="txT" fmla="*/ 0 h 3733939"/>
              <a:gd name="txR" fmla="*/ 2112807 w 2112807"/>
              <a:gd name="txB" fmla="*/ 3733939 h 3733939"/>
            </a:gdLst>
            <a:ahLst/>
            <a:cxnLst>
              <a:cxn ang="0">
                <a:pos x="61027" y="0"/>
              </a:cxn>
              <a:cxn ang="0">
                <a:pos x="122053" y="36867"/>
              </a:cxn>
              <a:cxn ang="0">
                <a:pos x="84781" y="70837"/>
              </a:cxn>
              <a:cxn ang="0">
                <a:pos x="72706" y="72310"/>
              </a:cxn>
              <a:cxn ang="0">
                <a:pos x="72706" y="127295"/>
              </a:cxn>
              <a:cxn ang="0">
                <a:pos x="81540" y="121236"/>
              </a:cxn>
              <a:cxn ang="0">
                <a:pos x="1079500" y="143315"/>
              </a:cxn>
              <a:cxn ang="0">
                <a:pos x="1079500" y="610063"/>
              </a:cxn>
              <a:cxn ang="0">
                <a:pos x="81540" y="587985"/>
              </a:cxn>
              <a:cxn ang="0">
                <a:pos x="72706" y="594044"/>
              </a:cxn>
              <a:cxn ang="0">
                <a:pos x="72706" y="1152525"/>
              </a:cxn>
              <a:cxn ang="0">
                <a:pos x="49347" y="1152525"/>
              </a:cxn>
              <a:cxn ang="0">
                <a:pos x="49347" y="72310"/>
              </a:cxn>
              <a:cxn ang="0">
                <a:pos x="37272" y="70837"/>
              </a:cxn>
              <a:cxn ang="0">
                <a:pos x="0" y="36867"/>
              </a:cxn>
              <a:cxn ang="0">
                <a:pos x="61027" y="0"/>
              </a:cxn>
            </a:cxnLst>
            <a:rect l="txL" t="txT" r="txR" b="txB"/>
            <a:pathLst>
              <a:path w="2112807" h="3733939">
                <a:moveTo>
                  <a:pt x="119442" y="0"/>
                </a:moveTo>
                <a:cubicBezTo>
                  <a:pt x="185408" y="0"/>
                  <a:pt x="238884" y="53476"/>
                  <a:pt x="238884" y="119442"/>
                </a:cubicBezTo>
                <a:cubicBezTo>
                  <a:pt x="238884" y="168916"/>
                  <a:pt x="208804" y="211365"/>
                  <a:pt x="165934" y="229498"/>
                </a:cubicBezTo>
                <a:lnTo>
                  <a:pt x="142301" y="234269"/>
                </a:lnTo>
                <a:lnTo>
                  <a:pt x="142301" y="412408"/>
                </a:lnTo>
                <a:lnTo>
                  <a:pt x="159590" y="392780"/>
                </a:lnTo>
                <a:cubicBezTo>
                  <a:pt x="810663" y="-273233"/>
                  <a:pt x="1461735" y="1278149"/>
                  <a:pt x="2112807" y="464309"/>
                </a:cubicBezTo>
                <a:lnTo>
                  <a:pt x="2112807" y="1976477"/>
                </a:lnTo>
                <a:cubicBezTo>
                  <a:pt x="1461735" y="2790317"/>
                  <a:pt x="810663" y="1238935"/>
                  <a:pt x="159590" y="1904948"/>
                </a:cubicBezTo>
                <a:lnTo>
                  <a:pt x="142301" y="1924576"/>
                </a:lnTo>
                <a:lnTo>
                  <a:pt x="142301" y="3733939"/>
                </a:lnTo>
                <a:lnTo>
                  <a:pt x="96582" y="3733939"/>
                </a:lnTo>
                <a:lnTo>
                  <a:pt x="96582" y="234269"/>
                </a:lnTo>
                <a:lnTo>
                  <a:pt x="72950" y="229498"/>
                </a:lnTo>
                <a:cubicBezTo>
                  <a:pt x="30080" y="211365"/>
                  <a:pt x="0" y="168916"/>
                  <a:pt x="0" y="119442"/>
                </a:cubicBezTo>
                <a:cubicBezTo>
                  <a:pt x="0" y="53476"/>
                  <a:pt x="53476" y="0"/>
                  <a:pt x="119442" y="0"/>
                </a:cubicBezTo>
                <a:close/>
              </a:path>
            </a:pathLst>
          </a:custGeom>
          <a:solidFill>
            <a:srgbClr val="FF0066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2469" name="Text Box 5"/>
          <p:cNvSpPr txBox="1"/>
          <p:nvPr/>
        </p:nvSpPr>
        <p:spPr>
          <a:xfrm>
            <a:off x="4367213" y="1773239"/>
            <a:ext cx="308165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2800" b="1" dirty="0">
                <a:solidFill>
                  <a:srgbClr val="FFFF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好山  好水  好寂寞</a:t>
            </a:r>
            <a:endParaRPr lang="zh-CN" altLang="en-US" sz="2800" b="1" dirty="0">
              <a:solidFill>
                <a:srgbClr val="FFFF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70" name="Line 6"/>
          <p:cNvSpPr/>
          <p:nvPr/>
        </p:nvSpPr>
        <p:spPr>
          <a:xfrm flipH="1">
            <a:off x="4152900" y="5734051"/>
            <a:ext cx="3600451" cy="790575"/>
          </a:xfrm>
          <a:prstGeom prst="line">
            <a:avLst/>
          </a:prstGeom>
          <a:ln w="38100" cap="flat" cmpd="sng">
            <a:solidFill>
              <a:srgbClr val="00FF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2471" name="AutoShape 7"/>
          <p:cNvSpPr/>
          <p:nvPr/>
        </p:nvSpPr>
        <p:spPr>
          <a:xfrm rot="-660000">
            <a:off x="5880100" y="6237288"/>
            <a:ext cx="752475" cy="296863"/>
          </a:xfrm>
          <a:prstGeom prst="flowChartAlternateProcess">
            <a:avLst/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69" tIns="46989" rIns="90169" bIns="46989" anchor="ctr"/>
          <a:lstStyle/>
          <a:p>
            <a:pPr lvl="0" algn="ctr" eaLnBrk="1" hangingPunct="1"/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1公里</a:t>
            </a:r>
            <a:endParaRPr lang="zh-CN" altLang="en-US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72" name="AutoShape 8"/>
          <p:cNvSpPr/>
          <p:nvPr/>
        </p:nvSpPr>
        <p:spPr>
          <a:xfrm>
            <a:off x="3359151" y="4868863"/>
            <a:ext cx="2952751" cy="576263"/>
          </a:xfrm>
          <a:prstGeom prst="flowChartProcess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市中心到村里只要1个小时！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73" name="AutoShape 9"/>
          <p:cNvSpPr/>
          <p:nvPr/>
        </p:nvSpPr>
        <p:spPr>
          <a:xfrm>
            <a:off x="1919288" y="4076700"/>
            <a:ext cx="1800225" cy="1152525"/>
          </a:xfrm>
          <a:prstGeom prst="irregularSeal1">
            <a:avLst/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90169" tIns="46989" rIns="90169" bIns="46989" anchor="ctr"/>
          <a:lstStyle/>
          <a:p>
            <a:pPr lvl="0" algn="ctr" eaLnBrk="1" hangingPunct="1"/>
            <a:r>
              <a:rPr lang="zh-CN" alt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路加宽了！</a:t>
            </a:r>
            <a:endParaRPr lang="zh-CN" altLang="en-US" sz="2000" b="1" dirty="0">
              <a:solidFill>
                <a:srgbClr val="FF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74" name="Text Box 10"/>
          <p:cNvSpPr txBox="1"/>
          <p:nvPr/>
        </p:nvSpPr>
        <p:spPr>
          <a:xfrm>
            <a:off x="5303837" y="3429000"/>
            <a:ext cx="174625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eaLnBrk="1" hangingPunct="1"/>
            <a:r>
              <a:rPr lang="zh-CN" altLang="en-US" sz="2400" b="1" dirty="0">
                <a:solidFill>
                  <a:srgbClr val="FAE71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25家农家乐</a:t>
            </a:r>
            <a:endParaRPr lang="zh-CN" altLang="en-US" sz="2400" b="1" dirty="0">
              <a:solidFill>
                <a:srgbClr val="FAE71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2475" name="Text Box 11"/>
          <p:cNvSpPr txBox="1"/>
          <p:nvPr/>
        </p:nvSpPr>
        <p:spPr>
          <a:xfrm>
            <a:off x="3760788" y="1096963"/>
            <a:ext cx="2190751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2476" name="Group 12"/>
          <p:cNvGrpSpPr/>
          <p:nvPr/>
        </p:nvGrpSpPr>
        <p:grpSpPr>
          <a:xfrm rot="-120000">
            <a:off x="7600951" y="4221163"/>
            <a:ext cx="1870075" cy="1373187"/>
            <a:chOff x="0" y="0"/>
            <a:chExt cx="2382" cy="1815"/>
          </a:xfrm>
        </p:grpSpPr>
        <p:sp>
          <p:nvSpPr>
            <p:cNvPr id="62479" name="AutoShape 13"/>
            <p:cNvSpPr/>
            <p:nvPr/>
          </p:nvSpPr>
          <p:spPr>
            <a:xfrm>
              <a:off x="114" y="340"/>
              <a:ext cx="2155" cy="454"/>
            </a:xfrm>
            <a:prstGeom prst="flowChartProcess">
              <a:avLst/>
            </a:prstGeom>
            <a:solidFill>
              <a:srgbClr val="D8FD0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lIns="90169" tIns="46989" rIns="90169" bIns="46989" anchor="ctr"/>
            <a:lstStyle/>
            <a:p>
              <a:pPr lvl="0" algn="ctr" eaLnBrk="1" hangingPunct="1"/>
              <a:r>
                <a:rPr lang="zh-CN" altLang="en-US" b="1" dirty="0">
                  <a:solidFill>
                    <a:srgbClr val="FF0066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长寿村村口</a:t>
              </a:r>
              <a:endParaRPr lang="zh-CN" altLang="en-US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480" name="AutoShape 14"/>
            <p:cNvSpPr/>
            <p:nvPr/>
          </p:nvSpPr>
          <p:spPr>
            <a:xfrm>
              <a:off x="794" y="114"/>
              <a:ext cx="907" cy="227"/>
            </a:xfrm>
            <a:prstGeom prst="flowChartProcess">
              <a:avLst/>
            </a:prstGeom>
            <a:solidFill>
              <a:srgbClr val="D8FD0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169" tIns="46989" rIns="90169" bIns="46989" anchor="ctr"/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481" name="AutoShape 15"/>
            <p:cNvSpPr/>
            <p:nvPr/>
          </p:nvSpPr>
          <p:spPr>
            <a:xfrm>
              <a:off x="0" y="341"/>
              <a:ext cx="340" cy="1475"/>
            </a:xfrm>
            <a:prstGeom prst="downArrow">
              <a:avLst>
                <a:gd name="adj1" fmla="val 50000"/>
                <a:gd name="adj2" fmla="val 108395"/>
              </a:avLst>
            </a:prstGeom>
            <a:solidFill>
              <a:srgbClr val="D8FD0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169" tIns="46989" rIns="90169" bIns="46989" anchor="ctr"/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482" name="AutoShape 16"/>
            <p:cNvSpPr/>
            <p:nvPr/>
          </p:nvSpPr>
          <p:spPr>
            <a:xfrm>
              <a:off x="568" y="795"/>
              <a:ext cx="341" cy="1021"/>
            </a:xfrm>
            <a:prstGeom prst="downArrow">
              <a:avLst>
                <a:gd name="adj1" fmla="val 50000"/>
                <a:gd name="adj2" fmla="val 74811"/>
              </a:avLst>
            </a:prstGeom>
            <a:solidFill>
              <a:srgbClr val="D8FD0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169" tIns="46989" rIns="90169" bIns="46989" anchor="ctr"/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483" name="AutoShape 17"/>
            <p:cNvSpPr/>
            <p:nvPr/>
          </p:nvSpPr>
          <p:spPr>
            <a:xfrm>
              <a:off x="1475" y="795"/>
              <a:ext cx="340" cy="1021"/>
            </a:xfrm>
            <a:prstGeom prst="downArrow">
              <a:avLst>
                <a:gd name="adj1" fmla="val 50000"/>
                <a:gd name="adj2" fmla="val 75031"/>
              </a:avLst>
            </a:prstGeom>
            <a:solidFill>
              <a:srgbClr val="D8FD0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169" tIns="46989" rIns="90169" bIns="46989" anchor="ctr"/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484" name="AutoShape 18"/>
            <p:cNvSpPr/>
            <p:nvPr/>
          </p:nvSpPr>
          <p:spPr>
            <a:xfrm>
              <a:off x="2042" y="340"/>
              <a:ext cx="340" cy="1475"/>
            </a:xfrm>
            <a:prstGeom prst="downArrow">
              <a:avLst>
                <a:gd name="adj1" fmla="val 50000"/>
                <a:gd name="adj2" fmla="val 108395"/>
              </a:avLst>
            </a:prstGeom>
            <a:solidFill>
              <a:srgbClr val="D8FD0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169" tIns="46989" rIns="90169" bIns="46989" anchor="ctr"/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2485" name="AutoShape 19"/>
            <p:cNvSpPr/>
            <p:nvPr/>
          </p:nvSpPr>
          <p:spPr>
            <a:xfrm>
              <a:off x="681" y="0"/>
              <a:ext cx="1134" cy="119"/>
            </a:xfrm>
            <a:prstGeom prst="flowChartProcess">
              <a:avLst/>
            </a:prstGeom>
            <a:solidFill>
              <a:srgbClr val="D8FD0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lIns="90169" tIns="46989" rIns="90169" bIns="46989" anchor="ctr"/>
            <a:lstStyle/>
            <a:p>
              <a:pPr lvl="0" algn="ctr" eaLnBrk="1" hangingPunct="1"/>
              <a:endParaRPr lang="zh-CN" altLang="en-US" sz="16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2477" name="Line 20"/>
          <p:cNvSpPr/>
          <p:nvPr/>
        </p:nvSpPr>
        <p:spPr>
          <a:xfrm>
            <a:off x="4079875" y="6381751"/>
            <a:ext cx="71439" cy="288925"/>
          </a:xfrm>
          <a:prstGeom prst="line">
            <a:avLst/>
          </a:prstGeom>
          <a:ln w="38100" cap="flat" cmpd="sng">
            <a:solidFill>
              <a:srgbClr val="00FF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2478" name="Line 21"/>
          <p:cNvSpPr/>
          <p:nvPr/>
        </p:nvSpPr>
        <p:spPr>
          <a:xfrm>
            <a:off x="7753351" y="5589588"/>
            <a:ext cx="71439" cy="287337"/>
          </a:xfrm>
          <a:prstGeom prst="line">
            <a:avLst/>
          </a:prstGeom>
          <a:ln w="38100" cap="flat" cmpd="sng">
            <a:solidFill>
              <a:srgbClr val="00FFFF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/>
          <a:srcRect t="79073"/>
          <a:stretch>
            <a:fillRect/>
          </a:stretch>
        </p:blipFill>
        <p:spPr bwMode="auto">
          <a:xfrm>
            <a:off x="0" y="5445139"/>
            <a:ext cx="12192000" cy="143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4009390" y="1855470"/>
            <a:ext cx="4661535" cy="403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smtClean="0"/>
              <a:t>离城不近不远的地方，</a:t>
            </a:r>
            <a:endParaRPr lang="en-US" altLang="zh-CN" sz="3200" smtClean="0"/>
          </a:p>
          <a:p>
            <a:r>
              <a:rPr lang="zh-CN" altLang="en-US" sz="3200" smtClean="0"/>
              <a:t>住着不高不矮的房子，</a:t>
            </a:r>
            <a:endParaRPr lang="en-US" altLang="zh-CN" sz="3200" smtClean="0"/>
          </a:p>
          <a:p>
            <a:r>
              <a:rPr lang="zh-CN" altLang="en-US" sz="3200" smtClean="0"/>
              <a:t>吃着不咸不淡的饭菜，</a:t>
            </a:r>
            <a:endParaRPr lang="en-US" altLang="zh-CN" sz="3200" smtClean="0"/>
          </a:p>
          <a:p>
            <a:r>
              <a:rPr lang="zh-CN" altLang="en-US" sz="3200" smtClean="0"/>
              <a:t>吸着不雾不霾的空气，</a:t>
            </a:r>
            <a:endParaRPr lang="en-US" altLang="zh-CN" sz="3200" smtClean="0"/>
          </a:p>
          <a:p>
            <a:r>
              <a:rPr lang="zh-CN" altLang="en-US" sz="3200" smtClean="0"/>
              <a:t>干着不轻不重的农活，</a:t>
            </a:r>
            <a:endParaRPr lang="en-US" altLang="zh-CN" sz="3200" smtClean="0"/>
          </a:p>
          <a:p>
            <a:r>
              <a:rPr lang="zh-CN" altLang="en-US" sz="3200" smtClean="0"/>
              <a:t>泡着不冷不热的温泉，</a:t>
            </a:r>
            <a:endParaRPr lang="en-US" altLang="zh-CN" sz="3200" smtClean="0"/>
          </a:p>
          <a:p>
            <a:r>
              <a:rPr lang="zh-CN" altLang="en-US" sz="3200" smtClean="0"/>
              <a:t>看着不土不洋的演出，</a:t>
            </a:r>
            <a:endParaRPr lang="en-US" altLang="zh-CN" sz="3200" smtClean="0"/>
          </a:p>
          <a:p>
            <a:r>
              <a:rPr lang="zh-CN" altLang="en-US" sz="3200" smtClean="0"/>
              <a:t>过着不紧不慢的日子。</a:t>
            </a:r>
            <a:endParaRPr lang="zh-CN" altLang="en-US" sz="3200"/>
          </a:p>
        </p:txBody>
      </p:sp>
      <p:sp>
        <p:nvSpPr>
          <p:cNvPr id="3" name="TextBox 2"/>
          <p:cNvSpPr txBox="1"/>
          <p:nvPr/>
        </p:nvSpPr>
        <p:spPr>
          <a:xfrm>
            <a:off x="2741931" y="840731"/>
            <a:ext cx="7040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smtClean="0">
                <a:solidFill>
                  <a:srgbClr val="FF0000"/>
                </a:solidFill>
              </a:rPr>
              <a:t>乡村让城里人向往！</a:t>
            </a:r>
            <a:endParaRPr lang="zh-CN" altLang="en-US" sz="6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95420" y="1627293"/>
            <a:ext cx="3386667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8000" b="1">
                <a:solidFill>
                  <a:srgbClr val="FF0000"/>
                </a:solidFill>
                <a:sym typeface="+mn-ea"/>
              </a:rPr>
              <a:t>农民富</a:t>
            </a:r>
            <a:endParaRPr lang="zh-CN" altLang="en-US" sz="8000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8000" b="1">
                <a:solidFill>
                  <a:srgbClr val="FF0000"/>
                </a:solidFill>
                <a:sym typeface="+mn-ea"/>
              </a:rPr>
              <a:t>农村美</a:t>
            </a:r>
            <a:endParaRPr lang="zh-CN" altLang="en-US" sz="8000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zh-CN" altLang="en-US" sz="8000" b="1">
                <a:solidFill>
                  <a:srgbClr val="FF0000"/>
                </a:solidFill>
                <a:sym typeface="+mn-ea"/>
              </a:rPr>
              <a:t>农业强</a:t>
            </a:r>
            <a:endParaRPr lang="zh-CN" altLang="en-US" sz="80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/>
          </p:cNvSpPr>
          <p:nvPr>
            <p:ph type="title"/>
          </p:nvPr>
        </p:nvSpPr>
        <p:spPr>
          <a:xfrm>
            <a:off x="923713" y="802747"/>
            <a:ext cx="8077200" cy="912812"/>
          </a:xfrm>
        </p:spPr>
        <p:txBody>
          <a:bodyPr vert="horz" wrap="square" anchor="ctr"/>
          <a:lstStyle/>
          <a:p>
            <a:pPr lvl="0"/>
            <a:r>
              <a:rPr lang="zh-CN" altLang="en-US" sz="4800">
                <a:solidFill>
                  <a:srgbClr val="FF0000"/>
                </a:solidFill>
              </a:rPr>
              <a:t>   </a:t>
            </a:r>
            <a:r>
              <a:rPr lang="zh-CN" altLang="en-US" sz="4800"/>
              <a:t> </a:t>
            </a:r>
            <a:r>
              <a:rPr lang="zh-CN" altLang="en-US" sz="4800">
                <a:solidFill>
                  <a:srgbClr val="663300"/>
                </a:solidFill>
              </a:rPr>
              <a:t>成人学习“金字塔”</a:t>
            </a:r>
            <a:endParaRPr lang="zh-CN" altLang="en-US" sz="4800">
              <a:solidFill>
                <a:srgbClr val="663300"/>
              </a:solidFill>
            </a:endParaRPr>
          </a:p>
        </p:txBody>
      </p:sp>
      <p:sp>
        <p:nvSpPr>
          <p:cNvPr id="16387" name="Rectangle 3"/>
          <p:cNvSpPr>
            <a:spLocks noGrp="1" noRot="1"/>
          </p:cNvSpPr>
          <p:nvPr>
            <p:ph type="body"/>
          </p:nvPr>
        </p:nvSpPr>
        <p:spPr>
          <a:xfrm>
            <a:off x="1992313" y="1143000"/>
            <a:ext cx="8229600" cy="5083175"/>
          </a:xfrm>
        </p:spPr>
        <p:txBody>
          <a:bodyPr vert="horz" wrap="square" anchor="t"/>
          <a:lstStyle/>
          <a:p>
            <a:pPr lvl="0">
              <a:buNone/>
            </a:pPr>
            <a:r>
              <a:rPr lang="zh-CN" altLang="en-US"/>
              <a:t>                                       </a:t>
            </a:r>
            <a:r>
              <a:rPr lang="zh-CN" altLang="en-US" sz="4000">
                <a:solidFill>
                  <a:schemeClr val="accent2"/>
                </a:solidFill>
              </a:rPr>
              <a:t>方法</a:t>
            </a:r>
            <a:endParaRPr lang="zh-CN" altLang="en-US" sz="4000">
              <a:solidFill>
                <a:schemeClr val="accent2"/>
              </a:solidFill>
            </a:endParaRPr>
          </a:p>
        </p:txBody>
      </p:sp>
      <p:grpSp>
        <p:nvGrpSpPr>
          <p:cNvPr id="16388" name="组合 16387"/>
          <p:cNvGrpSpPr/>
          <p:nvPr/>
        </p:nvGrpSpPr>
        <p:grpSpPr>
          <a:xfrm>
            <a:off x="2287693" y="1867535"/>
            <a:ext cx="7351713" cy="4495800"/>
            <a:chOff x="-156" y="0"/>
            <a:chExt cx="4631" cy="2832"/>
          </a:xfrm>
        </p:grpSpPr>
        <p:sp>
          <p:nvSpPr>
            <p:cNvPr id="16389" name="AutoShape 5"/>
            <p:cNvSpPr/>
            <p:nvPr/>
          </p:nvSpPr>
          <p:spPr>
            <a:xfrm>
              <a:off x="1019" y="0"/>
              <a:ext cx="3456" cy="2736"/>
            </a:xfrm>
            <a:prstGeom prst="triangle">
              <a:avLst>
                <a:gd name="adj" fmla="val 50000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0" name="Line 6"/>
            <p:cNvSpPr/>
            <p:nvPr/>
          </p:nvSpPr>
          <p:spPr>
            <a:xfrm>
              <a:off x="539" y="2352"/>
              <a:ext cx="369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391" name="Line 7"/>
            <p:cNvSpPr/>
            <p:nvPr/>
          </p:nvSpPr>
          <p:spPr>
            <a:xfrm>
              <a:off x="539" y="1968"/>
              <a:ext cx="34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392" name="Line 8"/>
            <p:cNvSpPr/>
            <p:nvPr/>
          </p:nvSpPr>
          <p:spPr>
            <a:xfrm>
              <a:off x="539" y="816"/>
              <a:ext cx="272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393" name="Line 9"/>
            <p:cNvSpPr/>
            <p:nvPr/>
          </p:nvSpPr>
          <p:spPr>
            <a:xfrm>
              <a:off x="528" y="1200"/>
              <a:ext cx="297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394" name="Line 10"/>
            <p:cNvSpPr/>
            <p:nvPr/>
          </p:nvSpPr>
          <p:spPr>
            <a:xfrm>
              <a:off x="539" y="1651"/>
              <a:ext cx="321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395" name="Line 11"/>
            <p:cNvSpPr/>
            <p:nvPr/>
          </p:nvSpPr>
          <p:spPr>
            <a:xfrm>
              <a:off x="539" y="432"/>
              <a:ext cx="248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396" name="Line 12"/>
            <p:cNvSpPr/>
            <p:nvPr/>
          </p:nvSpPr>
          <p:spPr>
            <a:xfrm>
              <a:off x="539" y="144"/>
              <a:ext cx="0" cy="2688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397" name="Text Box 13"/>
            <p:cNvSpPr txBox="1"/>
            <p:nvPr/>
          </p:nvSpPr>
          <p:spPr>
            <a:xfrm>
              <a:off x="539" y="230"/>
              <a:ext cx="432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n-US" altLang="x-none" sz="2000" b="1">
                  <a:solidFill>
                    <a:schemeClr val="accent2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5%</a:t>
              </a:r>
              <a:endParaRPr lang="en-US" altLang="x-none" sz="2000" b="1">
                <a:solidFill>
                  <a:schemeClr val="accent2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8" name="Text Box 14"/>
            <p:cNvSpPr txBox="1"/>
            <p:nvPr/>
          </p:nvSpPr>
          <p:spPr>
            <a:xfrm>
              <a:off x="539" y="566"/>
              <a:ext cx="432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n-US" altLang="x-none" sz="2000" b="1">
                  <a:solidFill>
                    <a:schemeClr val="accent2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10%</a:t>
              </a:r>
              <a:endParaRPr lang="en-US" altLang="x-none" sz="2000" b="1">
                <a:solidFill>
                  <a:schemeClr val="accent2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9" name="Text Box 15"/>
            <p:cNvSpPr txBox="1"/>
            <p:nvPr/>
          </p:nvSpPr>
          <p:spPr>
            <a:xfrm>
              <a:off x="539" y="998"/>
              <a:ext cx="432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n-US" altLang="x-none" sz="2000" b="1">
                  <a:solidFill>
                    <a:schemeClr val="accent2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20%</a:t>
              </a:r>
              <a:endParaRPr lang="en-US" altLang="x-none" sz="2000" b="1">
                <a:solidFill>
                  <a:schemeClr val="accent2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00" name="Text Box 16"/>
            <p:cNvSpPr txBox="1"/>
            <p:nvPr/>
          </p:nvSpPr>
          <p:spPr>
            <a:xfrm>
              <a:off x="539" y="1382"/>
              <a:ext cx="432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n-US" altLang="x-none" sz="2000" b="1">
                  <a:solidFill>
                    <a:schemeClr val="accent2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30%</a:t>
              </a:r>
              <a:endParaRPr lang="en-US" altLang="x-none" sz="2000" b="1">
                <a:solidFill>
                  <a:schemeClr val="accent2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01" name="Text Box 17"/>
            <p:cNvSpPr txBox="1"/>
            <p:nvPr/>
          </p:nvSpPr>
          <p:spPr>
            <a:xfrm>
              <a:off x="539" y="1766"/>
              <a:ext cx="432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n-US" altLang="x-none" sz="2000" b="1">
                  <a:solidFill>
                    <a:schemeClr val="accent2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50%</a:t>
              </a:r>
              <a:endParaRPr lang="en-US" altLang="x-none" sz="2000" b="1">
                <a:solidFill>
                  <a:schemeClr val="accent2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02" name="Text Box 18"/>
            <p:cNvSpPr txBox="1"/>
            <p:nvPr/>
          </p:nvSpPr>
          <p:spPr>
            <a:xfrm>
              <a:off x="539" y="2112"/>
              <a:ext cx="432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n-US" altLang="x-none" sz="2000" b="1">
                  <a:solidFill>
                    <a:schemeClr val="accent2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75%</a:t>
              </a:r>
              <a:endParaRPr lang="en-US" altLang="x-none" sz="2000" b="1">
                <a:solidFill>
                  <a:schemeClr val="accent2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03" name="Text Box 19"/>
            <p:cNvSpPr txBox="1"/>
            <p:nvPr/>
          </p:nvSpPr>
          <p:spPr>
            <a:xfrm>
              <a:off x="539" y="2486"/>
              <a:ext cx="432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n-US" altLang="x-none" sz="2000" b="1">
                  <a:solidFill>
                    <a:schemeClr val="accent2"/>
                  </a:solidFill>
                  <a:latin typeface="Arial Narrow" panose="020B0606020202030204" pitchFamily="34" charset="0"/>
                  <a:ea typeface="宋体" panose="02010600030101010101" pitchFamily="2" charset="-122"/>
                </a:rPr>
                <a:t>90%</a:t>
              </a:r>
              <a:endParaRPr lang="en-US" altLang="x-none" sz="2000" b="1">
                <a:solidFill>
                  <a:schemeClr val="accent2"/>
                </a:solidFill>
                <a:latin typeface="Arial Narrow" panose="020B0606020202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04" name="Text Box 20"/>
            <p:cNvSpPr txBox="1"/>
            <p:nvPr/>
          </p:nvSpPr>
          <p:spPr>
            <a:xfrm rot="17223">
              <a:off x="-156" y="192"/>
              <a:ext cx="464" cy="21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lstStyle/>
            <a:p>
              <a:pPr lvl="0" algn="ctr">
                <a:spcBef>
                  <a:spcPct val="50000"/>
                </a:spcBef>
              </a:pPr>
              <a:r>
                <a:rPr lang="zh-CN" altLang="en-US" sz="3600" b="1" dirty="0">
                  <a:solidFill>
                    <a:srgbClr val="000066"/>
                  </a:solidFill>
                  <a:latin typeface="Arial Narrow" panose="020B0606020202030204" pitchFamily="34" charset="0"/>
                  <a:ea typeface="黑体" panose="02010609060101010101" charset="-122"/>
                </a:rPr>
                <a:t>平  均  记  忆</a:t>
              </a:r>
              <a:r>
                <a:rPr lang="zh-CN" altLang="en-US" sz="3600" b="1" dirty="0">
                  <a:solidFill>
                    <a:srgbClr val="FFFF00"/>
                  </a:solidFill>
                  <a:latin typeface="Arial Narrow" panose="020B0606020202030204" pitchFamily="34" charset="0"/>
                  <a:ea typeface="黑体" panose="02010609060101010101" charset="-122"/>
                </a:rPr>
                <a:t>    </a:t>
              </a:r>
              <a:endParaRPr lang="zh-CN" altLang="en-US" sz="3600" b="1" dirty="0">
                <a:solidFill>
                  <a:srgbClr val="FFFF00"/>
                </a:solidFill>
                <a:latin typeface="Arial Narrow" panose="020B0606020202030204" pitchFamily="34" charset="0"/>
                <a:ea typeface="黑体" panose="02010609060101010101" charset="-122"/>
              </a:endParaRPr>
            </a:p>
          </p:txBody>
        </p:sp>
      </p:grpSp>
      <p:sp>
        <p:nvSpPr>
          <p:cNvPr id="16405" name="Text Box 21"/>
          <p:cNvSpPr txBox="1"/>
          <p:nvPr/>
        </p:nvSpPr>
        <p:spPr>
          <a:xfrm>
            <a:off x="5486400" y="5638800"/>
            <a:ext cx="3752851" cy="46164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400" b="1" dirty="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charset="-122"/>
              </a:rPr>
              <a:t>教会别人或学以致用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406" name="Text Box 22"/>
          <p:cNvSpPr txBox="1"/>
          <p:nvPr/>
        </p:nvSpPr>
        <p:spPr>
          <a:xfrm>
            <a:off x="5867400" y="5105400"/>
            <a:ext cx="2286000" cy="46164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400" b="1" dirty="0">
                <a:solidFill>
                  <a:srgbClr val="663300"/>
                </a:solidFill>
                <a:latin typeface="Arial" panose="020B0604020202020204" pitchFamily="34" charset="0"/>
                <a:ea typeface="黑体" panose="02010609060101010101" charset="-122"/>
              </a:rPr>
              <a:t>练习或实践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407" name="Text Box 23"/>
          <p:cNvSpPr txBox="1"/>
          <p:nvPr/>
        </p:nvSpPr>
        <p:spPr>
          <a:xfrm>
            <a:off x="6172200" y="4495800"/>
            <a:ext cx="1676400" cy="46164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400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charset="-122"/>
              </a:rPr>
              <a:t>小组讨论</a:t>
            </a:r>
            <a:endParaRPr lang="zh-CN" altLang="en-US" sz="2400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408" name="Text Box 24"/>
          <p:cNvSpPr txBox="1"/>
          <p:nvPr/>
        </p:nvSpPr>
        <p:spPr>
          <a:xfrm>
            <a:off x="6172200" y="3810000"/>
            <a:ext cx="1703388" cy="46164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400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charset="-122"/>
              </a:rPr>
              <a:t>观摩示范</a:t>
            </a:r>
            <a:endParaRPr lang="zh-CN" altLang="en-US" sz="2400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409" name="Text Box 25"/>
          <p:cNvSpPr txBox="1"/>
          <p:nvPr/>
        </p:nvSpPr>
        <p:spPr>
          <a:xfrm>
            <a:off x="6477000" y="3200400"/>
            <a:ext cx="1066800" cy="46164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400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charset="-122"/>
              </a:rPr>
              <a:t>视听</a:t>
            </a:r>
            <a:endParaRPr lang="zh-CN" altLang="en-US" sz="2400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410" name="Text Box 26"/>
          <p:cNvSpPr txBox="1"/>
          <p:nvPr/>
        </p:nvSpPr>
        <p:spPr>
          <a:xfrm>
            <a:off x="6477000" y="2590800"/>
            <a:ext cx="838200" cy="46164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400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charset="-122"/>
              </a:rPr>
              <a:t>阅读</a:t>
            </a:r>
            <a:endParaRPr lang="zh-CN" altLang="en-US" sz="2400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411" name="Text Box 27"/>
          <p:cNvSpPr txBox="1"/>
          <p:nvPr/>
        </p:nvSpPr>
        <p:spPr>
          <a:xfrm>
            <a:off x="6477000" y="2131907"/>
            <a:ext cx="838200" cy="46164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400" dirty="0">
                <a:solidFill>
                  <a:srgbClr val="000066"/>
                </a:solidFill>
                <a:latin typeface="Arial" panose="020B0604020202020204" pitchFamily="34" charset="0"/>
                <a:ea typeface="黑体" panose="02010609060101010101" charset="-122"/>
              </a:rPr>
              <a:t>讲座</a:t>
            </a:r>
            <a:endParaRPr lang="zh-CN" altLang="en-US" sz="2400" dirty="0">
              <a:solidFill>
                <a:srgbClr val="000066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1477" y="110437"/>
            <a:ext cx="27120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charset="-122"/>
                <a:ea typeface="微软雅黑" panose="020B0503020204020204" charset="-122"/>
              </a:rPr>
              <a:t>撸起袖子 加油干</a:t>
            </a:r>
            <a:endParaRPr lang="zh-CN" altLang="en-US" sz="2400" b="1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37671" y="1688108"/>
            <a:ext cx="6426575" cy="3552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1"/>
          <p:cNvSpPr txBox="1"/>
          <p:nvPr/>
        </p:nvSpPr>
        <p:spPr>
          <a:xfrm>
            <a:off x="1103445" y="5541235"/>
            <a:ext cx="5974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农业部农村实用人才带头人创业指导讲师团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7" y="1508787"/>
            <a:ext cx="7045387" cy="48965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309" y="2660915"/>
            <a:ext cx="1632181" cy="1606677"/>
          </a:xfrm>
          <a:prstGeom prst="rect">
            <a:avLst/>
          </a:prstGeom>
        </p:spPr>
      </p:pic>
      <p:pic>
        <p:nvPicPr>
          <p:cNvPr id="3" name="图片 2" descr="2188892820884083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33" y="1775460"/>
            <a:ext cx="6260253" cy="3465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" y="0"/>
            <a:ext cx="12250493" cy="6858000"/>
          </a:xfrm>
          <a:prstGeom prst="rect">
            <a:avLst/>
          </a:prstGeom>
        </p:spPr>
      </p:pic>
      <p:sp>
        <p:nvSpPr>
          <p:cNvPr id="4" name="TextBox 108"/>
          <p:cNvSpPr txBox="1"/>
          <p:nvPr/>
        </p:nvSpPr>
        <p:spPr>
          <a:xfrm>
            <a:off x="8779900" y="4641253"/>
            <a:ext cx="2925445" cy="10763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11500">
                <a:solidFill>
                  <a:schemeClr val="bg1"/>
                </a:solidFill>
                <a:effectLst>
                  <a:outerShdw blurRad="25400" dist="25400" algn="l" rotWithShape="0">
                    <a:prstClr val="black">
                      <a:alpha val="61000"/>
                    </a:prstClr>
                  </a:outerShdw>
                </a:effectLst>
                <a:latin typeface="Edwardian Script ITC" panose="030303020407070D0804" pitchFamily="66" charset="0"/>
                <a:ea typeface="叶根友刀锋黑草" pitchFamily="2" charset="-122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400" dirty="0">
                <a:ln w="12700">
                  <a:noFill/>
                </a:ln>
                <a:effectLst/>
                <a:latin typeface="Impact" panose="020B0806030902050204" pitchFamily="34" charset="0"/>
                <a:cs typeface="Times New Roman" panose="02020603050405020304" pitchFamily="18" charset="0"/>
              </a:rPr>
              <a:t>THANKS!</a:t>
            </a:r>
            <a:endParaRPr lang="zh-CN" altLang="en-US" sz="6400" dirty="0">
              <a:ln w="12700">
                <a:noFill/>
              </a:ln>
              <a:effectLst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10248" y="380979"/>
            <a:ext cx="6096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农业部农村实用人才带头人创业指导讲师团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1238216" y="2476493"/>
            <a:ext cx="10431145" cy="132207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11500">
                <a:solidFill>
                  <a:schemeClr val="bg1"/>
                </a:solidFill>
                <a:effectLst>
                  <a:outerShdw blurRad="25400" dist="25400" algn="l" rotWithShape="0">
                    <a:prstClr val="black">
                      <a:alpha val="61000"/>
                    </a:prstClr>
                  </a:outerShdw>
                </a:effectLst>
                <a:latin typeface="Edwardian Script ITC" panose="030303020407070D0804" pitchFamily="66" charset="0"/>
                <a:ea typeface="叶根友刀锋黑草" pitchFamily="2" charset="-122"/>
              </a:defRPr>
            </a:lvl1pPr>
            <a:lvl2pPr marL="742950" indent="-2857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algn="l" rotWithShape="0">
                    <a:prstClr val="black">
                      <a:alpha val="61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农 业 创 新 创 业 指 导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25400" algn="l" rotWithShape="0">
                  <a:prstClr val="black">
                    <a:alpha val="61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39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397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57900" y="2962487"/>
            <a:ext cx="48844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>
                <a:solidFill>
                  <a:srgbClr val="FF0000"/>
                </a:solidFill>
              </a:rPr>
              <a:t>  我收获</a:t>
            </a:r>
            <a:endParaRPr lang="zh-CN" altLang="en-US" sz="88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0173" y="2962487"/>
            <a:ext cx="354901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>
                <a:solidFill>
                  <a:srgbClr val="FF0000"/>
                </a:solidFill>
              </a:rPr>
              <a:t>我参与</a:t>
            </a:r>
            <a:endParaRPr lang="zh-CN" altLang="en-US" sz="8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81353" y="2262823"/>
            <a:ext cx="3360373" cy="41284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/>
            <a:r>
              <a:rPr lang="zh-CN" altLang="en-US" sz="4265" b="1" strike="noStrike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任务</a:t>
            </a:r>
            <a:endParaRPr lang="en-US" altLang="zh-CN" sz="4265" b="1" strike="noStrike" noProof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fontAlgn="auto"/>
            <a:endParaRPr lang="en-US" altLang="zh-CN" sz="4265" b="1" strike="noStrike" noProof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/>
            <a:r>
              <a:rPr lang="zh-CN" altLang="en-US" sz="4265" b="1" strike="noStrike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组长：</a:t>
            </a:r>
            <a:endParaRPr lang="en-US" altLang="zh-CN" sz="4265" b="1" strike="noStrike" noProof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/>
            <a:r>
              <a:rPr lang="zh-CN" altLang="en-US" sz="4265" b="1" strike="noStrike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组名</a:t>
            </a:r>
            <a:r>
              <a:rPr lang="zh-CN" altLang="en-US" sz="4265" b="1" strike="noStrike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：</a:t>
            </a:r>
            <a:endParaRPr lang="en-US" altLang="zh-CN" sz="4265" b="1" strike="noStrike" noProof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fontAlgn="auto"/>
            <a:r>
              <a:rPr lang="zh-CN" altLang="en-US" sz="4265" b="1" strike="noStrike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口号：</a:t>
            </a:r>
            <a:endParaRPr lang="zh-CN" altLang="en-US" sz="4265" b="1" strike="noStrike" noProof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94780" y="2263140"/>
            <a:ext cx="4428067" cy="41283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auto"/>
            <a:r>
              <a:rPr lang="zh-CN" altLang="en-US" sz="3735" b="1" strike="noStrike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组名：植物或动物</a:t>
            </a:r>
            <a:endParaRPr lang="zh-CN" altLang="en-US" sz="3735" b="1" strike="noStrike" noProof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28471" y="765121"/>
            <a:ext cx="2719070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/>
            <a:r>
              <a:rPr lang="zh-CN" altLang="en-US" sz="6400" b="1" strike="noStrike" noProof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分    组</a:t>
            </a:r>
            <a:endParaRPr lang="en-US" altLang="zh-CN" sz="6400" b="1" strike="noStrike" noProof="1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0213" y="1773767"/>
            <a:ext cx="9170247" cy="2555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335" b="1"/>
              <a:t>每组写出你们在创新创业当中，</a:t>
            </a:r>
            <a:endParaRPr lang="zh-CN" altLang="en-US" sz="5335" b="1"/>
          </a:p>
          <a:p>
            <a:endParaRPr lang="zh-CN" altLang="en-US" sz="5335" b="1"/>
          </a:p>
          <a:p>
            <a:r>
              <a:rPr lang="zh-CN" altLang="en-US" sz="5335" b="1"/>
              <a:t>需要解决的</a:t>
            </a:r>
            <a:r>
              <a:rPr lang="en-US" altLang="zh-CN" sz="5335" b="1"/>
              <a:t>6-8</a:t>
            </a:r>
            <a:r>
              <a:rPr lang="zh-CN" altLang="en-US" sz="5335" b="1"/>
              <a:t>个问题。</a:t>
            </a:r>
            <a:endParaRPr lang="zh-CN" altLang="en-US" sz="5335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1644</Words>
  <Application>WPS 演示</Application>
  <PresentationFormat>宽屏</PresentationFormat>
  <Paragraphs>450</Paragraphs>
  <Slides>61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61</vt:i4>
      </vt:variant>
    </vt:vector>
  </HeadingPairs>
  <TitlesOfParts>
    <vt:vector size="85" baseType="lpstr">
      <vt:lpstr>Arial</vt:lpstr>
      <vt:lpstr>宋体</vt:lpstr>
      <vt:lpstr>Wingdings</vt:lpstr>
      <vt:lpstr>Arial Unicode MS</vt:lpstr>
      <vt:lpstr>Calibri Light</vt:lpstr>
      <vt:lpstr>Calibri</vt:lpstr>
      <vt:lpstr>微软雅黑</vt:lpstr>
      <vt:lpstr>Calibri</vt:lpstr>
      <vt:lpstr>Edwardian Script ITC</vt:lpstr>
      <vt:lpstr>叶根友刀锋黑草</vt:lpstr>
      <vt:lpstr>黑体</vt:lpstr>
      <vt:lpstr>Arial Narrow</vt:lpstr>
      <vt:lpstr>Impact</vt:lpstr>
      <vt:lpstr>华文隶书</vt:lpstr>
      <vt:lpstr>Times New Roman</vt:lpstr>
      <vt:lpstr>华文行楷</vt:lpstr>
      <vt:lpstr>隶书</vt:lpstr>
      <vt:lpstr>仿宋_GB2312</vt:lpstr>
      <vt:lpstr>Cambria</vt:lpstr>
      <vt:lpstr>华文楷体</vt:lpstr>
      <vt:lpstr>Arial Black</vt:lpstr>
      <vt:lpstr>仿宋</vt:lpstr>
      <vt:lpstr>1_Office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排 序（哪种学习方法记得牢）</vt:lpstr>
      <vt:lpstr>    成人学习“金字塔”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以色列</vt:lpstr>
      <vt:lpstr>PowerPoint 演示文稿</vt:lpstr>
      <vt:lpstr>学习和创新 是生存之道</vt:lpstr>
      <vt:lpstr>PowerPoint 演示文稿</vt:lpstr>
      <vt:lpstr>PowerPoint 演示文稿</vt:lpstr>
      <vt:lpstr>    创新思维公式</vt:lpstr>
      <vt:lpstr>思  考</vt:lpstr>
      <vt:lpstr>PowerPoint 演示文稿</vt:lpstr>
      <vt:lpstr>      当西瓜碰上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难道，只能这样吗？还能做什么改变？</vt:lpstr>
      <vt:lpstr>PowerPoint 演示文稿</vt:lpstr>
      <vt:lpstr>PowerPoint 演示文稿</vt:lpstr>
      <vt:lpstr>练习  商业模式画布</vt:lpstr>
      <vt:lpstr>PowerPoint 演示文稿</vt:lpstr>
      <vt:lpstr>PowerPoint 演示文稿</vt:lpstr>
      <vt:lpstr>PowerPoint 演示文稿</vt:lpstr>
      <vt:lpstr>美国西南航空公司的战略价值曲线</vt:lpstr>
      <vt:lpstr>美国西南航空公司的战略价值曲线</vt:lpstr>
      <vt:lpstr>客户细分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</cp:revision>
  <dcterms:created xsi:type="dcterms:W3CDTF">2017-08-23T13:36:02Z</dcterms:created>
  <dcterms:modified xsi:type="dcterms:W3CDTF">2017-08-23T13:38:13Z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