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3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49" r:id="rId2"/>
  </p:sldMasterIdLst>
  <p:notesMasterIdLst>
    <p:notesMasterId r:id="rId34"/>
  </p:notesMasterIdLst>
  <p:sldIdLst>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858750" cy="7232650"/>
  <p:notesSz cx="6858000" cy="9144000"/>
  <p:custShowLst>
    <p:custShow name="自定义放映 1" id="0">
      <p:sldLst>
        <p:sld r:id="rId3"/>
        <p:sld r:id="rId4"/>
      </p:sldLst>
    </p:custShow>
  </p:custShow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clrMru>
    <a:srgbClr val="005D40"/>
    <a:srgbClr val="006600"/>
    <a:srgbClr val="AB0019"/>
    <a:srgbClr val="334859"/>
    <a:srgbClr val="008C8A"/>
    <a:srgbClr val="F29548"/>
    <a:srgbClr val="F18D3B"/>
    <a:srgbClr val="EE7919"/>
    <a:srgbClr val="F8B566"/>
    <a:srgbClr val="EB6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4" autoAdjust="0"/>
    <p:restoredTop sz="92986" autoAdjust="0"/>
  </p:normalViewPr>
  <p:slideViewPr>
    <p:cSldViewPr>
      <p:cViewPr varScale="1">
        <p:scale>
          <a:sx n="108" d="100"/>
          <a:sy n="108" d="100"/>
        </p:scale>
        <p:origin x="-486" y="-84"/>
      </p:cViewPr>
      <p:guideLst>
        <p:guide orient="horz" pos="380"/>
        <p:guide orient="horz" pos="4200"/>
        <p:guide pos="4133"/>
        <p:guide pos="680"/>
        <p:guide pos="75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90" d="100"/>
        <a:sy n="90" d="100"/>
      </p:scale>
      <p:origin x="0" y="807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86"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8987"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024D97-E667-405D-B634-E583E2108D71}" type="datetimeFigureOut">
              <a:rPr lang="zh-CN" altLang="en-US"/>
              <a:pPr/>
              <a:t>2018/3/23</a:t>
            </a:fld>
            <a:endParaRPr lang="zh-CN" altLang="en-US"/>
          </a:p>
        </p:txBody>
      </p:sp>
      <p:sp>
        <p:nvSpPr>
          <p:cNvPr id="1048988"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1048989"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048990"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8991"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5" name="幻灯片图像占位符 1"/>
          <p:cNvSpPr>
            <a:spLocks noGrp="1" noRot="1" noChangeAspect="1"/>
          </p:cNvSpPr>
          <p:nvPr>
            <p:ph type="sldImg"/>
          </p:nvPr>
        </p:nvSpPr>
        <p:spPr/>
      </p:sp>
      <p:sp>
        <p:nvSpPr>
          <p:cNvPr id="1048586" name="备注占位符 2"/>
          <p:cNvSpPr>
            <a:spLocks noGrp="1"/>
          </p:cNvSpPr>
          <p:nvPr>
            <p:ph type="body" idx="1"/>
          </p:nvPr>
        </p:nvSpPr>
        <p:spPr/>
        <p:txBody>
          <a:bodyPr/>
          <a:lstStyle/>
          <a:p>
            <a:endParaRPr lang="zh-CN" altLang="en-US"/>
          </a:p>
        </p:txBody>
      </p:sp>
      <p:sp>
        <p:nvSpPr>
          <p:cNvPr id="1048587"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幻灯片图像占位符 1"/>
          <p:cNvSpPr>
            <a:spLocks noGrp="1" noRot="1" noChangeAspect="1"/>
          </p:cNvSpPr>
          <p:nvPr>
            <p:ph type="sldImg"/>
          </p:nvPr>
        </p:nvSpPr>
        <p:spPr/>
      </p:sp>
      <p:sp>
        <p:nvSpPr>
          <p:cNvPr id="1048732" name="备注占位符 2"/>
          <p:cNvSpPr>
            <a:spLocks noGrp="1"/>
          </p:cNvSpPr>
          <p:nvPr>
            <p:ph type="body" idx="1"/>
          </p:nvPr>
        </p:nvSpPr>
        <p:spPr/>
        <p:txBody>
          <a:bodyPr/>
          <a:lstStyle/>
          <a:p>
            <a:endParaRPr lang="zh-CN" altLang="en-US"/>
          </a:p>
        </p:txBody>
      </p:sp>
      <p:sp>
        <p:nvSpPr>
          <p:cNvPr id="1048733" name="灯片编号占位符 3"/>
          <p:cNvSpPr>
            <a:spLocks noGrp="1"/>
          </p:cNvSpPr>
          <p:nvPr>
            <p:ph type="sldNum" sz="quarter" idx="10"/>
          </p:nvPr>
        </p:nvSpPr>
        <p:spPr/>
        <p:txBody>
          <a:bodyPr/>
          <a:lstStyle/>
          <a:p>
            <a:fld id="{965BD499-2265-4969-B574-B2C1AEBFD7C8}" type="slidenum">
              <a:rPr lang="zh-CN" altLang="en-US" smtClean="0"/>
              <a:pPr/>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3" name="幻灯片图像占位符 1"/>
          <p:cNvSpPr>
            <a:spLocks noGrp="1" noRot="1" noChangeAspect="1"/>
          </p:cNvSpPr>
          <p:nvPr>
            <p:ph type="sldImg"/>
          </p:nvPr>
        </p:nvSpPr>
        <p:spPr/>
      </p:sp>
      <p:sp>
        <p:nvSpPr>
          <p:cNvPr id="1048744" name="备注占位符 2"/>
          <p:cNvSpPr>
            <a:spLocks noGrp="1"/>
          </p:cNvSpPr>
          <p:nvPr>
            <p:ph type="body" idx="1"/>
          </p:nvPr>
        </p:nvSpPr>
        <p:spPr/>
        <p:txBody>
          <a:bodyPr/>
          <a:lstStyle/>
          <a:p>
            <a:endParaRPr lang="zh-CN" altLang="en-US"/>
          </a:p>
        </p:txBody>
      </p:sp>
      <p:sp>
        <p:nvSpPr>
          <p:cNvPr id="1048745" name="灯片编号占位符 3"/>
          <p:cNvSpPr>
            <a:spLocks noGrp="1"/>
          </p:cNvSpPr>
          <p:nvPr>
            <p:ph type="sldNum" sz="quarter" idx="10"/>
          </p:nvPr>
        </p:nvSpPr>
        <p:spPr/>
        <p:txBody>
          <a:bodyPr/>
          <a:lstStyle/>
          <a:p>
            <a:fld id="{058358A4-F945-405B-B193-3D176AA8B553}" type="slidenum">
              <a:rPr lang="zh-CN" altLang="en-US" smtClean="0"/>
              <a:pPr/>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9" name="幻灯片图像占位符 1"/>
          <p:cNvSpPr>
            <a:spLocks noGrp="1" noRot="1" noChangeAspect="1"/>
          </p:cNvSpPr>
          <p:nvPr>
            <p:ph type="sldImg"/>
          </p:nvPr>
        </p:nvSpPr>
        <p:spPr/>
      </p:sp>
      <p:sp>
        <p:nvSpPr>
          <p:cNvPr id="1048760" name="备注占位符 2"/>
          <p:cNvSpPr>
            <a:spLocks noGrp="1"/>
          </p:cNvSpPr>
          <p:nvPr>
            <p:ph type="body" idx="1"/>
          </p:nvPr>
        </p:nvSpPr>
        <p:spPr/>
        <p:txBody>
          <a:bodyPr/>
          <a:lstStyle/>
          <a:p>
            <a:endParaRPr lang="zh-CN" altLang="en-US"/>
          </a:p>
        </p:txBody>
      </p:sp>
      <p:sp>
        <p:nvSpPr>
          <p:cNvPr id="1048761" name="灯片编号占位符 3"/>
          <p:cNvSpPr>
            <a:spLocks noGrp="1"/>
          </p:cNvSpPr>
          <p:nvPr>
            <p:ph type="sldNum" sz="quarter" idx="10"/>
          </p:nvPr>
        </p:nvSpPr>
        <p:spPr/>
        <p:txBody>
          <a:bodyPr/>
          <a:lstStyle/>
          <a:p>
            <a:fld id="{058358A4-F945-405B-B193-3D176AA8B553}" type="slidenum">
              <a:rPr lang="zh-CN" altLang="en-US" smtClean="0"/>
              <a:pPr/>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6" name="幻灯片图像占位符 1"/>
          <p:cNvSpPr>
            <a:spLocks noGrp="1" noRot="1" noChangeAspect="1"/>
          </p:cNvSpPr>
          <p:nvPr>
            <p:ph type="sldImg"/>
          </p:nvPr>
        </p:nvSpPr>
        <p:spPr/>
      </p:sp>
      <p:sp>
        <p:nvSpPr>
          <p:cNvPr id="1048767" name="备注占位符 2"/>
          <p:cNvSpPr>
            <a:spLocks noGrp="1"/>
          </p:cNvSpPr>
          <p:nvPr>
            <p:ph type="body" idx="1"/>
          </p:nvPr>
        </p:nvSpPr>
        <p:spPr/>
        <p:txBody>
          <a:bodyPr/>
          <a:lstStyle/>
          <a:p>
            <a:endParaRPr lang="zh-CN" altLang="en-US"/>
          </a:p>
        </p:txBody>
      </p:sp>
      <p:sp>
        <p:nvSpPr>
          <p:cNvPr id="1048768" name="灯片编号占位符 3"/>
          <p:cNvSpPr>
            <a:spLocks noGrp="1"/>
          </p:cNvSpPr>
          <p:nvPr>
            <p:ph type="sldNum" sz="quarter" idx="10"/>
          </p:nvPr>
        </p:nvSpPr>
        <p:spPr/>
        <p:txBody>
          <a:bodyPr/>
          <a:lstStyle/>
          <a:p>
            <a:fld id="{058358A4-F945-405B-B193-3D176AA8B553}" type="slidenum">
              <a:rPr lang="zh-CN" altLang="en-US" smtClean="0"/>
              <a:pPr/>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3" name="幻灯片图像占位符 1"/>
          <p:cNvSpPr>
            <a:spLocks noGrp="1" noRot="1" noChangeAspect="1"/>
          </p:cNvSpPr>
          <p:nvPr>
            <p:ph type="sldImg"/>
          </p:nvPr>
        </p:nvSpPr>
        <p:spPr/>
      </p:sp>
      <p:sp>
        <p:nvSpPr>
          <p:cNvPr id="1048774" name="备注占位符 2"/>
          <p:cNvSpPr>
            <a:spLocks noGrp="1"/>
          </p:cNvSpPr>
          <p:nvPr>
            <p:ph type="body" idx="1"/>
          </p:nvPr>
        </p:nvSpPr>
        <p:spPr/>
        <p:txBody>
          <a:bodyPr/>
          <a:lstStyle/>
          <a:p>
            <a:endParaRPr lang="zh-CN" altLang="en-US"/>
          </a:p>
        </p:txBody>
      </p:sp>
      <p:sp>
        <p:nvSpPr>
          <p:cNvPr id="1048775" name="灯片编号占位符 3"/>
          <p:cNvSpPr>
            <a:spLocks noGrp="1"/>
          </p:cNvSpPr>
          <p:nvPr>
            <p:ph type="sldNum" sz="quarter" idx="10"/>
          </p:nvPr>
        </p:nvSpPr>
        <p:spPr/>
        <p:txBody>
          <a:bodyPr/>
          <a:lstStyle/>
          <a:p>
            <a:fld id="{058358A4-F945-405B-B193-3D176AA8B553}" type="slidenum">
              <a:rPr lang="zh-CN" altLang="en-US" smtClean="0"/>
              <a:pPr/>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7" name="幻灯片图像占位符 1"/>
          <p:cNvSpPr>
            <a:spLocks noGrp="1" noRot="1" noChangeAspect="1"/>
          </p:cNvSpPr>
          <p:nvPr>
            <p:ph type="sldImg"/>
          </p:nvPr>
        </p:nvSpPr>
        <p:spPr/>
      </p:sp>
      <p:sp>
        <p:nvSpPr>
          <p:cNvPr id="1048818" name="备注占位符 2"/>
          <p:cNvSpPr>
            <a:spLocks noGrp="1"/>
          </p:cNvSpPr>
          <p:nvPr>
            <p:ph type="body" idx="1"/>
          </p:nvPr>
        </p:nvSpPr>
        <p:spPr/>
        <p:txBody>
          <a:bodyPr/>
          <a:lstStyle/>
          <a:p>
            <a:endParaRPr lang="zh-CN" altLang="en-US"/>
          </a:p>
        </p:txBody>
      </p:sp>
      <p:sp>
        <p:nvSpPr>
          <p:cNvPr id="1048819" name="灯片编号占位符 3"/>
          <p:cNvSpPr>
            <a:spLocks noGrp="1"/>
          </p:cNvSpPr>
          <p:nvPr>
            <p:ph type="sldNum" sz="quarter" idx="10"/>
          </p:nvPr>
        </p:nvSpPr>
        <p:spPr/>
        <p:txBody>
          <a:bodyPr/>
          <a:lstStyle/>
          <a:p>
            <a:fld id="{058358A4-F945-405B-B193-3D176AA8B553}" type="slidenum">
              <a:rPr lang="zh-CN" altLang="en-US" smtClean="0"/>
              <a:pPr/>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1" name="幻灯片图像占位符 1"/>
          <p:cNvSpPr>
            <a:spLocks noGrp="1" noRot="1" noChangeAspect="1"/>
          </p:cNvSpPr>
          <p:nvPr>
            <p:ph type="sldImg"/>
          </p:nvPr>
        </p:nvSpPr>
        <p:spPr/>
      </p:sp>
      <p:sp>
        <p:nvSpPr>
          <p:cNvPr id="1048852" name="备注占位符 2"/>
          <p:cNvSpPr>
            <a:spLocks noGrp="1"/>
          </p:cNvSpPr>
          <p:nvPr>
            <p:ph type="body" idx="1"/>
          </p:nvPr>
        </p:nvSpPr>
        <p:spPr/>
        <p:txBody>
          <a:bodyPr/>
          <a:lstStyle/>
          <a:p>
            <a:endParaRPr lang="zh-CN" altLang="en-US"/>
          </a:p>
        </p:txBody>
      </p:sp>
      <p:sp>
        <p:nvSpPr>
          <p:cNvPr id="1048853"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1" name="幻灯片图像占位符 1"/>
          <p:cNvSpPr>
            <a:spLocks noGrp="1" noRot="1" noChangeAspect="1"/>
          </p:cNvSpPr>
          <p:nvPr>
            <p:ph type="sldImg"/>
          </p:nvPr>
        </p:nvSpPr>
        <p:spPr/>
      </p:sp>
      <p:sp>
        <p:nvSpPr>
          <p:cNvPr id="1048882" name="备注占位符 2"/>
          <p:cNvSpPr>
            <a:spLocks noGrp="1"/>
          </p:cNvSpPr>
          <p:nvPr>
            <p:ph type="body" idx="1"/>
          </p:nvPr>
        </p:nvSpPr>
        <p:spPr/>
        <p:txBody>
          <a:bodyPr/>
          <a:lstStyle/>
          <a:p>
            <a:endParaRPr lang="zh-CN" altLang="en-US"/>
          </a:p>
        </p:txBody>
      </p:sp>
      <p:sp>
        <p:nvSpPr>
          <p:cNvPr id="1048883" name="灯片编号占位符 3"/>
          <p:cNvSpPr>
            <a:spLocks noGrp="1"/>
          </p:cNvSpPr>
          <p:nvPr>
            <p:ph type="sldNum" sz="quarter" idx="10"/>
          </p:nvPr>
        </p:nvSpPr>
        <p:spPr/>
        <p:txBody>
          <a:bodyPr/>
          <a:lstStyle/>
          <a:p>
            <a:fld id="{418F03C3-53C1-4F10-8DAF-D1F318E96C6E}" type="slidenum">
              <a:rPr lang="zh-CN" altLang="en-US" smtClean="0"/>
              <a:pPr/>
              <a:t>28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幻灯片图像占位符 1"/>
          <p:cNvSpPr>
            <a:spLocks noGrp="1" noRot="1" noChangeAspect="1"/>
          </p:cNvSpPr>
          <p:nvPr>
            <p:ph type="sldImg"/>
          </p:nvPr>
        </p:nvSpPr>
        <p:spPr/>
      </p:sp>
      <p:sp>
        <p:nvSpPr>
          <p:cNvPr id="1048911" name="备注占位符 2"/>
          <p:cNvSpPr>
            <a:spLocks noGrp="1"/>
          </p:cNvSpPr>
          <p:nvPr>
            <p:ph type="body" idx="1"/>
          </p:nvPr>
        </p:nvSpPr>
        <p:spPr/>
        <p:txBody>
          <a:bodyPr/>
          <a:lstStyle/>
          <a:p>
            <a:endParaRPr lang="zh-CN" altLang="en-US"/>
          </a:p>
        </p:txBody>
      </p:sp>
      <p:sp>
        <p:nvSpPr>
          <p:cNvPr id="1048912" name="灯片编号占位符 3"/>
          <p:cNvSpPr>
            <a:spLocks noGrp="1"/>
          </p:cNvSpPr>
          <p:nvPr>
            <p:ph type="sldNum" sz="quarter" idx="10"/>
          </p:nvPr>
        </p:nvSpPr>
        <p:spPr/>
        <p:txBody>
          <a:bodyPr/>
          <a:lstStyle/>
          <a:p>
            <a:fld id="{7392B679-AE23-4750-8FB0-6513430B8953}" type="slidenum">
              <a:rPr lang="zh-CN" altLang="en-US" smtClean="0"/>
              <a:pPr/>
              <a:t>29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7" name="幻灯片图像占位符 1"/>
          <p:cNvSpPr>
            <a:spLocks noGrp="1" noRot="1" noChangeAspect="1"/>
          </p:cNvSpPr>
          <p:nvPr>
            <p:ph type="sldImg"/>
          </p:nvPr>
        </p:nvSpPr>
        <p:spPr/>
      </p:sp>
      <p:sp>
        <p:nvSpPr>
          <p:cNvPr id="1048918" name="备注占位符 2"/>
          <p:cNvSpPr>
            <a:spLocks noGrp="1"/>
          </p:cNvSpPr>
          <p:nvPr>
            <p:ph type="body" idx="1"/>
          </p:nvPr>
        </p:nvSpPr>
        <p:spPr/>
        <p:txBody>
          <a:bodyPr/>
          <a:lstStyle/>
          <a:p>
            <a:endParaRPr lang="zh-CN" altLang="en-US"/>
          </a:p>
        </p:txBody>
      </p:sp>
      <p:sp>
        <p:nvSpPr>
          <p:cNvPr id="1048919"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幻灯片图像占位符 1"/>
          <p:cNvSpPr>
            <a:spLocks noGrp="1" noRot="1" noChangeAspect="1"/>
          </p:cNvSpPr>
          <p:nvPr>
            <p:ph type="sldImg"/>
          </p:nvPr>
        </p:nvSpPr>
        <p:spPr/>
      </p:sp>
      <p:sp>
        <p:nvSpPr>
          <p:cNvPr id="1048602" name="备注占位符 2"/>
          <p:cNvSpPr>
            <a:spLocks noGrp="1"/>
          </p:cNvSpPr>
          <p:nvPr>
            <p:ph type="body" idx="1"/>
          </p:nvPr>
        </p:nvSpPr>
        <p:spPr/>
        <p:txBody>
          <a:bodyPr/>
          <a:lstStyle/>
          <a:p>
            <a:endParaRPr lang="zh-CN" altLang="en-US"/>
          </a:p>
        </p:txBody>
      </p:sp>
      <p:sp>
        <p:nvSpPr>
          <p:cNvPr id="1048603"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2" name="幻灯片图像占位符 1"/>
          <p:cNvSpPr>
            <a:spLocks noGrp="1" noRot="1" noChangeAspect="1"/>
          </p:cNvSpPr>
          <p:nvPr>
            <p:ph type="sldImg"/>
          </p:nvPr>
        </p:nvSpPr>
        <p:spPr/>
      </p:sp>
      <p:sp>
        <p:nvSpPr>
          <p:cNvPr id="1048923" name="备注占位符 2"/>
          <p:cNvSpPr>
            <a:spLocks noGrp="1"/>
          </p:cNvSpPr>
          <p:nvPr>
            <p:ph type="body" idx="1"/>
          </p:nvPr>
        </p:nvSpPr>
        <p:spPr/>
        <p:txBody>
          <a:bodyPr/>
          <a:lstStyle/>
          <a:p>
            <a:endParaRPr lang="zh-CN" altLang="en-US"/>
          </a:p>
        </p:txBody>
      </p:sp>
      <p:sp>
        <p:nvSpPr>
          <p:cNvPr id="1048924" name="灯片编号占位符 3"/>
          <p:cNvSpPr>
            <a:spLocks noGrp="1"/>
          </p:cNvSpPr>
          <p:nvPr>
            <p:ph type="sldNum" sz="quarter" idx="10"/>
          </p:nvPr>
        </p:nvSpPr>
        <p:spPr/>
        <p:txBody>
          <a:bodyPr/>
          <a:lstStyle/>
          <a:p>
            <a:fld id="{418F03C3-53C1-4F10-8DAF-D1F318E96C6E}" type="slidenum">
              <a:rPr lang="zh-CN" altLang="en-US" smtClean="0"/>
              <a:pPr/>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幻灯片图像占位符 1"/>
          <p:cNvSpPr>
            <a:spLocks noGrp="1" noRot="1" noChangeAspect="1"/>
          </p:cNvSpPr>
          <p:nvPr>
            <p:ph type="sldImg"/>
          </p:nvPr>
        </p:nvSpPr>
        <p:spPr/>
      </p:sp>
      <p:sp>
        <p:nvSpPr>
          <p:cNvPr id="1048620" name="备注占位符 2"/>
          <p:cNvSpPr>
            <a:spLocks noGrp="1"/>
          </p:cNvSpPr>
          <p:nvPr>
            <p:ph type="body" idx="1"/>
          </p:nvPr>
        </p:nvSpPr>
        <p:spPr/>
        <p:txBody>
          <a:bodyPr/>
          <a:lstStyle/>
          <a:p>
            <a:endParaRPr lang="zh-CN" altLang="en-US"/>
          </a:p>
        </p:txBody>
      </p:sp>
      <p:sp>
        <p:nvSpPr>
          <p:cNvPr id="1048621" name="灯片编号占位符 3"/>
          <p:cNvSpPr>
            <a:spLocks noGrp="1"/>
          </p:cNvSpPr>
          <p:nvPr>
            <p:ph type="sldNum" sz="quarter" idx="10"/>
          </p:nvPr>
        </p:nvSpPr>
        <p:spPr/>
        <p:txBody>
          <a:bodyPr/>
          <a:lstStyle/>
          <a:p>
            <a:fld id="{058358A4-F945-405B-B193-3D176AA8B553}"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幻灯片图像占位符 1"/>
          <p:cNvSpPr>
            <a:spLocks noGrp="1" noRot="1" noChangeAspect="1"/>
          </p:cNvSpPr>
          <p:nvPr>
            <p:ph type="sldImg"/>
          </p:nvPr>
        </p:nvSpPr>
        <p:spPr/>
      </p:sp>
      <p:sp>
        <p:nvSpPr>
          <p:cNvPr id="1048638" name="备注占位符 2"/>
          <p:cNvSpPr>
            <a:spLocks noGrp="1"/>
          </p:cNvSpPr>
          <p:nvPr>
            <p:ph type="body" idx="1"/>
          </p:nvPr>
        </p:nvSpPr>
        <p:spPr/>
        <p:txBody>
          <a:bodyPr/>
          <a:lstStyle/>
          <a:p>
            <a:endParaRPr lang="zh-CN" altLang="en-US"/>
          </a:p>
        </p:txBody>
      </p:sp>
      <p:sp>
        <p:nvSpPr>
          <p:cNvPr id="1048639" name="灯片编号占位符 3"/>
          <p:cNvSpPr>
            <a:spLocks noGrp="1"/>
          </p:cNvSpPr>
          <p:nvPr>
            <p:ph type="sldNum" sz="quarter" idx="10"/>
          </p:nvPr>
        </p:nvSpPr>
        <p:spPr/>
        <p:txBody>
          <a:bodyPr/>
          <a:lstStyle/>
          <a:p>
            <a:fld id="{8927DC7C-EA85-41EA-BE8E-3BC04B9579CE}"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endParaRPr lang="zh-CN" altLang="en-US"/>
          </a:p>
        </p:txBody>
      </p:sp>
      <p:sp>
        <p:nvSpPr>
          <p:cNvPr id="1048646"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Slide Image Placeholder 1"/>
          <p:cNvSpPr>
            <a:spLocks noGrp="1" noRot="1" noChangeAspect="1"/>
          </p:cNvSpPr>
          <p:nvPr>
            <p:ph type="sldImg"/>
          </p:nvPr>
        </p:nvSpPr>
        <p:spPr>
          <a:xfrm>
            <a:off x="685800" y="1143000"/>
            <a:ext cx="5486400" cy="3086100"/>
          </a:xfrm>
        </p:spPr>
      </p:sp>
      <p:sp>
        <p:nvSpPr>
          <p:cNvPr id="1048652" name="Notes Placeholder 2"/>
          <p:cNvSpPr>
            <a:spLocks noGrp="1"/>
          </p:cNvSpPr>
          <p:nvPr>
            <p:ph type="body" idx="1"/>
          </p:nvPr>
        </p:nvSpPr>
        <p:spPr/>
        <p:txBody>
          <a:bodyPr/>
          <a:lstStyle/>
          <a:p>
            <a:endParaRPr lang="id-ID"/>
          </a:p>
        </p:txBody>
      </p:sp>
      <p:sp>
        <p:nvSpPr>
          <p:cNvPr id="1048653" name="Slide Number Placeholder 3"/>
          <p:cNvSpPr>
            <a:spLocks noGrp="1"/>
          </p:cNvSpPr>
          <p:nvPr>
            <p:ph type="sldNum" sz="quarter" idx="10"/>
          </p:nvPr>
        </p:nvSpPr>
        <p:spPr/>
        <p:txBody>
          <a:bodyPr/>
          <a:lstStyle/>
          <a:p>
            <a:fld id="{74D1495A-DD81-44F4-9F54-1F39867BF2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幻灯片图像占位符 1"/>
          <p:cNvSpPr>
            <a:spLocks noGrp="1" noRot="1" noChangeAspect="1"/>
          </p:cNvSpPr>
          <p:nvPr>
            <p:ph type="sldImg"/>
          </p:nvPr>
        </p:nvSpPr>
        <p:spPr/>
      </p:sp>
      <p:sp>
        <p:nvSpPr>
          <p:cNvPr id="1048659" name="备注占位符 2"/>
          <p:cNvSpPr>
            <a:spLocks noGrp="1"/>
          </p:cNvSpPr>
          <p:nvPr>
            <p:ph type="body" idx="1"/>
          </p:nvPr>
        </p:nvSpPr>
        <p:spPr/>
        <p:txBody>
          <a:bodyPr/>
          <a:lstStyle/>
          <a:p>
            <a:endParaRPr lang="zh-CN" altLang="en-US"/>
          </a:p>
        </p:txBody>
      </p:sp>
      <p:sp>
        <p:nvSpPr>
          <p:cNvPr id="1048660" name="灯片编号占位符 3"/>
          <p:cNvSpPr>
            <a:spLocks noGrp="1"/>
          </p:cNvSpPr>
          <p:nvPr>
            <p:ph type="sldNum" sz="quarter" idx="10"/>
          </p:nvPr>
        </p:nvSpPr>
        <p:spPr/>
        <p:txBody>
          <a:bodyPr/>
          <a:lstStyle/>
          <a:p>
            <a:fld id="{C3D4DD5E-9EC2-4D8C-8601-38FE175F5AAB}"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幻灯片图像占位符 1"/>
          <p:cNvSpPr>
            <a:spLocks noGrp="1" noRot="1" noChangeAspect="1"/>
          </p:cNvSpPr>
          <p:nvPr>
            <p:ph type="sldImg"/>
          </p:nvPr>
        </p:nvSpPr>
        <p:spPr>
          <a:xfrm>
            <a:off x="685800" y="1143000"/>
            <a:ext cx="5486400" cy="3086100"/>
          </a:xfrm>
        </p:spPr>
      </p:sp>
      <p:sp>
        <p:nvSpPr>
          <p:cNvPr id="1048677" name="备注占位符 2"/>
          <p:cNvSpPr>
            <a:spLocks noGrp="1"/>
          </p:cNvSpPr>
          <p:nvPr>
            <p:ph type="body" idx="1"/>
          </p:nvPr>
        </p:nvSpPr>
        <p:spPr/>
        <p:txBody>
          <a:bodyPr>
            <a:normAutofit/>
          </a:bodyPr>
          <a:lstStyle/>
          <a:p>
            <a:endParaRPr lang="zh-CN" altLang="en-US"/>
          </a:p>
        </p:txBody>
      </p:sp>
      <p:sp>
        <p:nvSpPr>
          <p:cNvPr id="1048678" name="灯片编号占位符 3"/>
          <p:cNvSpPr>
            <a:spLocks noGrp="1"/>
          </p:cNvSpPr>
          <p:nvPr>
            <p:ph type="sldNum" sz="quarter" idx="10"/>
          </p:nvPr>
        </p:nvSpPr>
        <p:spPr/>
        <p:txBody>
          <a:bodyPr/>
          <a:lstStyle/>
          <a:p>
            <a:fld id="{763895AB-C86B-4E43-803C-69D81CD39A38}"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1" name="Slide Image Placeholder 1"/>
          <p:cNvSpPr>
            <a:spLocks noGrp="1" noRot="1" noChangeAspect="1"/>
          </p:cNvSpPr>
          <p:nvPr>
            <p:ph type="sldImg"/>
          </p:nvPr>
        </p:nvSpPr>
        <p:spPr>
          <a:xfrm>
            <a:off x="685800" y="1143000"/>
            <a:ext cx="5486400" cy="3086100"/>
          </a:xfrm>
        </p:spPr>
      </p:sp>
      <p:sp>
        <p:nvSpPr>
          <p:cNvPr id="1048702" name="Notes Placeholder 2"/>
          <p:cNvSpPr>
            <a:spLocks noGrp="1"/>
          </p:cNvSpPr>
          <p:nvPr>
            <p:ph type="body" idx="1"/>
          </p:nvPr>
        </p:nvSpPr>
        <p:spPr/>
        <p:txBody>
          <a:bodyPr/>
          <a:lstStyle/>
          <a:p>
            <a:endParaRPr lang="id-ID"/>
          </a:p>
        </p:txBody>
      </p:sp>
      <p:sp>
        <p:nvSpPr>
          <p:cNvPr id="1048703" name="Slide Number Placeholder 3"/>
          <p:cNvSpPr>
            <a:spLocks noGrp="1"/>
          </p:cNvSpPr>
          <p:nvPr>
            <p:ph type="sldNum" sz="quarter" idx="10"/>
          </p:nvPr>
        </p:nvSpPr>
        <p:spPr/>
        <p:txBody>
          <a:bodyPr/>
          <a:lstStyle/>
          <a:p>
            <a:fld id="{74D1495A-DD81-44F4-9F54-1F39867BF2D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76" name="日期占位符 1"/>
          <p:cNvSpPr>
            <a:spLocks noGrp="1"/>
          </p:cNvSpPr>
          <p:nvPr>
            <p:ph type="dt" sz="half" idx="10"/>
          </p:nvPr>
        </p:nvSpPr>
        <p:spPr>
          <a:xfrm>
            <a:off x="884354" y="6704023"/>
            <a:ext cx="2892783" cy="384175"/>
          </a:xfrm>
          <a:prstGeom prst="rect">
            <a:avLst/>
          </a:prstGeom>
        </p:spPr>
        <p:txBody>
          <a:bodyPr/>
          <a:lstStyle/>
          <a:p>
            <a:fld id="{3BED4874-415F-4462-8CBD-90FA9588F106}" type="datetimeFigureOut">
              <a:rPr lang="zh-CN" altLang="en-US" smtClean="0"/>
              <a:pPr/>
              <a:t>2018/3/23</a:t>
            </a:fld>
            <a:endParaRPr lang="zh-CN" altLang="en-US"/>
          </a:p>
        </p:txBody>
      </p:sp>
      <p:sp>
        <p:nvSpPr>
          <p:cNvPr id="1048577" name="页脚占位符 2"/>
          <p:cNvSpPr>
            <a:spLocks noGrp="1"/>
          </p:cNvSpPr>
          <p:nvPr>
            <p:ph type="ftr" sz="quarter" idx="11"/>
          </p:nvPr>
        </p:nvSpPr>
        <p:spPr>
          <a:xfrm>
            <a:off x="4259789" y="6704023"/>
            <a:ext cx="4339173" cy="384175"/>
          </a:xfrm>
          <a:prstGeom prst="rect">
            <a:avLst/>
          </a:prstGeom>
        </p:spPr>
        <p:txBody>
          <a:bodyPr/>
          <a:lstStyle/>
          <a:p>
            <a:endParaRPr lang="zh-CN" altLang="en-US"/>
          </a:p>
        </p:txBody>
      </p:sp>
      <p:sp>
        <p:nvSpPr>
          <p:cNvPr id="1048578" name="灯片编号占位符 3"/>
          <p:cNvSpPr>
            <a:spLocks noGrp="1"/>
          </p:cNvSpPr>
          <p:nvPr>
            <p:ph type="sldNum" sz="quarter" idx="12"/>
          </p:nvPr>
        </p:nvSpPr>
        <p:spPr>
          <a:xfrm>
            <a:off x="9081627" y="6704023"/>
            <a:ext cx="2892783" cy="384175"/>
          </a:xfrm>
          <a:prstGeom prst="rect">
            <a:avLst/>
          </a:prstGeom>
        </p:spPr>
        <p:txBody>
          <a:bodyPr/>
          <a:lstStyle/>
          <a:p>
            <a:fld id="{8C92ADDF-ABC6-4EEC-846D-A1AE2D410679}" type="slidenum">
              <a:rPr lang="zh-CN" altLang="en-US" smtClean="0"/>
              <a:pPr/>
              <a:t>‹#›</a:t>
            </a:fld>
            <a:endParaRPr lang="zh-CN" altLang="en-US"/>
          </a:p>
        </p:txBody>
      </p:sp>
    </p:spTree>
  </p:cSld>
  <p:clrMapOvr>
    <a:masterClrMapping/>
  </p:clrMapOvr>
  <p:transition advTm="0">
    <p:strip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971" name="燕尾形 10"/>
          <p:cNvSpPr/>
          <p:nvPr/>
        </p:nvSpPr>
        <p:spPr>
          <a:xfrm>
            <a:off x="243929" y="914589"/>
            <a:ext cx="374831" cy="40426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72" name="燕尾形 11"/>
          <p:cNvSpPr/>
          <p:nvPr/>
        </p:nvSpPr>
        <p:spPr>
          <a:xfrm>
            <a:off x="509208" y="914589"/>
            <a:ext cx="374831" cy="40426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73" name="标题 1"/>
          <p:cNvSpPr>
            <a:spLocks noGrp="1"/>
          </p:cNvSpPr>
          <p:nvPr>
            <p:ph type="title"/>
          </p:nvPr>
        </p:nvSpPr>
        <p:spPr/>
        <p:txBody>
          <a:bodyPr/>
          <a:lstStyle/>
          <a:p>
            <a:r>
              <a:rPr lang="zh-CN" altLang="en-US"/>
              <a:t>单击此处编辑母版标题样式</a:t>
            </a:r>
          </a:p>
        </p:txBody>
      </p:sp>
      <p:sp>
        <p:nvSpPr>
          <p:cNvPr id="1048974" name="内容占位符 2"/>
          <p:cNvSpPr>
            <a:spLocks noGrp="1"/>
          </p:cNvSpPr>
          <p:nvPr>
            <p:ph sz="half" idx="1"/>
          </p:nvPr>
        </p:nvSpPr>
        <p:spPr>
          <a:xfrm>
            <a:off x="884039" y="1925358"/>
            <a:ext cx="5464969" cy="458905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975" name="内容占位符 3"/>
          <p:cNvSpPr>
            <a:spLocks noGrp="1"/>
          </p:cNvSpPr>
          <p:nvPr>
            <p:ph sz="half" idx="2"/>
          </p:nvPr>
        </p:nvSpPr>
        <p:spPr>
          <a:xfrm>
            <a:off x="6509742" y="1925358"/>
            <a:ext cx="5464969" cy="458905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976" name="日期占位符 4"/>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77" name="页脚占位符 5"/>
          <p:cNvSpPr>
            <a:spLocks noGrp="1"/>
          </p:cNvSpPr>
          <p:nvPr>
            <p:ph type="ftr" sz="quarter" idx="11"/>
          </p:nvPr>
        </p:nvSpPr>
        <p:spPr/>
        <p:txBody>
          <a:bodyPr/>
          <a:lstStyle/>
          <a:p>
            <a:endParaRPr lang="zh-CN" altLang="en-US"/>
          </a:p>
        </p:txBody>
      </p:sp>
      <p:sp>
        <p:nvSpPr>
          <p:cNvPr id="1048978" name="灯片编号占位符 6"/>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943" name="燕尾形 10"/>
          <p:cNvSpPr/>
          <p:nvPr/>
        </p:nvSpPr>
        <p:spPr>
          <a:xfrm>
            <a:off x="243929" y="823611"/>
            <a:ext cx="374831" cy="40426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44" name="燕尾形 11"/>
          <p:cNvSpPr/>
          <p:nvPr/>
        </p:nvSpPr>
        <p:spPr>
          <a:xfrm>
            <a:off x="509208" y="823611"/>
            <a:ext cx="374831" cy="40426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45" name="标题 1"/>
          <p:cNvSpPr>
            <a:spLocks noGrp="1"/>
          </p:cNvSpPr>
          <p:nvPr>
            <p:ph type="title"/>
          </p:nvPr>
        </p:nvSpPr>
        <p:spPr>
          <a:xfrm>
            <a:off x="884039" y="287129"/>
            <a:ext cx="11090672" cy="1397978"/>
          </a:xfrm>
        </p:spPr>
        <p:txBody>
          <a:bodyPr/>
          <a:lstStyle/>
          <a:p>
            <a:r>
              <a:rPr lang="zh-CN" altLang="en-US"/>
              <a:t>单击此处编辑母版标题样式</a:t>
            </a:r>
          </a:p>
        </p:txBody>
      </p:sp>
      <p:sp>
        <p:nvSpPr>
          <p:cNvPr id="1048946" name="文本占位符 2"/>
          <p:cNvSpPr>
            <a:spLocks noGrp="1"/>
          </p:cNvSpPr>
          <p:nvPr>
            <p:ph type="body" idx="1"/>
          </p:nvPr>
        </p:nvSpPr>
        <p:spPr>
          <a:xfrm>
            <a:off x="885714" y="1773004"/>
            <a:ext cx="5439853" cy="868922"/>
          </a:xfrm>
        </p:spPr>
        <p:txBody>
          <a:bodyPr anchor="b"/>
          <a:lstStyle>
            <a:lvl1pPr marL="0" indent="0">
              <a:buNone/>
              <a:defRPr sz="2530" b="1"/>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dirty="0"/>
              <a:t>单击此处编辑母版文本样式</a:t>
            </a:r>
          </a:p>
        </p:txBody>
      </p:sp>
      <p:sp>
        <p:nvSpPr>
          <p:cNvPr id="1048947" name="内容占位符 3"/>
          <p:cNvSpPr>
            <a:spLocks noGrp="1"/>
          </p:cNvSpPr>
          <p:nvPr>
            <p:ph sz="half" idx="2"/>
          </p:nvPr>
        </p:nvSpPr>
        <p:spPr>
          <a:xfrm>
            <a:off x="885714" y="2641926"/>
            <a:ext cx="5439853" cy="388587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948" name="文本占位符 4"/>
          <p:cNvSpPr>
            <a:spLocks noGrp="1"/>
          </p:cNvSpPr>
          <p:nvPr>
            <p:ph type="body" sz="quarter" idx="3"/>
          </p:nvPr>
        </p:nvSpPr>
        <p:spPr>
          <a:xfrm>
            <a:off x="6509742" y="1773004"/>
            <a:ext cx="5466644" cy="868922"/>
          </a:xfrm>
        </p:spPr>
        <p:txBody>
          <a:bodyPr anchor="b"/>
          <a:lstStyle>
            <a:lvl1pPr marL="0" indent="0">
              <a:buNone/>
              <a:defRPr sz="2530" b="1"/>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dirty="0"/>
              <a:t>单击此处编辑母版文本样式</a:t>
            </a:r>
          </a:p>
        </p:txBody>
      </p:sp>
      <p:sp>
        <p:nvSpPr>
          <p:cNvPr id="1048949" name="内容占位符 5"/>
          <p:cNvSpPr>
            <a:spLocks noGrp="1"/>
          </p:cNvSpPr>
          <p:nvPr>
            <p:ph sz="quarter" idx="4"/>
          </p:nvPr>
        </p:nvSpPr>
        <p:spPr>
          <a:xfrm>
            <a:off x="6509742" y="2641926"/>
            <a:ext cx="5466644" cy="388587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950" name="日期占位符 6"/>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51" name="页脚占位符 7"/>
          <p:cNvSpPr>
            <a:spLocks noGrp="1"/>
          </p:cNvSpPr>
          <p:nvPr>
            <p:ph type="ftr" sz="quarter" idx="11"/>
          </p:nvPr>
        </p:nvSpPr>
        <p:spPr/>
        <p:txBody>
          <a:bodyPr/>
          <a:lstStyle/>
          <a:p>
            <a:endParaRPr lang="zh-CN" altLang="en-US"/>
          </a:p>
        </p:txBody>
      </p:sp>
      <p:sp>
        <p:nvSpPr>
          <p:cNvPr id="1048952" name="灯片编号占位符 8"/>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097199" name="图片 5"/>
          <p:cNvPicPr>
            <a:picLocks noChangeAspect="1"/>
          </p:cNvPicPr>
          <p:nvPr/>
        </p:nvPicPr>
        <p:blipFill rotWithShape="1">
          <a:blip r:embed="rId2" cstate="print"/>
          <a:srcRect/>
          <a:stretch>
            <a:fillRect/>
          </a:stretch>
        </p:blipFill>
        <p:spPr>
          <a:xfrm>
            <a:off x="262281" y="1073013"/>
            <a:ext cx="5984519" cy="5365064"/>
          </a:xfrm>
          <a:prstGeom prst="rect">
            <a:avLst/>
          </a:prstGeom>
        </p:spPr>
      </p:pic>
      <p:sp>
        <p:nvSpPr>
          <p:cNvPr id="1048937" name="标题 1"/>
          <p:cNvSpPr>
            <a:spLocks noGrp="1"/>
          </p:cNvSpPr>
          <p:nvPr>
            <p:ph type="title" hasCustomPrompt="1"/>
          </p:nvPr>
        </p:nvSpPr>
        <p:spPr>
          <a:xfrm>
            <a:off x="6358080" y="3494214"/>
            <a:ext cx="6271933" cy="1034498"/>
          </a:xfrm>
        </p:spPr>
        <p:txBody>
          <a:bodyPr anchor="b" anchorCtr="0">
            <a:normAutofit/>
          </a:bodyPr>
          <a:lstStyle>
            <a:lvl1pPr>
              <a:defRPr sz="5060" b="1">
                <a:solidFill>
                  <a:schemeClr val="tx1">
                    <a:lumMod val="75000"/>
                    <a:lumOff val="25000"/>
                  </a:schemeClr>
                </a:solidFill>
              </a:defRPr>
            </a:lvl1pPr>
          </a:lstStyle>
          <a:p>
            <a:r>
              <a:rPr lang="zh-CN" altLang="en-US" dirty="0"/>
              <a:t>单击此处编辑标题</a:t>
            </a:r>
          </a:p>
        </p:txBody>
      </p:sp>
      <p:sp>
        <p:nvSpPr>
          <p:cNvPr id="1048938" name="日期占位符 2"/>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39" name="页脚占位符 3"/>
          <p:cNvSpPr>
            <a:spLocks noGrp="1"/>
          </p:cNvSpPr>
          <p:nvPr>
            <p:ph type="ftr" sz="quarter" idx="11"/>
          </p:nvPr>
        </p:nvSpPr>
        <p:spPr/>
        <p:txBody>
          <a:bodyPr/>
          <a:lstStyle/>
          <a:p>
            <a:endParaRPr lang="zh-CN" altLang="en-US"/>
          </a:p>
        </p:txBody>
      </p:sp>
      <p:sp>
        <p:nvSpPr>
          <p:cNvPr id="1048940" name="灯片编号占位符 4"/>
          <p:cNvSpPr>
            <a:spLocks noGrp="1"/>
          </p:cNvSpPr>
          <p:nvPr>
            <p:ph type="sldNum" sz="quarter" idx="12"/>
          </p:nvPr>
        </p:nvSpPr>
        <p:spPr/>
        <p:txBody>
          <a:bodyPr/>
          <a:lstStyle/>
          <a:p>
            <a:fld id="{2604F160-CA71-450D-8133-AFD131FCF22C}" type="slidenum">
              <a:rPr lang="zh-CN" altLang="en-US" smtClean="0"/>
              <a:pPr/>
              <a:t>‹#›</a:t>
            </a:fld>
            <a:endParaRPr lang="zh-CN" altLang="en-US"/>
          </a:p>
        </p:txBody>
      </p:sp>
      <p:sp>
        <p:nvSpPr>
          <p:cNvPr id="1048941" name="内容占位符 7"/>
          <p:cNvSpPr>
            <a:spLocks noGrp="1"/>
          </p:cNvSpPr>
          <p:nvPr>
            <p:ph sz="quarter" idx="13"/>
          </p:nvPr>
        </p:nvSpPr>
        <p:spPr>
          <a:xfrm>
            <a:off x="6358156" y="4618154"/>
            <a:ext cx="6281734" cy="567087"/>
          </a:xfrm>
        </p:spPr>
        <p:txBody>
          <a:bodyPr>
            <a:normAutofit/>
          </a:bodyPr>
          <a:lstStyle>
            <a:lvl1pPr marL="0" indent="0">
              <a:buNone/>
            </a:lvl1pPr>
          </a:lstStyle>
          <a:p>
            <a:pPr lvl="0"/>
            <a:r>
              <a:rPr lang="zh-CN" altLang="en-US" dirty="0"/>
              <a:t>单击此处编辑母版文本样式</a:t>
            </a:r>
          </a:p>
        </p:txBody>
      </p:sp>
      <p:sp>
        <p:nvSpPr>
          <p:cNvPr id="1048942" name="内容占位符 9"/>
          <p:cNvSpPr>
            <a:spLocks noGrp="1"/>
          </p:cNvSpPr>
          <p:nvPr>
            <p:ph sz="quarter" idx="14" hasCustomPrompt="1"/>
          </p:nvPr>
        </p:nvSpPr>
        <p:spPr>
          <a:xfrm>
            <a:off x="6357380" y="1591860"/>
            <a:ext cx="6272634" cy="1813514"/>
          </a:xfrm>
        </p:spPr>
        <p:txBody>
          <a:bodyPr wrap="square" anchor="b" anchorCtr="0">
            <a:normAutofit/>
          </a:bodyPr>
          <a:lstStyle>
            <a:lvl1pPr marL="0" indent="0">
              <a:spcBef>
                <a:spcPts val="0"/>
              </a:spcBef>
              <a:buNone/>
              <a:defRPr sz="9280" b="1">
                <a:solidFill>
                  <a:schemeClr val="tx2"/>
                </a:solidFill>
              </a:defRPr>
            </a:lvl1pPr>
          </a:lstStyle>
          <a:p>
            <a:pPr lvl="0"/>
            <a:r>
              <a:rPr lang="zh-CN" altLang="en-US" dirty="0"/>
              <a:t>编辑文本</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958" name="燕尾形 10"/>
          <p:cNvSpPr/>
          <p:nvPr/>
        </p:nvSpPr>
        <p:spPr>
          <a:xfrm>
            <a:off x="243929" y="914589"/>
            <a:ext cx="374831" cy="40426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59" name="燕尾形 11"/>
          <p:cNvSpPr/>
          <p:nvPr/>
        </p:nvSpPr>
        <p:spPr>
          <a:xfrm>
            <a:off x="509208" y="914589"/>
            <a:ext cx="374831" cy="40426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60" name="日期占位符 1"/>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61" name="页脚占位符 2"/>
          <p:cNvSpPr>
            <a:spLocks noGrp="1"/>
          </p:cNvSpPr>
          <p:nvPr>
            <p:ph type="ftr" sz="quarter" idx="11"/>
          </p:nvPr>
        </p:nvSpPr>
        <p:spPr/>
        <p:txBody>
          <a:bodyPr/>
          <a:lstStyle/>
          <a:p>
            <a:endParaRPr lang="zh-CN" altLang="en-US"/>
          </a:p>
        </p:txBody>
      </p:sp>
      <p:sp>
        <p:nvSpPr>
          <p:cNvPr id="1048962" name="灯片编号占位符 3"/>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963" name="燕尾形 10"/>
          <p:cNvSpPr/>
          <p:nvPr/>
        </p:nvSpPr>
        <p:spPr>
          <a:xfrm>
            <a:off x="243929" y="678048"/>
            <a:ext cx="374831" cy="40426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64" name="燕尾形 11"/>
          <p:cNvSpPr/>
          <p:nvPr/>
        </p:nvSpPr>
        <p:spPr>
          <a:xfrm>
            <a:off x="509208" y="678048"/>
            <a:ext cx="374831" cy="40426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65" name="标题 1"/>
          <p:cNvSpPr>
            <a:spLocks noGrp="1"/>
          </p:cNvSpPr>
          <p:nvPr>
            <p:ph type="title"/>
          </p:nvPr>
        </p:nvSpPr>
        <p:spPr>
          <a:xfrm>
            <a:off x="885713" y="482177"/>
            <a:ext cx="4392984" cy="1687618"/>
          </a:xfrm>
        </p:spPr>
        <p:txBody>
          <a:bodyPr anchor="t" anchorCtr="0">
            <a:normAutofit/>
          </a:bodyPr>
          <a:lstStyle>
            <a:lvl1pPr>
              <a:defRPr sz="3795"/>
            </a:lvl1pPr>
          </a:lstStyle>
          <a:p>
            <a:r>
              <a:rPr lang="zh-CN" altLang="en-US" dirty="0"/>
              <a:t>单击此处编辑母版标题样式</a:t>
            </a:r>
          </a:p>
        </p:txBody>
      </p:sp>
      <p:sp>
        <p:nvSpPr>
          <p:cNvPr id="1048966" name="图片占位符 2"/>
          <p:cNvSpPr>
            <a:spLocks noGrp="1" noChangeAspect="1"/>
          </p:cNvSpPr>
          <p:nvPr>
            <p:ph type="pic" idx="1"/>
          </p:nvPr>
        </p:nvSpPr>
        <p:spPr>
          <a:xfrm>
            <a:off x="5467500" y="482177"/>
            <a:ext cx="6507844" cy="5698797"/>
          </a:xfrm>
        </p:spPr>
        <p:txBody>
          <a:bodyPr/>
          <a:lstStyle>
            <a:lvl1pPr marL="0" indent="0">
              <a:buNone/>
              <a:defRPr sz="3375"/>
            </a:lvl1pPr>
            <a:lvl2pPr marL="481965" indent="0">
              <a:buNone/>
              <a:defRPr sz="2955"/>
            </a:lvl2pPr>
            <a:lvl3pPr marL="964565" indent="0">
              <a:buNone/>
              <a:defRPr sz="2530"/>
            </a:lvl3pPr>
            <a:lvl4pPr marL="1446530" indent="0">
              <a:buNone/>
              <a:defRPr sz="2110"/>
            </a:lvl4pPr>
            <a:lvl5pPr marL="1928495" indent="0">
              <a:buNone/>
              <a:defRPr sz="2110"/>
            </a:lvl5pPr>
            <a:lvl6pPr marL="2411095" indent="0">
              <a:buNone/>
              <a:defRPr sz="2110"/>
            </a:lvl6pPr>
            <a:lvl7pPr marL="2893060" indent="0">
              <a:buNone/>
              <a:defRPr sz="2110"/>
            </a:lvl7pPr>
            <a:lvl8pPr marL="3375025" indent="0">
              <a:buNone/>
              <a:defRPr sz="2110"/>
            </a:lvl8pPr>
            <a:lvl9pPr marL="3857625" indent="0">
              <a:buNone/>
              <a:defRPr sz="2110"/>
            </a:lvl9pPr>
          </a:lstStyle>
          <a:p>
            <a:endParaRPr lang="zh-CN" altLang="en-US" dirty="0"/>
          </a:p>
        </p:txBody>
      </p:sp>
      <p:sp>
        <p:nvSpPr>
          <p:cNvPr id="1048967" name="文本占位符 3"/>
          <p:cNvSpPr>
            <a:spLocks noGrp="1"/>
          </p:cNvSpPr>
          <p:nvPr>
            <p:ph type="body" sz="half" idx="2"/>
          </p:nvPr>
        </p:nvSpPr>
        <p:spPr>
          <a:xfrm>
            <a:off x="885713" y="2169795"/>
            <a:ext cx="4392984" cy="4019814"/>
          </a:xfrm>
        </p:spPr>
        <p:txBody>
          <a:bodyPr>
            <a:normAutofit/>
          </a:bodyPr>
          <a:lstStyle>
            <a:lvl1pPr marL="0" indent="0">
              <a:buNone/>
              <a:defRPr sz="2110"/>
            </a:lvl1pPr>
            <a:lvl2pPr marL="481965" indent="0">
              <a:buNone/>
              <a:defRPr sz="1475"/>
            </a:lvl2pPr>
            <a:lvl3pPr marL="964565" indent="0">
              <a:buNone/>
              <a:defRPr sz="1265"/>
            </a:lvl3pPr>
            <a:lvl4pPr marL="1446530" indent="0">
              <a:buNone/>
              <a:defRPr sz="1055"/>
            </a:lvl4pPr>
            <a:lvl5pPr marL="1928495" indent="0">
              <a:buNone/>
              <a:defRPr sz="1055"/>
            </a:lvl5pPr>
            <a:lvl6pPr marL="2411095" indent="0">
              <a:buNone/>
              <a:defRPr sz="1055"/>
            </a:lvl6pPr>
            <a:lvl7pPr marL="2893060" indent="0">
              <a:buNone/>
              <a:defRPr sz="1055"/>
            </a:lvl7pPr>
            <a:lvl8pPr marL="3375025" indent="0">
              <a:buNone/>
              <a:defRPr sz="1055"/>
            </a:lvl8pPr>
            <a:lvl9pPr marL="3857625" indent="0">
              <a:buNone/>
              <a:defRPr sz="1055"/>
            </a:lvl9pPr>
          </a:lstStyle>
          <a:p>
            <a:pPr lvl="0"/>
            <a:r>
              <a:rPr lang="zh-CN" altLang="en-US" dirty="0"/>
              <a:t>单击此处编辑母版文本样式</a:t>
            </a:r>
          </a:p>
        </p:txBody>
      </p:sp>
      <p:sp>
        <p:nvSpPr>
          <p:cNvPr id="1048968" name="日期占位符 4"/>
          <p:cNvSpPr>
            <a:spLocks noGrp="1"/>
          </p:cNvSpPr>
          <p:nvPr>
            <p:ph type="dt" sz="half" idx="10"/>
          </p:nvPr>
        </p:nvSpPr>
        <p:spPr/>
        <p:txBody>
          <a:bodyPr/>
          <a:lstStyle/>
          <a:p>
            <a:fld id="{9EFD9D74-47D9-4702-A33C-335B63B48DBF}" type="datetimeFigureOut">
              <a:rPr lang="zh-CN" altLang="en-US" smtClean="0"/>
              <a:pPr/>
              <a:t>2018/3/23</a:t>
            </a:fld>
            <a:endParaRPr lang="zh-CN" altLang="en-US" dirty="0"/>
          </a:p>
        </p:txBody>
      </p:sp>
      <p:sp>
        <p:nvSpPr>
          <p:cNvPr id="1048969" name="页脚占位符 5"/>
          <p:cNvSpPr>
            <a:spLocks noGrp="1"/>
          </p:cNvSpPr>
          <p:nvPr>
            <p:ph type="ftr" sz="quarter" idx="11"/>
          </p:nvPr>
        </p:nvSpPr>
        <p:spPr/>
        <p:txBody>
          <a:bodyPr/>
          <a:lstStyle/>
          <a:p>
            <a:endParaRPr lang="zh-CN" altLang="en-US" dirty="0"/>
          </a:p>
        </p:txBody>
      </p:sp>
      <p:sp>
        <p:nvSpPr>
          <p:cNvPr id="1048970" name="灯片编号占位符 6"/>
          <p:cNvSpPr>
            <a:spLocks noGrp="1"/>
          </p:cNvSpPr>
          <p:nvPr>
            <p:ph type="sldNum" sz="quarter" idx="12"/>
          </p:nvPr>
        </p:nvSpPr>
        <p:spPr/>
        <p:txBody>
          <a:bodyPr/>
          <a:lstStyle/>
          <a:p>
            <a:fld id="{FABC47A4-756D-490B-A52F-7D9E2C9FC05F}"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926" name="竖排标题 1"/>
          <p:cNvSpPr>
            <a:spLocks noGrp="1"/>
          </p:cNvSpPr>
          <p:nvPr>
            <p:ph type="title" orient="vert"/>
          </p:nvPr>
        </p:nvSpPr>
        <p:spPr>
          <a:xfrm>
            <a:off x="10812215" y="385072"/>
            <a:ext cx="1162494" cy="6129337"/>
          </a:xfrm>
        </p:spPr>
        <p:txBody>
          <a:bodyPr vert="eaVert">
            <a:normAutofit/>
          </a:bodyPr>
          <a:lstStyle>
            <a:lvl1pPr>
              <a:defRPr sz="3795"/>
            </a:lvl1pPr>
          </a:lstStyle>
          <a:p>
            <a:r>
              <a:rPr lang="zh-CN" altLang="en-US"/>
              <a:t>单击此处编辑母版标题样式</a:t>
            </a:r>
          </a:p>
        </p:txBody>
      </p:sp>
      <p:sp>
        <p:nvSpPr>
          <p:cNvPr id="1048927" name="竖排文字占位符 2"/>
          <p:cNvSpPr>
            <a:spLocks noGrp="1"/>
          </p:cNvSpPr>
          <p:nvPr>
            <p:ph type="body" orient="vert" idx="1"/>
          </p:nvPr>
        </p:nvSpPr>
        <p:spPr>
          <a:xfrm>
            <a:off x="884038" y="385072"/>
            <a:ext cx="9805929" cy="612933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928" name="日期占位符 3"/>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29" name="页脚占位符 4"/>
          <p:cNvSpPr>
            <a:spLocks noGrp="1"/>
          </p:cNvSpPr>
          <p:nvPr>
            <p:ph type="ftr" sz="quarter" idx="11"/>
          </p:nvPr>
        </p:nvSpPr>
        <p:spPr/>
        <p:txBody>
          <a:bodyPr/>
          <a:lstStyle/>
          <a:p>
            <a:endParaRPr lang="zh-CN" altLang="en-US"/>
          </a:p>
        </p:txBody>
      </p:sp>
      <p:sp>
        <p:nvSpPr>
          <p:cNvPr id="1048930" name="灯片编号占位符 5"/>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931" name="燕尾形 10"/>
          <p:cNvSpPr/>
          <p:nvPr/>
        </p:nvSpPr>
        <p:spPr>
          <a:xfrm>
            <a:off x="243929" y="678047"/>
            <a:ext cx="374831" cy="40426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32" name="燕尾形 11"/>
          <p:cNvSpPr/>
          <p:nvPr/>
        </p:nvSpPr>
        <p:spPr>
          <a:xfrm>
            <a:off x="509208" y="678047"/>
            <a:ext cx="374831" cy="40426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33" name="日期占位符 2"/>
          <p:cNvSpPr>
            <a:spLocks noGrp="1"/>
          </p:cNvSpPr>
          <p:nvPr>
            <p:ph type="dt" sz="half" idx="10"/>
          </p:nvPr>
        </p:nvSpPr>
        <p:spPr/>
        <p:txBody>
          <a:bodyPr/>
          <a:lstStyle/>
          <a:p>
            <a:fld id="{760FBDFE-C587-4B4C-A407-44438C67B59E}" type="datetimeFigureOut">
              <a:rPr lang="zh-CN" altLang="en-US" smtClean="0"/>
              <a:pPr/>
              <a:t>2018/3/23</a:t>
            </a:fld>
            <a:endParaRPr lang="zh-CN" altLang="en-US"/>
          </a:p>
        </p:txBody>
      </p:sp>
      <p:sp>
        <p:nvSpPr>
          <p:cNvPr id="1048934" name="页脚占位符 3"/>
          <p:cNvSpPr>
            <a:spLocks noGrp="1"/>
          </p:cNvSpPr>
          <p:nvPr>
            <p:ph type="ftr" sz="quarter" idx="11"/>
          </p:nvPr>
        </p:nvSpPr>
        <p:spPr/>
        <p:txBody>
          <a:bodyPr/>
          <a:lstStyle/>
          <a:p>
            <a:endParaRPr lang="zh-CN" altLang="en-US"/>
          </a:p>
        </p:txBody>
      </p:sp>
      <p:sp>
        <p:nvSpPr>
          <p:cNvPr id="104893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
        <p:nvSpPr>
          <p:cNvPr id="1048936" name="内容占位符 6"/>
          <p:cNvSpPr>
            <a:spLocks noGrp="1"/>
          </p:cNvSpPr>
          <p:nvPr>
            <p:ph sz="quarter" idx="13"/>
          </p:nvPr>
        </p:nvSpPr>
        <p:spPr>
          <a:xfrm>
            <a:off x="884039" y="581674"/>
            <a:ext cx="11090672" cy="586265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p:transition advTm="0">
    <p:strip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1048925" name="Picture Placeholder 22"/>
          <p:cNvSpPr>
            <a:spLocks noGrp="1"/>
          </p:cNvSpPr>
          <p:nvPr>
            <p:ph type="pic" sz="quarter" idx="10"/>
          </p:nvPr>
        </p:nvSpPr>
        <p:spPr>
          <a:xfrm>
            <a:off x="0" y="0"/>
            <a:ext cx="12858750" cy="7232650"/>
          </a:xfrm>
          <a:prstGeom prst="rect">
            <a:avLst/>
          </a:prstGeom>
        </p:spPr>
        <p:txBody>
          <a:bodyPr/>
          <a:lstStyle/>
          <a:p>
            <a:endParaRPr lang="en-US"/>
          </a:p>
        </p:txBody>
      </p:sp>
    </p:spTree>
  </p:cSld>
  <p:clrMapOvr>
    <a:masterClrMapping/>
  </p:clrMapOvr>
  <p:transition advTm="0">
    <p:strip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719" name="标题 1"/>
          <p:cNvSpPr>
            <a:spLocks noGrp="1"/>
          </p:cNvSpPr>
          <p:nvPr>
            <p:ph type="title"/>
          </p:nvPr>
        </p:nvSpPr>
        <p:spPr>
          <a:xfrm>
            <a:off x="884039" y="385072"/>
            <a:ext cx="11090672" cy="1397978"/>
          </a:xfrm>
        </p:spPr>
        <p:txBody>
          <a:bodyPr/>
          <a:lstStyle/>
          <a:p>
            <a:r>
              <a:rPr lang="zh-CN" altLang="en-US" smtClean="0"/>
              <a:t>单击此处编辑母版标题样式</a:t>
            </a:r>
            <a:endParaRPr lang="zh-CN" altLang="en-US"/>
          </a:p>
        </p:txBody>
      </p:sp>
      <p:sp>
        <p:nvSpPr>
          <p:cNvPr id="1048720" name="内容占位符 2"/>
          <p:cNvSpPr>
            <a:spLocks noGrp="1"/>
          </p:cNvSpPr>
          <p:nvPr>
            <p:ph idx="1" hasCustomPrompt="1"/>
          </p:nvPr>
        </p:nvSpPr>
        <p:spPr>
          <a:xfrm>
            <a:off x="884039" y="1925358"/>
            <a:ext cx="11090672" cy="458905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48721" name="日期占位符 3"/>
          <p:cNvSpPr>
            <a:spLocks noGrp="1"/>
          </p:cNvSpPr>
          <p:nvPr>
            <p:ph type="dt" sz="half" idx="10"/>
          </p:nvPr>
        </p:nvSpPr>
        <p:spPr>
          <a:xfrm>
            <a:off x="884039" y="6703595"/>
            <a:ext cx="2893219" cy="385072"/>
          </a:xfrm>
        </p:spPr>
        <p:txBody>
          <a:bodyPr/>
          <a:lstStyle/>
          <a:p>
            <a:fld id="{A961BDBA-DEFD-44C0-84C9-A39893AC7466}" type="datetimeFigureOut">
              <a:rPr lang="zh-CN" altLang="en-US" smtClean="0"/>
              <a:pPr/>
              <a:t>2018/3/23</a:t>
            </a:fld>
            <a:endParaRPr lang="zh-CN" altLang="en-US"/>
          </a:p>
        </p:txBody>
      </p:sp>
      <p:sp>
        <p:nvSpPr>
          <p:cNvPr id="1048722" name="页脚占位符 4"/>
          <p:cNvSpPr>
            <a:spLocks noGrp="1"/>
          </p:cNvSpPr>
          <p:nvPr>
            <p:ph type="ftr" sz="quarter" idx="11"/>
          </p:nvPr>
        </p:nvSpPr>
        <p:spPr>
          <a:xfrm>
            <a:off x="4259461" y="6703595"/>
            <a:ext cx="4339828" cy="385072"/>
          </a:xfrm>
        </p:spPr>
        <p:txBody>
          <a:bodyPr/>
          <a:lstStyle/>
          <a:p>
            <a:endParaRPr lang="zh-CN" altLang="en-US"/>
          </a:p>
        </p:txBody>
      </p:sp>
      <p:sp>
        <p:nvSpPr>
          <p:cNvPr id="1048723" name="灯片编号占位符 5"/>
          <p:cNvSpPr>
            <a:spLocks noGrp="1"/>
          </p:cNvSpPr>
          <p:nvPr>
            <p:ph type="sldNum" sz="quarter" idx="12"/>
          </p:nvPr>
        </p:nvSpPr>
        <p:spPr>
          <a:xfrm>
            <a:off x="9081492" y="6703595"/>
            <a:ext cx="2893219" cy="385072"/>
          </a:xfrm>
        </p:spPr>
        <p:txBody>
          <a:bodyPr/>
          <a:lstStyle/>
          <a:p>
            <a:fld id="{79846BBF-6BFA-4EE5-BF40-9633B479B950}" type="slidenum">
              <a:rPr lang="zh-CN" altLang="en-US" smtClean="0"/>
              <a:pPr/>
              <a:t>‹#›</a:t>
            </a:fld>
            <a:endParaRPr lang="zh-CN" altLang="en-US"/>
          </a:p>
        </p:txBody>
      </p:sp>
    </p:spTree>
  </p:cSld>
  <p:clrMapOvr>
    <a:masterClrMapping/>
  </p:clrMapOvr>
  <p:transition advTm="0">
    <p:strip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cSld>
  <p:clrMapOvr>
    <a:masterClrMapping/>
  </p:clrMapOvr>
  <p:transition advTm="0">
    <p:strip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1048604" name="图片占位符 5"/>
          <p:cNvSpPr>
            <a:spLocks noGrp="1"/>
          </p:cNvSpPr>
          <p:nvPr>
            <p:ph type="pic" sz="quarter" idx="10"/>
          </p:nvPr>
        </p:nvSpPr>
        <p:spPr>
          <a:xfrm>
            <a:off x="5644776" y="-16035"/>
            <a:ext cx="7213975" cy="7248685"/>
          </a:xfrm>
          <a:custGeom>
            <a:avLst/>
            <a:gdLst>
              <a:gd name="connsiteX0" fmla="*/ 1330366 w 6839917"/>
              <a:gd name="connsiteY0" fmla="*/ 0 h 6873204"/>
              <a:gd name="connsiteX1" fmla="*/ 6839917 w 6839917"/>
              <a:gd name="connsiteY1" fmla="*/ 0 h 6873204"/>
              <a:gd name="connsiteX2" fmla="*/ 6839917 w 6839917"/>
              <a:gd name="connsiteY2" fmla="*/ 6873204 h 6873204"/>
              <a:gd name="connsiteX3" fmla="*/ 0 w 6839917"/>
              <a:gd name="connsiteY3" fmla="*/ 6873204 h 6873204"/>
              <a:gd name="connsiteX4" fmla="*/ 1982167 w 6839917"/>
              <a:gd name="connsiteY4" fmla="*/ 3453730 h 6873204"/>
              <a:gd name="connsiteX5" fmla="*/ 648667 w 6839917"/>
              <a:gd name="connsiteY5" fmla="*/ 1139155 h 68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9917" h="6873204">
                <a:moveTo>
                  <a:pt x="1330366" y="0"/>
                </a:moveTo>
                <a:lnTo>
                  <a:pt x="6839917" y="0"/>
                </a:lnTo>
                <a:lnTo>
                  <a:pt x="6839917" y="6873204"/>
                </a:lnTo>
                <a:lnTo>
                  <a:pt x="0" y="6873204"/>
                </a:lnTo>
                <a:lnTo>
                  <a:pt x="1982167" y="3453730"/>
                </a:lnTo>
                <a:lnTo>
                  <a:pt x="648667" y="1139155"/>
                </a:lnTo>
                <a:close/>
              </a:path>
            </a:pathLst>
          </a:custGeom>
        </p:spPr>
        <p:txBody>
          <a:bodyPr wrap="square">
            <a:noAutofit/>
          </a:bodyPr>
          <a:lstStyle/>
          <a:p>
            <a:endParaRPr lang="zh-CN" altLang="en-US"/>
          </a:p>
        </p:txBody>
      </p:sp>
    </p:spTree>
  </p:cSld>
  <p:clrMapOvr>
    <a:masterClrMapping/>
  </p:clrMapOvr>
  <p:transition advTm="0">
    <p:strip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97200" name="图片 6"/>
          <p:cNvPicPr>
            <a:picLocks noChangeAspect="1"/>
          </p:cNvPicPr>
          <p:nvPr/>
        </p:nvPicPr>
        <p:blipFill rotWithShape="1">
          <a:blip r:embed="rId2" cstate="print"/>
          <a:srcRect/>
          <a:stretch>
            <a:fillRect/>
          </a:stretch>
        </p:blipFill>
        <p:spPr>
          <a:xfrm>
            <a:off x="262281" y="1073013"/>
            <a:ext cx="5984519" cy="5365064"/>
          </a:xfrm>
          <a:prstGeom prst="rect">
            <a:avLst/>
          </a:prstGeom>
        </p:spPr>
      </p:pic>
      <p:sp>
        <p:nvSpPr>
          <p:cNvPr id="1048953" name="标题 1"/>
          <p:cNvSpPr>
            <a:spLocks noGrp="1"/>
          </p:cNvSpPr>
          <p:nvPr>
            <p:ph type="ctrTitle" hasCustomPrompt="1"/>
          </p:nvPr>
        </p:nvSpPr>
        <p:spPr>
          <a:xfrm>
            <a:off x="6355979" y="3178982"/>
            <a:ext cx="6183726" cy="1032197"/>
          </a:xfrm>
        </p:spPr>
        <p:txBody>
          <a:bodyPr wrap="square" anchor="b">
            <a:normAutofit/>
          </a:bodyPr>
          <a:lstStyle>
            <a:lvl1pPr algn="l">
              <a:defRPr sz="5060" b="1">
                <a:solidFill>
                  <a:schemeClr val="tx1">
                    <a:lumMod val="75000"/>
                    <a:lumOff val="25000"/>
                  </a:schemeClr>
                </a:solidFill>
              </a:defRPr>
            </a:lvl1pPr>
          </a:lstStyle>
          <a:p>
            <a:r>
              <a:rPr lang="zh-CN" altLang="en-US" dirty="0"/>
              <a:t>单击此处编辑标题</a:t>
            </a:r>
          </a:p>
        </p:txBody>
      </p:sp>
      <p:sp>
        <p:nvSpPr>
          <p:cNvPr id="1048954" name="副标题 2"/>
          <p:cNvSpPr>
            <a:spLocks noGrp="1"/>
          </p:cNvSpPr>
          <p:nvPr>
            <p:ph type="subTitle" idx="1"/>
          </p:nvPr>
        </p:nvSpPr>
        <p:spPr>
          <a:xfrm>
            <a:off x="6355979" y="4308283"/>
            <a:ext cx="6183726" cy="564787"/>
          </a:xfrm>
        </p:spPr>
        <p:txBody>
          <a:bodyPr wrap="square">
            <a:normAutofit/>
          </a:bodyPr>
          <a:lstStyle>
            <a:lvl1pPr marL="0" indent="0" algn="l">
              <a:buNone/>
              <a:defRPr sz="2530">
                <a:solidFill>
                  <a:schemeClr val="tx1">
                    <a:lumMod val="75000"/>
                    <a:lumOff val="25000"/>
                  </a:schemeClr>
                </a:solidFill>
              </a:defRPr>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7625" indent="0" algn="ctr">
              <a:buNone/>
              <a:defRPr sz="1685"/>
            </a:lvl9pPr>
          </a:lstStyle>
          <a:p>
            <a:r>
              <a:rPr lang="zh-CN" altLang="en-US"/>
              <a:t>单击此处编辑母版副标题样式</a:t>
            </a:r>
          </a:p>
        </p:txBody>
      </p:sp>
      <p:sp>
        <p:nvSpPr>
          <p:cNvPr id="1048955" name="日期占位符 3"/>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56" name="页脚占位符 4"/>
          <p:cNvSpPr>
            <a:spLocks noGrp="1"/>
          </p:cNvSpPr>
          <p:nvPr>
            <p:ph type="ftr" sz="quarter" idx="11"/>
          </p:nvPr>
        </p:nvSpPr>
        <p:spPr/>
        <p:txBody>
          <a:bodyPr/>
          <a:lstStyle/>
          <a:p>
            <a:endParaRPr lang="zh-CN" altLang="en-US"/>
          </a:p>
        </p:txBody>
      </p:sp>
      <p:sp>
        <p:nvSpPr>
          <p:cNvPr id="1048957" name="灯片编号占位符 5"/>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979" name="燕尾形 10"/>
          <p:cNvSpPr/>
          <p:nvPr/>
        </p:nvSpPr>
        <p:spPr>
          <a:xfrm>
            <a:off x="243929" y="914589"/>
            <a:ext cx="374831" cy="40426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80" name="燕尾形 11"/>
          <p:cNvSpPr/>
          <p:nvPr/>
        </p:nvSpPr>
        <p:spPr>
          <a:xfrm>
            <a:off x="509208" y="914589"/>
            <a:ext cx="374831" cy="40426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zh-CN" altLang="en-US" sz="1800">
              <a:solidFill>
                <a:prstClr val="black"/>
              </a:solidFill>
            </a:endParaRPr>
          </a:p>
        </p:txBody>
      </p:sp>
      <p:sp>
        <p:nvSpPr>
          <p:cNvPr id="1048981" name="标题 1"/>
          <p:cNvSpPr>
            <a:spLocks noGrp="1"/>
          </p:cNvSpPr>
          <p:nvPr>
            <p:ph type="title"/>
          </p:nvPr>
        </p:nvSpPr>
        <p:spPr/>
        <p:txBody>
          <a:bodyPr/>
          <a:lstStyle/>
          <a:p>
            <a:r>
              <a:rPr lang="zh-CN" altLang="en-US"/>
              <a:t>单击此处编辑母版标题样式</a:t>
            </a:r>
          </a:p>
        </p:txBody>
      </p:sp>
      <p:sp>
        <p:nvSpPr>
          <p:cNvPr id="1048982"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983" name="日期占位符 3"/>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984" name="页脚占位符 4"/>
          <p:cNvSpPr>
            <a:spLocks noGrp="1"/>
          </p:cNvSpPr>
          <p:nvPr>
            <p:ph type="ftr" sz="quarter" idx="11"/>
          </p:nvPr>
        </p:nvSpPr>
        <p:spPr/>
        <p:txBody>
          <a:bodyPr/>
          <a:lstStyle/>
          <a:p>
            <a:endParaRPr lang="zh-CN" altLang="en-US"/>
          </a:p>
        </p:txBody>
      </p:sp>
      <p:sp>
        <p:nvSpPr>
          <p:cNvPr id="1048985" name="灯片编号占位符 5"/>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097158" name="图片 9"/>
          <p:cNvPicPr>
            <a:picLocks noChangeAspect="1"/>
          </p:cNvPicPr>
          <p:nvPr/>
        </p:nvPicPr>
        <p:blipFill rotWithShape="1">
          <a:blip r:embed="rId2" cstate="print"/>
          <a:srcRect/>
          <a:stretch>
            <a:fillRect/>
          </a:stretch>
        </p:blipFill>
        <p:spPr>
          <a:xfrm flipH="1">
            <a:off x="884039" y="954070"/>
            <a:ext cx="4179094" cy="5094553"/>
          </a:xfrm>
          <a:prstGeom prst="rect">
            <a:avLst/>
          </a:prstGeom>
        </p:spPr>
      </p:pic>
      <p:sp>
        <p:nvSpPr>
          <p:cNvPr id="1048667" name="矩形: 圆角 11"/>
          <p:cNvSpPr/>
          <p:nvPr/>
        </p:nvSpPr>
        <p:spPr>
          <a:xfrm>
            <a:off x="5746254" y="2370702"/>
            <a:ext cx="3857625" cy="1076586"/>
          </a:xfrm>
          <a:prstGeom prst="round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48668" name="标题 1"/>
          <p:cNvSpPr>
            <a:spLocks noGrp="1"/>
          </p:cNvSpPr>
          <p:nvPr>
            <p:ph type="title" hasCustomPrompt="1"/>
          </p:nvPr>
        </p:nvSpPr>
        <p:spPr>
          <a:xfrm>
            <a:off x="5746254" y="3561618"/>
            <a:ext cx="6228457" cy="1032197"/>
          </a:xfrm>
        </p:spPr>
        <p:txBody>
          <a:bodyPr wrap="square" anchor="b">
            <a:normAutofit/>
          </a:bodyPr>
          <a:lstStyle>
            <a:lvl1pPr>
              <a:defRPr sz="5060" b="1">
                <a:solidFill>
                  <a:schemeClr val="tx1">
                    <a:lumMod val="75000"/>
                    <a:lumOff val="25000"/>
                  </a:schemeClr>
                </a:solidFill>
              </a:defRPr>
            </a:lvl1pPr>
          </a:lstStyle>
          <a:p>
            <a:r>
              <a:rPr lang="zh-CN" altLang="en-US" dirty="0"/>
              <a:t>单击此处编辑标题</a:t>
            </a:r>
          </a:p>
        </p:txBody>
      </p:sp>
      <p:sp>
        <p:nvSpPr>
          <p:cNvPr id="1048669" name="文本占位符 2"/>
          <p:cNvSpPr>
            <a:spLocks noGrp="1"/>
          </p:cNvSpPr>
          <p:nvPr>
            <p:ph type="body" idx="1"/>
          </p:nvPr>
        </p:nvSpPr>
        <p:spPr>
          <a:xfrm>
            <a:off x="5746254" y="4682549"/>
            <a:ext cx="6228457" cy="564787"/>
          </a:xfrm>
        </p:spPr>
        <p:txBody>
          <a:bodyPr wrap="square">
            <a:normAutofit/>
          </a:bodyPr>
          <a:lstStyle>
            <a:lvl1pPr marL="0" indent="0">
              <a:buNone/>
              <a:defRPr sz="2530">
                <a:solidFill>
                  <a:schemeClr val="tx1">
                    <a:lumMod val="75000"/>
                    <a:lumOff val="25000"/>
                  </a:schemeClr>
                </a:solidFill>
              </a:defRPr>
            </a:lvl1pPr>
            <a:lvl2pPr marL="481965" indent="0">
              <a:buNone/>
              <a:defRPr sz="2110">
                <a:solidFill>
                  <a:schemeClr val="tx1">
                    <a:tint val="75000"/>
                  </a:schemeClr>
                </a:solidFill>
              </a:defRPr>
            </a:lvl2pPr>
            <a:lvl3pPr marL="964565" indent="0">
              <a:buNone/>
              <a:defRPr sz="1900">
                <a:solidFill>
                  <a:schemeClr val="tx1">
                    <a:tint val="75000"/>
                  </a:schemeClr>
                </a:solidFill>
              </a:defRPr>
            </a:lvl3pPr>
            <a:lvl4pPr marL="1446530" indent="0">
              <a:buNone/>
              <a:defRPr sz="1685">
                <a:solidFill>
                  <a:schemeClr val="tx1">
                    <a:tint val="75000"/>
                  </a:schemeClr>
                </a:solidFill>
              </a:defRPr>
            </a:lvl4pPr>
            <a:lvl5pPr marL="1928495" indent="0">
              <a:buNone/>
              <a:defRPr sz="1685">
                <a:solidFill>
                  <a:schemeClr val="tx1">
                    <a:tint val="75000"/>
                  </a:schemeClr>
                </a:solidFill>
              </a:defRPr>
            </a:lvl5pPr>
            <a:lvl6pPr marL="2411095" indent="0">
              <a:buNone/>
              <a:defRPr sz="1685">
                <a:solidFill>
                  <a:schemeClr val="tx1">
                    <a:tint val="75000"/>
                  </a:schemeClr>
                </a:solidFill>
              </a:defRPr>
            </a:lvl6pPr>
            <a:lvl7pPr marL="2893060" indent="0">
              <a:buNone/>
              <a:defRPr sz="1685">
                <a:solidFill>
                  <a:schemeClr val="tx1">
                    <a:tint val="75000"/>
                  </a:schemeClr>
                </a:solidFill>
              </a:defRPr>
            </a:lvl7pPr>
            <a:lvl8pPr marL="3375025" indent="0">
              <a:buNone/>
              <a:defRPr sz="1685">
                <a:solidFill>
                  <a:schemeClr val="tx1">
                    <a:tint val="75000"/>
                  </a:schemeClr>
                </a:solidFill>
              </a:defRPr>
            </a:lvl8pPr>
            <a:lvl9pPr marL="3857625" indent="0">
              <a:buNone/>
              <a:defRPr sz="1685">
                <a:solidFill>
                  <a:schemeClr val="tx1">
                    <a:tint val="75000"/>
                  </a:schemeClr>
                </a:solidFill>
              </a:defRPr>
            </a:lvl9pPr>
          </a:lstStyle>
          <a:p>
            <a:pPr lvl="0"/>
            <a:r>
              <a:rPr lang="zh-CN" altLang="en-US" dirty="0"/>
              <a:t>单击此处编辑母版文本样式</a:t>
            </a:r>
          </a:p>
        </p:txBody>
      </p:sp>
      <p:sp>
        <p:nvSpPr>
          <p:cNvPr id="1048670" name="日期占位符 3"/>
          <p:cNvSpPr>
            <a:spLocks noGrp="1"/>
          </p:cNvSpPr>
          <p:nvPr>
            <p:ph type="dt" sz="half" idx="10"/>
          </p:nvPr>
        </p:nvSpPr>
        <p:spPr/>
        <p:txBody>
          <a:bodyPr/>
          <a:lstStyle/>
          <a:p>
            <a:fld id="{ECE76B0F-5B25-4149-B4F9-1DE8031AB7D1}" type="datetimeFigureOut">
              <a:rPr lang="zh-CN" altLang="en-US" smtClean="0"/>
              <a:pPr/>
              <a:t>2018/3/23</a:t>
            </a:fld>
            <a:endParaRPr lang="zh-CN" altLang="en-US"/>
          </a:p>
        </p:txBody>
      </p:sp>
      <p:sp>
        <p:nvSpPr>
          <p:cNvPr id="1048671" name="页脚占位符 4"/>
          <p:cNvSpPr>
            <a:spLocks noGrp="1"/>
          </p:cNvSpPr>
          <p:nvPr>
            <p:ph type="ftr" sz="quarter" idx="11"/>
          </p:nvPr>
        </p:nvSpPr>
        <p:spPr/>
        <p:txBody>
          <a:bodyPr/>
          <a:lstStyle/>
          <a:p>
            <a:endParaRPr lang="zh-CN" altLang="en-US"/>
          </a:p>
        </p:txBody>
      </p:sp>
      <p:sp>
        <p:nvSpPr>
          <p:cNvPr id="1048672" name="灯片编号占位符 5"/>
          <p:cNvSpPr>
            <a:spLocks noGrp="1"/>
          </p:cNvSpPr>
          <p:nvPr>
            <p:ph type="sldNum" sz="quarter" idx="12"/>
          </p:nvPr>
        </p:nvSpPr>
        <p:spPr/>
        <p:txBody>
          <a:bodyPr/>
          <a:lstStyle/>
          <a:p>
            <a:fld id="{2604F160-CA71-450D-8133-AFD131FCF22C}"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ags" Target="../tags/tag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ags" Target="../tags/tag1.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Lst>
  <p:transition advTm="0">
    <p:strips/>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61" name="标题占位符 1"/>
          <p:cNvSpPr>
            <a:spLocks noGrp="1"/>
          </p:cNvSpPr>
          <p:nvPr>
            <p:ph type="title"/>
            <p:custDataLst>
              <p:tags r:id="rId12"/>
            </p:custDataLst>
          </p:nvPr>
        </p:nvSpPr>
        <p:spPr>
          <a:xfrm>
            <a:off x="884039" y="385072"/>
            <a:ext cx="11090672" cy="1397978"/>
          </a:xfrm>
          <a:prstGeom prst="rect">
            <a:avLst/>
          </a:prstGeom>
        </p:spPr>
        <p:txBody>
          <a:bodyPr vert="horz" lIns="90000" tIns="46800" rIns="90000" bIns="46800" rtlCol="0" anchor="ctr">
            <a:normAutofit/>
          </a:bodyPr>
          <a:lstStyle/>
          <a:p>
            <a:r>
              <a:rPr lang="zh-CN" altLang="en-US" dirty="0"/>
              <a:t>单击此处编辑母版标题样式</a:t>
            </a:r>
          </a:p>
        </p:txBody>
      </p:sp>
      <p:sp>
        <p:nvSpPr>
          <p:cNvPr id="1048662" name="文本占位符 2"/>
          <p:cNvSpPr>
            <a:spLocks noGrp="1"/>
          </p:cNvSpPr>
          <p:nvPr>
            <p:ph type="body" idx="1"/>
            <p:custDataLst>
              <p:tags r:id="rId13"/>
            </p:custDataLst>
          </p:nvPr>
        </p:nvSpPr>
        <p:spPr>
          <a:xfrm>
            <a:off x="884039" y="1925358"/>
            <a:ext cx="11090672" cy="458905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663" name="日期占位符 3"/>
          <p:cNvSpPr>
            <a:spLocks noGrp="1"/>
          </p:cNvSpPr>
          <p:nvPr>
            <p:ph type="dt" sz="half" idx="2"/>
          </p:nvPr>
        </p:nvSpPr>
        <p:spPr>
          <a:xfrm>
            <a:off x="884039" y="6703595"/>
            <a:ext cx="2893219" cy="385072"/>
          </a:xfrm>
          <a:prstGeom prst="rect">
            <a:avLst/>
          </a:prstGeom>
        </p:spPr>
        <p:txBody>
          <a:bodyPr vert="horz" lIns="90000" tIns="46800" rIns="90000" bIns="46800" rtlCol="0" anchor="ctr">
            <a:normAutofit/>
          </a:bodyPr>
          <a:lstStyle>
            <a:lvl1pPr algn="l">
              <a:lnSpc>
                <a:spcPct val="120000"/>
              </a:lnSpc>
              <a:defRPr sz="1265">
                <a:solidFill>
                  <a:schemeClr val="bg1">
                    <a:lumMod val="50000"/>
                  </a:schemeClr>
                </a:solidFill>
              </a:defRPr>
            </a:lvl1pPr>
          </a:lstStyle>
          <a:p>
            <a:fld id="{ECE76B0F-5B25-4149-B4F9-1DE8031AB7D1}" type="datetimeFigureOut">
              <a:rPr lang="zh-CN" altLang="en-US" smtClean="0"/>
              <a:pPr/>
              <a:t>2018/3/23</a:t>
            </a:fld>
            <a:endParaRPr lang="zh-CN" altLang="en-US"/>
          </a:p>
        </p:txBody>
      </p:sp>
      <p:sp>
        <p:nvSpPr>
          <p:cNvPr id="1048664" name="页脚占位符 4"/>
          <p:cNvSpPr>
            <a:spLocks noGrp="1"/>
          </p:cNvSpPr>
          <p:nvPr>
            <p:ph type="ftr" sz="quarter" idx="3"/>
          </p:nvPr>
        </p:nvSpPr>
        <p:spPr>
          <a:xfrm>
            <a:off x="4259461" y="6703595"/>
            <a:ext cx="4339828" cy="385072"/>
          </a:xfrm>
          <a:prstGeom prst="rect">
            <a:avLst/>
          </a:prstGeom>
        </p:spPr>
        <p:txBody>
          <a:bodyPr vert="horz" lIns="90000" tIns="46800" rIns="90000" bIns="46800" rtlCol="0" anchor="ctr">
            <a:normAutofit/>
          </a:bodyPr>
          <a:lstStyle>
            <a:lvl1pPr algn="ctr">
              <a:lnSpc>
                <a:spcPct val="120000"/>
              </a:lnSpc>
              <a:defRPr sz="1265">
                <a:solidFill>
                  <a:schemeClr val="bg1">
                    <a:lumMod val="50000"/>
                  </a:schemeClr>
                </a:solidFill>
              </a:defRPr>
            </a:lvl1pPr>
          </a:lstStyle>
          <a:p>
            <a:endParaRPr lang="zh-CN" altLang="en-US"/>
          </a:p>
        </p:txBody>
      </p:sp>
      <p:sp>
        <p:nvSpPr>
          <p:cNvPr id="1048665" name="灯片编号占位符 5"/>
          <p:cNvSpPr>
            <a:spLocks noGrp="1"/>
          </p:cNvSpPr>
          <p:nvPr>
            <p:ph type="sldNum" sz="quarter" idx="4"/>
          </p:nvPr>
        </p:nvSpPr>
        <p:spPr>
          <a:xfrm>
            <a:off x="9081492" y="6703595"/>
            <a:ext cx="2893219" cy="385072"/>
          </a:xfrm>
          <a:prstGeom prst="rect">
            <a:avLst/>
          </a:prstGeom>
        </p:spPr>
        <p:txBody>
          <a:bodyPr vert="horz" lIns="90000" tIns="46800" rIns="90000" bIns="46800" rtlCol="0" anchor="ctr">
            <a:normAutofit/>
          </a:bodyPr>
          <a:lstStyle>
            <a:lvl1pPr algn="r">
              <a:lnSpc>
                <a:spcPct val="120000"/>
              </a:lnSpc>
              <a:defRPr sz="1265">
                <a:solidFill>
                  <a:schemeClr val="bg1">
                    <a:lumMod val="50000"/>
                  </a:schemeClr>
                </a:solidFill>
              </a:defRPr>
            </a:lvl1pPr>
          </a:lstStyle>
          <a:p>
            <a:fld id="{2604F160-CA71-450D-8133-AFD131FCF22C}" type="slidenum">
              <a:rPr lang="zh-CN" altLang="en-US" smtClean="0"/>
              <a:pPr/>
              <a:t>‹#›</a:t>
            </a:fld>
            <a:endParaRPr lang="zh-CN" altLang="en-US"/>
          </a:p>
        </p:txBody>
      </p:sp>
      <p:sp>
        <p:nvSpPr>
          <p:cNvPr id="1048666"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txStyles>
    <p:titleStyle>
      <a:lvl1pPr algn="l" defTabSz="964565" rtl="0" eaLnBrk="1" latinLnBrk="0" hangingPunct="1">
        <a:lnSpc>
          <a:spcPct val="120000"/>
        </a:lnSpc>
        <a:spcBef>
          <a:spcPct val="0"/>
        </a:spcBef>
        <a:buNone/>
        <a:defRPr sz="4640" kern="1200">
          <a:solidFill>
            <a:schemeClr val="tx2"/>
          </a:solidFill>
          <a:latin typeface="+mj-lt"/>
          <a:ea typeface="+mj-ea"/>
          <a:cs typeface="+mj-cs"/>
        </a:defRPr>
      </a:lvl1pPr>
    </p:titleStyle>
    <p:bodyStyle>
      <a:lvl1pPr marL="241300" indent="-241300" algn="l" defTabSz="964565" rtl="0" eaLnBrk="1" latinLnBrk="0" hangingPunct="1">
        <a:lnSpc>
          <a:spcPct val="120000"/>
        </a:lnSpc>
        <a:spcBef>
          <a:spcPts val="1055"/>
        </a:spcBef>
        <a:buFont typeface="Arial" panose="020B0604020202020204" pitchFamily="34" charset="0"/>
        <a:buChar char="•"/>
        <a:defRPr sz="2530" kern="1200">
          <a:solidFill>
            <a:schemeClr val="tx1">
              <a:lumMod val="75000"/>
              <a:lumOff val="25000"/>
            </a:schemeClr>
          </a:solidFill>
          <a:latin typeface="+mn-lt"/>
          <a:ea typeface="+mn-ea"/>
          <a:cs typeface="+mn-cs"/>
        </a:defRPr>
      </a:lvl1pPr>
      <a:lvl2pPr marL="723265" indent="-241300" algn="l" defTabSz="964565" rtl="0" eaLnBrk="1" latinLnBrk="0" hangingPunct="1">
        <a:lnSpc>
          <a:spcPct val="120000"/>
        </a:lnSpc>
        <a:spcBef>
          <a:spcPct val="106000"/>
        </a:spcBef>
        <a:buFont typeface="Arial" panose="020B0604020202020204" pitchFamily="34" charset="0"/>
        <a:buChar char="•"/>
        <a:defRPr sz="2110" kern="1200">
          <a:solidFill>
            <a:schemeClr val="tx1">
              <a:lumMod val="75000"/>
              <a:lumOff val="25000"/>
            </a:schemeClr>
          </a:solidFill>
          <a:latin typeface="+mn-lt"/>
          <a:ea typeface="+mn-ea"/>
          <a:cs typeface="+mn-cs"/>
        </a:defRPr>
      </a:lvl2pPr>
      <a:lvl3pPr marL="1205230" indent="-241300" algn="l" defTabSz="964565" rtl="0" eaLnBrk="1" latinLnBrk="0" hangingPunct="1">
        <a:lnSpc>
          <a:spcPct val="120000"/>
        </a:lnSpc>
        <a:spcBef>
          <a:spcPct val="106000"/>
        </a:spcBef>
        <a:buFont typeface="Arial" panose="020B0604020202020204" pitchFamily="34" charset="0"/>
        <a:buChar char="•"/>
        <a:defRPr sz="1900" kern="1200">
          <a:solidFill>
            <a:schemeClr val="tx1">
              <a:lumMod val="75000"/>
              <a:lumOff val="25000"/>
            </a:schemeClr>
          </a:solidFill>
          <a:latin typeface="+mn-lt"/>
          <a:ea typeface="+mn-ea"/>
          <a:cs typeface="+mn-cs"/>
        </a:defRPr>
      </a:lvl3pPr>
      <a:lvl4pPr marL="1687830" indent="-241300" algn="l" defTabSz="964565" rtl="0" eaLnBrk="1" latinLnBrk="0" hangingPunct="1">
        <a:lnSpc>
          <a:spcPct val="120000"/>
        </a:lnSpc>
        <a:spcBef>
          <a:spcPct val="106000"/>
        </a:spcBef>
        <a:buFont typeface="Arial" panose="020B0604020202020204" pitchFamily="34" charset="0"/>
        <a:buChar char="•"/>
        <a:defRPr sz="1900" kern="1200">
          <a:solidFill>
            <a:schemeClr val="tx1">
              <a:lumMod val="75000"/>
              <a:lumOff val="25000"/>
            </a:schemeClr>
          </a:solidFill>
          <a:latin typeface="+mn-lt"/>
          <a:ea typeface="+mn-ea"/>
          <a:cs typeface="+mn-cs"/>
        </a:defRPr>
      </a:lvl4pPr>
      <a:lvl5pPr marL="2169795" indent="-241300" algn="l" defTabSz="964565" rtl="0" eaLnBrk="1" latinLnBrk="0" hangingPunct="1">
        <a:lnSpc>
          <a:spcPct val="120000"/>
        </a:lnSpc>
        <a:spcBef>
          <a:spcPct val="106000"/>
        </a:spcBef>
        <a:buFont typeface="Arial" panose="020B0604020202020204" pitchFamily="34" charset="0"/>
        <a:buChar char="•"/>
        <a:defRPr sz="1900" kern="1200">
          <a:solidFill>
            <a:schemeClr val="tx1">
              <a:lumMod val="75000"/>
              <a:lumOff val="25000"/>
            </a:schemeClr>
          </a:solidFill>
          <a:latin typeface="+mn-lt"/>
          <a:ea typeface="+mn-ea"/>
          <a:cs typeface="+mn-cs"/>
        </a:defRPr>
      </a:lvl5pPr>
      <a:lvl6pPr marL="26517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7625"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34.xml"/><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slideLayout" Target="../slideLayouts/slideLayout1.xml"/><Relationship Id="rId10" Type="http://schemas.openxmlformats.org/officeDocument/2006/relationships/image" Target="../media/image36.jpeg"/><Relationship Id="rId4" Type="http://schemas.openxmlformats.org/officeDocument/2006/relationships/tags" Target="../tags/tag35.xml"/><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notesSlide" Target="../notesSlides/notesSlide4.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notesSlide" Target="../notesSlides/notesSlide7.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slideLayout" Target="../slideLayouts/slideLayout1.xml"/><Relationship Id="rId5" Type="http://schemas.openxmlformats.org/officeDocument/2006/relationships/tags" Target="../tags/tag2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9" name="Freeform 6"/>
          <p:cNvSpPr/>
          <p:nvPr/>
        </p:nvSpPr>
        <p:spPr bwMode="auto">
          <a:xfrm>
            <a:off x="353" y="5732895"/>
            <a:ext cx="12858044" cy="1310312"/>
          </a:xfrm>
          <a:custGeom>
            <a:avLst/>
            <a:gdLst>
              <a:gd name="T0" fmla="*/ 5699 w 5699"/>
              <a:gd name="T1" fmla="*/ 0 h 581"/>
              <a:gd name="T2" fmla="*/ 5699 w 5699"/>
              <a:gd name="T3" fmla="*/ 141 h 581"/>
              <a:gd name="T4" fmla="*/ 5473 w 5699"/>
              <a:gd name="T5" fmla="*/ 202 h 581"/>
              <a:gd name="T6" fmla="*/ 5238 w 5699"/>
              <a:gd name="T7" fmla="*/ 258 h 581"/>
              <a:gd name="T8" fmla="*/ 4996 w 5699"/>
              <a:gd name="T9" fmla="*/ 310 h 581"/>
              <a:gd name="T10" fmla="*/ 4745 w 5699"/>
              <a:gd name="T11" fmla="*/ 357 h 581"/>
              <a:gd name="T12" fmla="*/ 4485 w 5699"/>
              <a:gd name="T13" fmla="*/ 399 h 581"/>
              <a:gd name="T14" fmla="*/ 4217 w 5699"/>
              <a:gd name="T15" fmla="*/ 437 h 581"/>
              <a:gd name="T16" fmla="*/ 3942 w 5699"/>
              <a:gd name="T17" fmla="*/ 470 h 581"/>
              <a:gd name="T18" fmla="*/ 3658 w 5699"/>
              <a:gd name="T19" fmla="*/ 500 h 581"/>
              <a:gd name="T20" fmla="*/ 3368 w 5699"/>
              <a:gd name="T21" fmla="*/ 524 h 581"/>
              <a:gd name="T22" fmla="*/ 3068 w 5699"/>
              <a:gd name="T23" fmla="*/ 545 h 581"/>
              <a:gd name="T24" fmla="*/ 2760 w 5699"/>
              <a:gd name="T25" fmla="*/ 561 h 581"/>
              <a:gd name="T26" fmla="*/ 2443 w 5699"/>
              <a:gd name="T27" fmla="*/ 571 h 581"/>
              <a:gd name="T28" fmla="*/ 2119 w 5699"/>
              <a:gd name="T29" fmla="*/ 578 h 581"/>
              <a:gd name="T30" fmla="*/ 1787 w 5699"/>
              <a:gd name="T31" fmla="*/ 581 h 581"/>
              <a:gd name="T32" fmla="*/ 1445 w 5699"/>
              <a:gd name="T33" fmla="*/ 580 h 581"/>
              <a:gd name="T34" fmla="*/ 1095 w 5699"/>
              <a:gd name="T35" fmla="*/ 573 h 581"/>
              <a:gd name="T36" fmla="*/ 738 w 5699"/>
              <a:gd name="T37" fmla="*/ 561 h 581"/>
              <a:gd name="T38" fmla="*/ 375 w 5699"/>
              <a:gd name="T39" fmla="*/ 547 h 581"/>
              <a:gd name="T40" fmla="*/ 0 w 5699"/>
              <a:gd name="T41" fmla="*/ 526 h 581"/>
              <a:gd name="T42" fmla="*/ 0 w 5699"/>
              <a:gd name="T43" fmla="*/ 503 h 581"/>
              <a:gd name="T44" fmla="*/ 394 w 5699"/>
              <a:gd name="T45" fmla="*/ 515 h 581"/>
              <a:gd name="T46" fmla="*/ 779 w 5699"/>
              <a:gd name="T47" fmla="*/ 524 h 581"/>
              <a:gd name="T48" fmla="*/ 1155 w 5699"/>
              <a:gd name="T49" fmla="*/ 527 h 581"/>
              <a:gd name="T50" fmla="*/ 1522 w 5699"/>
              <a:gd name="T51" fmla="*/ 526 h 581"/>
              <a:gd name="T52" fmla="*/ 1879 w 5699"/>
              <a:gd name="T53" fmla="*/ 519 h 581"/>
              <a:gd name="T54" fmla="*/ 2227 w 5699"/>
              <a:gd name="T55" fmla="*/ 507 h 581"/>
              <a:gd name="T56" fmla="*/ 2567 w 5699"/>
              <a:gd name="T57" fmla="*/ 491 h 581"/>
              <a:gd name="T58" fmla="*/ 2898 w 5699"/>
              <a:gd name="T59" fmla="*/ 470 h 581"/>
              <a:gd name="T60" fmla="*/ 3218 w 5699"/>
              <a:gd name="T61" fmla="*/ 446 h 581"/>
              <a:gd name="T62" fmla="*/ 3530 w 5699"/>
              <a:gd name="T63" fmla="*/ 414 h 581"/>
              <a:gd name="T64" fmla="*/ 3832 w 5699"/>
              <a:gd name="T65" fmla="*/ 380 h 581"/>
              <a:gd name="T66" fmla="*/ 4127 w 5699"/>
              <a:gd name="T67" fmla="*/ 339 h 581"/>
              <a:gd name="T68" fmla="*/ 4412 w 5699"/>
              <a:gd name="T69" fmla="*/ 294 h 581"/>
              <a:gd name="T70" fmla="*/ 4687 w 5699"/>
              <a:gd name="T71" fmla="*/ 245 h 581"/>
              <a:gd name="T72" fmla="*/ 4954 w 5699"/>
              <a:gd name="T73" fmla="*/ 192 h 581"/>
              <a:gd name="T74" fmla="*/ 5211 w 5699"/>
              <a:gd name="T75" fmla="*/ 132 h 581"/>
              <a:gd name="T76" fmla="*/ 5459 w 5699"/>
              <a:gd name="T77" fmla="*/ 68 h 581"/>
              <a:gd name="T78" fmla="*/ 5699 w 5699"/>
              <a:gd name="T7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99" h="581">
                <a:moveTo>
                  <a:pt x="5699" y="0"/>
                </a:moveTo>
                <a:lnTo>
                  <a:pt x="5699" y="141"/>
                </a:lnTo>
                <a:lnTo>
                  <a:pt x="5473" y="202"/>
                </a:lnTo>
                <a:lnTo>
                  <a:pt x="5238" y="258"/>
                </a:lnTo>
                <a:lnTo>
                  <a:pt x="4996" y="310"/>
                </a:lnTo>
                <a:lnTo>
                  <a:pt x="4745" y="357"/>
                </a:lnTo>
                <a:lnTo>
                  <a:pt x="4485" y="399"/>
                </a:lnTo>
                <a:lnTo>
                  <a:pt x="4217" y="437"/>
                </a:lnTo>
                <a:lnTo>
                  <a:pt x="3942" y="470"/>
                </a:lnTo>
                <a:lnTo>
                  <a:pt x="3658" y="500"/>
                </a:lnTo>
                <a:lnTo>
                  <a:pt x="3368" y="524"/>
                </a:lnTo>
                <a:lnTo>
                  <a:pt x="3068" y="545"/>
                </a:lnTo>
                <a:lnTo>
                  <a:pt x="2760" y="561"/>
                </a:lnTo>
                <a:lnTo>
                  <a:pt x="2443" y="571"/>
                </a:lnTo>
                <a:lnTo>
                  <a:pt x="2119" y="578"/>
                </a:lnTo>
                <a:lnTo>
                  <a:pt x="1787" y="581"/>
                </a:lnTo>
                <a:lnTo>
                  <a:pt x="1445" y="580"/>
                </a:lnTo>
                <a:lnTo>
                  <a:pt x="1095" y="573"/>
                </a:lnTo>
                <a:lnTo>
                  <a:pt x="738" y="561"/>
                </a:lnTo>
                <a:lnTo>
                  <a:pt x="375" y="547"/>
                </a:lnTo>
                <a:lnTo>
                  <a:pt x="0" y="526"/>
                </a:lnTo>
                <a:lnTo>
                  <a:pt x="0" y="503"/>
                </a:lnTo>
                <a:lnTo>
                  <a:pt x="394" y="515"/>
                </a:lnTo>
                <a:lnTo>
                  <a:pt x="779" y="524"/>
                </a:lnTo>
                <a:lnTo>
                  <a:pt x="1155" y="527"/>
                </a:lnTo>
                <a:lnTo>
                  <a:pt x="1522" y="526"/>
                </a:lnTo>
                <a:lnTo>
                  <a:pt x="1879" y="519"/>
                </a:lnTo>
                <a:lnTo>
                  <a:pt x="2227" y="507"/>
                </a:lnTo>
                <a:lnTo>
                  <a:pt x="2567" y="491"/>
                </a:lnTo>
                <a:lnTo>
                  <a:pt x="2898" y="470"/>
                </a:lnTo>
                <a:lnTo>
                  <a:pt x="3218" y="446"/>
                </a:lnTo>
                <a:lnTo>
                  <a:pt x="3530" y="414"/>
                </a:lnTo>
                <a:lnTo>
                  <a:pt x="3832" y="380"/>
                </a:lnTo>
                <a:lnTo>
                  <a:pt x="4127" y="339"/>
                </a:lnTo>
                <a:lnTo>
                  <a:pt x="4412" y="294"/>
                </a:lnTo>
                <a:lnTo>
                  <a:pt x="4687" y="245"/>
                </a:lnTo>
                <a:lnTo>
                  <a:pt x="4954" y="192"/>
                </a:lnTo>
                <a:lnTo>
                  <a:pt x="5211" y="132"/>
                </a:lnTo>
                <a:lnTo>
                  <a:pt x="5459" y="68"/>
                </a:lnTo>
                <a:lnTo>
                  <a:pt x="5699"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048580" name="Freeform 8"/>
          <p:cNvSpPr/>
          <p:nvPr/>
        </p:nvSpPr>
        <p:spPr bwMode="auto">
          <a:xfrm>
            <a:off x="353" y="6145763"/>
            <a:ext cx="12858044" cy="1098317"/>
          </a:xfrm>
          <a:custGeom>
            <a:avLst/>
            <a:gdLst>
              <a:gd name="T0" fmla="*/ 5699 w 5699"/>
              <a:gd name="T1" fmla="*/ 0 h 487"/>
              <a:gd name="T2" fmla="*/ 5699 w 5699"/>
              <a:gd name="T3" fmla="*/ 487 h 487"/>
              <a:gd name="T4" fmla="*/ 0 w 5699"/>
              <a:gd name="T5" fmla="*/ 487 h 487"/>
              <a:gd name="T6" fmla="*/ 0 w 5699"/>
              <a:gd name="T7" fmla="*/ 360 h 487"/>
              <a:gd name="T8" fmla="*/ 375 w 5699"/>
              <a:gd name="T9" fmla="*/ 381 h 487"/>
              <a:gd name="T10" fmla="*/ 738 w 5699"/>
              <a:gd name="T11" fmla="*/ 398 h 487"/>
              <a:gd name="T12" fmla="*/ 1095 w 5699"/>
              <a:gd name="T13" fmla="*/ 410 h 487"/>
              <a:gd name="T14" fmla="*/ 1445 w 5699"/>
              <a:gd name="T15" fmla="*/ 419 h 487"/>
              <a:gd name="T16" fmla="*/ 1787 w 5699"/>
              <a:gd name="T17" fmla="*/ 423 h 487"/>
              <a:gd name="T18" fmla="*/ 2119 w 5699"/>
              <a:gd name="T19" fmla="*/ 421 h 487"/>
              <a:gd name="T20" fmla="*/ 2443 w 5699"/>
              <a:gd name="T21" fmla="*/ 416 h 487"/>
              <a:gd name="T22" fmla="*/ 2760 w 5699"/>
              <a:gd name="T23" fmla="*/ 405 h 487"/>
              <a:gd name="T24" fmla="*/ 3068 w 5699"/>
              <a:gd name="T25" fmla="*/ 391 h 487"/>
              <a:gd name="T26" fmla="*/ 3368 w 5699"/>
              <a:gd name="T27" fmla="*/ 372 h 487"/>
              <a:gd name="T28" fmla="*/ 3658 w 5699"/>
              <a:gd name="T29" fmla="*/ 348 h 487"/>
              <a:gd name="T30" fmla="*/ 3942 w 5699"/>
              <a:gd name="T31" fmla="*/ 320 h 487"/>
              <a:gd name="T32" fmla="*/ 4217 w 5699"/>
              <a:gd name="T33" fmla="*/ 289 h 487"/>
              <a:gd name="T34" fmla="*/ 4485 w 5699"/>
              <a:gd name="T35" fmla="*/ 250 h 487"/>
              <a:gd name="T36" fmla="*/ 4745 w 5699"/>
              <a:gd name="T37" fmla="*/ 210 h 487"/>
              <a:gd name="T38" fmla="*/ 4996 w 5699"/>
              <a:gd name="T39" fmla="*/ 163 h 487"/>
              <a:gd name="T40" fmla="*/ 5238 w 5699"/>
              <a:gd name="T41" fmla="*/ 113 h 487"/>
              <a:gd name="T42" fmla="*/ 5473 w 5699"/>
              <a:gd name="T43" fmla="*/ 59 h 487"/>
              <a:gd name="T44" fmla="*/ 5699 w 5699"/>
              <a:gd name="T4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99" h="487">
                <a:moveTo>
                  <a:pt x="5699" y="0"/>
                </a:moveTo>
                <a:lnTo>
                  <a:pt x="5699" y="487"/>
                </a:lnTo>
                <a:lnTo>
                  <a:pt x="0" y="487"/>
                </a:lnTo>
                <a:lnTo>
                  <a:pt x="0" y="360"/>
                </a:lnTo>
                <a:lnTo>
                  <a:pt x="375" y="381"/>
                </a:lnTo>
                <a:lnTo>
                  <a:pt x="738" y="398"/>
                </a:lnTo>
                <a:lnTo>
                  <a:pt x="1095" y="410"/>
                </a:lnTo>
                <a:lnTo>
                  <a:pt x="1445" y="419"/>
                </a:lnTo>
                <a:lnTo>
                  <a:pt x="1787" y="423"/>
                </a:lnTo>
                <a:lnTo>
                  <a:pt x="2119" y="421"/>
                </a:lnTo>
                <a:lnTo>
                  <a:pt x="2443" y="416"/>
                </a:lnTo>
                <a:lnTo>
                  <a:pt x="2760" y="405"/>
                </a:lnTo>
                <a:lnTo>
                  <a:pt x="3068" y="391"/>
                </a:lnTo>
                <a:lnTo>
                  <a:pt x="3368" y="372"/>
                </a:lnTo>
                <a:lnTo>
                  <a:pt x="3658" y="348"/>
                </a:lnTo>
                <a:lnTo>
                  <a:pt x="3942" y="320"/>
                </a:lnTo>
                <a:lnTo>
                  <a:pt x="4217" y="289"/>
                </a:lnTo>
                <a:lnTo>
                  <a:pt x="4485" y="250"/>
                </a:lnTo>
                <a:lnTo>
                  <a:pt x="4745" y="210"/>
                </a:lnTo>
                <a:lnTo>
                  <a:pt x="4996" y="163"/>
                </a:lnTo>
                <a:lnTo>
                  <a:pt x="5238" y="113"/>
                </a:lnTo>
                <a:lnTo>
                  <a:pt x="5473" y="59"/>
                </a:lnTo>
                <a:lnTo>
                  <a:pt x="5699" y="0"/>
                </a:lnTo>
                <a:close/>
              </a:path>
            </a:pathLst>
          </a:custGeom>
          <a:solidFill>
            <a:srgbClr val="005D40"/>
          </a:solidFill>
          <a:ln w="0">
            <a:noFill/>
            <a:prstDash val="solid"/>
            <a:round/>
          </a:ln>
        </p:spPr>
        <p:txBody>
          <a:bodyPr vert="horz" wrap="square" lIns="128580" tIns="64290" rIns="128580" bIns="64290" numCol="1" anchor="t" anchorCtr="0" compatLnSpc="1"/>
          <a:lstStyle/>
          <a:p>
            <a:endParaRPr lang="zh-CN" altLang="en-US"/>
          </a:p>
        </p:txBody>
      </p:sp>
      <p:sp>
        <p:nvSpPr>
          <p:cNvPr id="1048581" name="Freeform 9"/>
          <p:cNvSpPr/>
          <p:nvPr/>
        </p:nvSpPr>
        <p:spPr bwMode="auto">
          <a:xfrm>
            <a:off x="-282" y="-54610"/>
            <a:ext cx="12858044" cy="2701813"/>
          </a:xfrm>
          <a:custGeom>
            <a:avLst/>
            <a:gdLst>
              <a:gd name="T0" fmla="*/ 0 w 5699"/>
              <a:gd name="T1" fmla="*/ 0 h 1198"/>
              <a:gd name="T2" fmla="*/ 5699 w 5699"/>
              <a:gd name="T3" fmla="*/ 0 h 1198"/>
              <a:gd name="T4" fmla="*/ 5699 w 5699"/>
              <a:gd name="T5" fmla="*/ 410 h 1198"/>
              <a:gd name="T6" fmla="*/ 5344 w 5699"/>
              <a:gd name="T7" fmla="*/ 399 h 1198"/>
              <a:gd name="T8" fmla="*/ 4995 w 5699"/>
              <a:gd name="T9" fmla="*/ 394 h 1198"/>
              <a:gd name="T10" fmla="*/ 4656 w 5699"/>
              <a:gd name="T11" fmla="*/ 394 h 1198"/>
              <a:gd name="T12" fmla="*/ 4323 w 5699"/>
              <a:gd name="T13" fmla="*/ 399 h 1198"/>
              <a:gd name="T14" fmla="*/ 3998 w 5699"/>
              <a:gd name="T15" fmla="*/ 410 h 1198"/>
              <a:gd name="T16" fmla="*/ 3679 w 5699"/>
              <a:gd name="T17" fmla="*/ 425 h 1198"/>
              <a:gd name="T18" fmla="*/ 3367 w 5699"/>
              <a:gd name="T19" fmla="*/ 446 h 1198"/>
              <a:gd name="T20" fmla="*/ 3064 w 5699"/>
              <a:gd name="T21" fmla="*/ 474 h 1198"/>
              <a:gd name="T22" fmla="*/ 2768 w 5699"/>
              <a:gd name="T23" fmla="*/ 505 h 1198"/>
              <a:gd name="T24" fmla="*/ 2481 w 5699"/>
              <a:gd name="T25" fmla="*/ 542 h 1198"/>
              <a:gd name="T26" fmla="*/ 2199 w 5699"/>
              <a:gd name="T27" fmla="*/ 584 h 1198"/>
              <a:gd name="T28" fmla="*/ 1926 w 5699"/>
              <a:gd name="T29" fmla="*/ 631 h 1198"/>
              <a:gd name="T30" fmla="*/ 1659 w 5699"/>
              <a:gd name="T31" fmla="*/ 683 h 1198"/>
              <a:gd name="T32" fmla="*/ 1400 w 5699"/>
              <a:gd name="T33" fmla="*/ 742 h 1198"/>
              <a:gd name="T34" fmla="*/ 1147 w 5699"/>
              <a:gd name="T35" fmla="*/ 805 h 1198"/>
              <a:gd name="T36" fmla="*/ 904 w 5699"/>
              <a:gd name="T37" fmla="*/ 873 h 1198"/>
              <a:gd name="T38" fmla="*/ 667 w 5699"/>
              <a:gd name="T39" fmla="*/ 946 h 1198"/>
              <a:gd name="T40" fmla="*/ 437 w 5699"/>
              <a:gd name="T41" fmla="*/ 1024 h 1198"/>
              <a:gd name="T42" fmla="*/ 214 w 5699"/>
              <a:gd name="T43" fmla="*/ 1109 h 1198"/>
              <a:gd name="T44" fmla="*/ 0 w 5699"/>
              <a:gd name="T45" fmla="*/ 1198 h 1198"/>
              <a:gd name="T46" fmla="*/ 0 w 5699"/>
              <a:gd name="T47"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9" h="1198">
                <a:moveTo>
                  <a:pt x="0" y="0"/>
                </a:moveTo>
                <a:lnTo>
                  <a:pt x="5699" y="0"/>
                </a:lnTo>
                <a:lnTo>
                  <a:pt x="5699" y="410"/>
                </a:lnTo>
                <a:lnTo>
                  <a:pt x="5344" y="399"/>
                </a:lnTo>
                <a:lnTo>
                  <a:pt x="4995" y="394"/>
                </a:lnTo>
                <a:lnTo>
                  <a:pt x="4656" y="394"/>
                </a:lnTo>
                <a:lnTo>
                  <a:pt x="4323" y="399"/>
                </a:lnTo>
                <a:lnTo>
                  <a:pt x="3998" y="410"/>
                </a:lnTo>
                <a:lnTo>
                  <a:pt x="3679" y="425"/>
                </a:lnTo>
                <a:lnTo>
                  <a:pt x="3367" y="446"/>
                </a:lnTo>
                <a:lnTo>
                  <a:pt x="3064" y="474"/>
                </a:lnTo>
                <a:lnTo>
                  <a:pt x="2768" y="505"/>
                </a:lnTo>
                <a:lnTo>
                  <a:pt x="2481" y="542"/>
                </a:lnTo>
                <a:lnTo>
                  <a:pt x="2199" y="584"/>
                </a:lnTo>
                <a:lnTo>
                  <a:pt x="1926" y="631"/>
                </a:lnTo>
                <a:lnTo>
                  <a:pt x="1659" y="683"/>
                </a:lnTo>
                <a:lnTo>
                  <a:pt x="1400" y="742"/>
                </a:lnTo>
                <a:lnTo>
                  <a:pt x="1147" y="805"/>
                </a:lnTo>
                <a:lnTo>
                  <a:pt x="904" y="873"/>
                </a:lnTo>
                <a:lnTo>
                  <a:pt x="667" y="946"/>
                </a:lnTo>
                <a:lnTo>
                  <a:pt x="437" y="1024"/>
                </a:lnTo>
                <a:lnTo>
                  <a:pt x="214" y="1109"/>
                </a:lnTo>
                <a:lnTo>
                  <a:pt x="0" y="1198"/>
                </a:lnTo>
                <a:lnTo>
                  <a:pt x="0" y="0"/>
                </a:lnTo>
                <a:close/>
              </a:path>
            </a:pathLst>
          </a:custGeom>
          <a:solidFill>
            <a:srgbClr val="005D40"/>
          </a:solidFill>
          <a:ln w="0">
            <a:noFill/>
            <a:prstDash val="solid"/>
            <a:round/>
          </a:ln>
        </p:spPr>
        <p:txBody>
          <a:bodyPr vert="horz" wrap="square" lIns="128580" tIns="64290" rIns="128580" bIns="64290" numCol="1" anchor="t" anchorCtr="0" compatLnSpc="1"/>
          <a:lstStyle/>
          <a:p>
            <a:endParaRPr lang="zh-CN" altLang="en-US"/>
          </a:p>
        </p:txBody>
      </p:sp>
      <p:sp>
        <p:nvSpPr>
          <p:cNvPr id="1048582" name="Freeform 11"/>
          <p:cNvSpPr/>
          <p:nvPr/>
        </p:nvSpPr>
        <p:spPr bwMode="auto">
          <a:xfrm>
            <a:off x="353" y="935936"/>
            <a:ext cx="12858044" cy="2320673"/>
          </a:xfrm>
          <a:custGeom>
            <a:avLst/>
            <a:gdLst>
              <a:gd name="T0" fmla="*/ 4995 w 5699"/>
              <a:gd name="T1" fmla="*/ 0 h 1029"/>
              <a:gd name="T2" fmla="*/ 5344 w 5699"/>
              <a:gd name="T3" fmla="*/ 3 h 1029"/>
              <a:gd name="T4" fmla="*/ 5699 w 5699"/>
              <a:gd name="T5" fmla="*/ 12 h 1029"/>
              <a:gd name="T6" fmla="*/ 5699 w 5699"/>
              <a:gd name="T7" fmla="*/ 43 h 1029"/>
              <a:gd name="T8" fmla="*/ 5324 w 5699"/>
              <a:gd name="T9" fmla="*/ 45 h 1029"/>
              <a:gd name="T10" fmla="*/ 4959 w 5699"/>
              <a:gd name="T11" fmla="*/ 52 h 1029"/>
              <a:gd name="T12" fmla="*/ 4602 w 5699"/>
              <a:gd name="T13" fmla="*/ 66 h 1029"/>
              <a:gd name="T14" fmla="*/ 4254 w 5699"/>
              <a:gd name="T15" fmla="*/ 85 h 1029"/>
              <a:gd name="T16" fmla="*/ 3912 w 5699"/>
              <a:gd name="T17" fmla="*/ 109 h 1029"/>
              <a:gd name="T18" fmla="*/ 3580 w 5699"/>
              <a:gd name="T19" fmla="*/ 139 h 1029"/>
              <a:gd name="T20" fmla="*/ 3256 w 5699"/>
              <a:gd name="T21" fmla="*/ 174 h 1029"/>
              <a:gd name="T22" fmla="*/ 2939 w 5699"/>
              <a:gd name="T23" fmla="*/ 214 h 1029"/>
              <a:gd name="T24" fmla="*/ 2631 w 5699"/>
              <a:gd name="T25" fmla="*/ 261 h 1029"/>
              <a:gd name="T26" fmla="*/ 2331 w 5699"/>
              <a:gd name="T27" fmla="*/ 313 h 1029"/>
              <a:gd name="T28" fmla="*/ 2039 w 5699"/>
              <a:gd name="T29" fmla="*/ 371 h 1029"/>
              <a:gd name="T30" fmla="*/ 1757 w 5699"/>
              <a:gd name="T31" fmla="*/ 433 h 1029"/>
              <a:gd name="T32" fmla="*/ 1480 w 5699"/>
              <a:gd name="T33" fmla="*/ 501 h 1029"/>
              <a:gd name="T34" fmla="*/ 1214 w 5699"/>
              <a:gd name="T35" fmla="*/ 576 h 1029"/>
              <a:gd name="T36" fmla="*/ 954 w 5699"/>
              <a:gd name="T37" fmla="*/ 654 h 1029"/>
              <a:gd name="T38" fmla="*/ 703 w 5699"/>
              <a:gd name="T39" fmla="*/ 740 h 1029"/>
              <a:gd name="T40" fmla="*/ 461 w 5699"/>
              <a:gd name="T41" fmla="*/ 830 h 1029"/>
              <a:gd name="T42" fmla="*/ 226 w 5699"/>
              <a:gd name="T43" fmla="*/ 926 h 1029"/>
              <a:gd name="T44" fmla="*/ 0 w 5699"/>
              <a:gd name="T45" fmla="*/ 1029 h 1029"/>
              <a:gd name="T46" fmla="*/ 0 w 5699"/>
              <a:gd name="T47" fmla="*/ 832 h 1029"/>
              <a:gd name="T48" fmla="*/ 214 w 5699"/>
              <a:gd name="T49" fmla="*/ 741 h 1029"/>
              <a:gd name="T50" fmla="*/ 437 w 5699"/>
              <a:gd name="T51" fmla="*/ 656 h 1029"/>
              <a:gd name="T52" fmla="*/ 667 w 5699"/>
              <a:gd name="T53" fmla="*/ 576 h 1029"/>
              <a:gd name="T54" fmla="*/ 904 w 5699"/>
              <a:gd name="T55" fmla="*/ 501 h 1029"/>
              <a:gd name="T56" fmla="*/ 1147 w 5699"/>
              <a:gd name="T57" fmla="*/ 432 h 1029"/>
              <a:gd name="T58" fmla="*/ 1400 w 5699"/>
              <a:gd name="T59" fmla="*/ 367 h 1029"/>
              <a:gd name="T60" fmla="*/ 1659 w 5699"/>
              <a:gd name="T61" fmla="*/ 308 h 1029"/>
              <a:gd name="T62" fmla="*/ 1926 w 5699"/>
              <a:gd name="T63" fmla="*/ 254 h 1029"/>
              <a:gd name="T64" fmla="*/ 2199 w 5699"/>
              <a:gd name="T65" fmla="*/ 205 h 1029"/>
              <a:gd name="T66" fmla="*/ 2481 w 5699"/>
              <a:gd name="T67" fmla="*/ 162 h 1029"/>
              <a:gd name="T68" fmla="*/ 2768 w 5699"/>
              <a:gd name="T69" fmla="*/ 123 h 1029"/>
              <a:gd name="T70" fmla="*/ 3064 w 5699"/>
              <a:gd name="T71" fmla="*/ 90 h 1029"/>
              <a:gd name="T72" fmla="*/ 3367 w 5699"/>
              <a:gd name="T73" fmla="*/ 62 h 1029"/>
              <a:gd name="T74" fmla="*/ 3679 w 5699"/>
              <a:gd name="T75" fmla="*/ 40 h 1029"/>
              <a:gd name="T76" fmla="*/ 3998 w 5699"/>
              <a:gd name="T77" fmla="*/ 21 h 1029"/>
              <a:gd name="T78" fmla="*/ 4323 w 5699"/>
              <a:gd name="T79" fmla="*/ 8 h 1029"/>
              <a:gd name="T80" fmla="*/ 4656 w 5699"/>
              <a:gd name="T81" fmla="*/ 2 h 1029"/>
              <a:gd name="T82" fmla="*/ 4995 w 5699"/>
              <a:gd name="T83"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99" h="1029">
                <a:moveTo>
                  <a:pt x="4995" y="0"/>
                </a:moveTo>
                <a:lnTo>
                  <a:pt x="5344" y="3"/>
                </a:lnTo>
                <a:lnTo>
                  <a:pt x="5699" y="12"/>
                </a:lnTo>
                <a:lnTo>
                  <a:pt x="5699" y="43"/>
                </a:lnTo>
                <a:lnTo>
                  <a:pt x="5324" y="45"/>
                </a:lnTo>
                <a:lnTo>
                  <a:pt x="4959" y="52"/>
                </a:lnTo>
                <a:lnTo>
                  <a:pt x="4602" y="66"/>
                </a:lnTo>
                <a:lnTo>
                  <a:pt x="4254" y="85"/>
                </a:lnTo>
                <a:lnTo>
                  <a:pt x="3912" y="109"/>
                </a:lnTo>
                <a:lnTo>
                  <a:pt x="3580" y="139"/>
                </a:lnTo>
                <a:lnTo>
                  <a:pt x="3256" y="174"/>
                </a:lnTo>
                <a:lnTo>
                  <a:pt x="2939" y="214"/>
                </a:lnTo>
                <a:lnTo>
                  <a:pt x="2631" y="261"/>
                </a:lnTo>
                <a:lnTo>
                  <a:pt x="2331" y="313"/>
                </a:lnTo>
                <a:lnTo>
                  <a:pt x="2039" y="371"/>
                </a:lnTo>
                <a:lnTo>
                  <a:pt x="1757" y="433"/>
                </a:lnTo>
                <a:lnTo>
                  <a:pt x="1480" y="501"/>
                </a:lnTo>
                <a:lnTo>
                  <a:pt x="1214" y="576"/>
                </a:lnTo>
                <a:lnTo>
                  <a:pt x="954" y="654"/>
                </a:lnTo>
                <a:lnTo>
                  <a:pt x="703" y="740"/>
                </a:lnTo>
                <a:lnTo>
                  <a:pt x="461" y="830"/>
                </a:lnTo>
                <a:lnTo>
                  <a:pt x="226" y="926"/>
                </a:lnTo>
                <a:lnTo>
                  <a:pt x="0" y="1029"/>
                </a:lnTo>
                <a:lnTo>
                  <a:pt x="0" y="832"/>
                </a:lnTo>
                <a:lnTo>
                  <a:pt x="214" y="741"/>
                </a:lnTo>
                <a:lnTo>
                  <a:pt x="437" y="656"/>
                </a:lnTo>
                <a:lnTo>
                  <a:pt x="667" y="576"/>
                </a:lnTo>
                <a:lnTo>
                  <a:pt x="904" y="501"/>
                </a:lnTo>
                <a:lnTo>
                  <a:pt x="1147" y="432"/>
                </a:lnTo>
                <a:lnTo>
                  <a:pt x="1400" y="367"/>
                </a:lnTo>
                <a:lnTo>
                  <a:pt x="1659" y="308"/>
                </a:lnTo>
                <a:lnTo>
                  <a:pt x="1926" y="254"/>
                </a:lnTo>
                <a:lnTo>
                  <a:pt x="2199" y="205"/>
                </a:lnTo>
                <a:lnTo>
                  <a:pt x="2481" y="162"/>
                </a:lnTo>
                <a:lnTo>
                  <a:pt x="2768" y="123"/>
                </a:lnTo>
                <a:lnTo>
                  <a:pt x="3064" y="90"/>
                </a:lnTo>
                <a:lnTo>
                  <a:pt x="3367" y="62"/>
                </a:lnTo>
                <a:lnTo>
                  <a:pt x="3679" y="40"/>
                </a:lnTo>
                <a:lnTo>
                  <a:pt x="3998" y="21"/>
                </a:lnTo>
                <a:lnTo>
                  <a:pt x="4323" y="8"/>
                </a:lnTo>
                <a:lnTo>
                  <a:pt x="4656" y="2"/>
                </a:lnTo>
                <a:lnTo>
                  <a:pt x="4995"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048583" name="矩形 259"/>
          <p:cNvSpPr>
            <a:spLocks noChangeArrowheads="1"/>
          </p:cNvSpPr>
          <p:nvPr/>
        </p:nvSpPr>
        <p:spPr bwMode="auto">
          <a:xfrm>
            <a:off x="2242185" y="2940377"/>
            <a:ext cx="8374380" cy="1107996"/>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zh-CN" sz="7200" b="1" cap="all" dirty="0" smtClean="0">
                <a:latin typeface="黑体" pitchFamily="49" charset="-122"/>
                <a:ea typeface="黑体" pitchFamily="49" charset="-122"/>
                <a:cs typeface="Arial" panose="020B0604020202020204" pitchFamily="34" charset="0"/>
              </a:rPr>
              <a:t>农</a:t>
            </a:r>
            <a:r>
              <a:rPr lang="en-US" altLang="zh-CN" sz="7200" b="1" cap="all" dirty="0" smtClean="0">
                <a:latin typeface="黑体" pitchFamily="49" charset="-122"/>
                <a:ea typeface="黑体" pitchFamily="49" charset="-122"/>
                <a:cs typeface="Arial" panose="020B0604020202020204" pitchFamily="34" charset="0"/>
              </a:rPr>
              <a:t> </a:t>
            </a:r>
            <a:r>
              <a:rPr lang="zh-CN" altLang="zh-CN" sz="7200" b="1" cap="all" dirty="0" smtClean="0">
                <a:latin typeface="黑体" pitchFamily="49" charset="-122"/>
                <a:ea typeface="黑体" pitchFamily="49" charset="-122"/>
                <a:cs typeface="Arial" panose="020B0604020202020204" pitchFamily="34" charset="0"/>
              </a:rPr>
              <a:t>业</a:t>
            </a:r>
            <a:r>
              <a:rPr lang="en-US" altLang="zh-CN" sz="7200" b="1" cap="all" dirty="0" smtClean="0">
                <a:latin typeface="黑体" pitchFamily="49" charset="-122"/>
                <a:ea typeface="黑体" pitchFamily="49" charset="-122"/>
                <a:cs typeface="Arial" panose="020B0604020202020204" pitchFamily="34" charset="0"/>
              </a:rPr>
              <a:t> </a:t>
            </a:r>
            <a:r>
              <a:rPr lang="zh-CN" altLang="zh-CN" sz="7200" b="1" cap="all" dirty="0" smtClean="0">
                <a:latin typeface="黑体" pitchFamily="49" charset="-122"/>
                <a:ea typeface="黑体" pitchFamily="49" charset="-122"/>
                <a:cs typeface="Arial" panose="020B0604020202020204" pitchFamily="34" charset="0"/>
              </a:rPr>
              <a:t>品</a:t>
            </a:r>
            <a:r>
              <a:rPr lang="en-US" altLang="zh-CN" sz="7200" b="1" cap="all" dirty="0" smtClean="0">
                <a:latin typeface="黑体" pitchFamily="49" charset="-122"/>
                <a:ea typeface="黑体" pitchFamily="49" charset="-122"/>
                <a:cs typeface="Arial" panose="020B0604020202020204" pitchFamily="34" charset="0"/>
              </a:rPr>
              <a:t> </a:t>
            </a:r>
            <a:r>
              <a:rPr lang="zh-CN" altLang="zh-CN" sz="7200" b="1" cap="all" dirty="0" smtClean="0">
                <a:latin typeface="黑体" pitchFamily="49" charset="-122"/>
                <a:ea typeface="黑体" pitchFamily="49" charset="-122"/>
                <a:cs typeface="Arial" panose="020B0604020202020204" pitchFamily="34" charset="0"/>
              </a:rPr>
              <a:t>牌</a:t>
            </a:r>
            <a:r>
              <a:rPr lang="en-US" altLang="zh-CN" sz="7200" b="1" cap="all" dirty="0" smtClean="0">
                <a:latin typeface="黑体" pitchFamily="49" charset="-122"/>
                <a:ea typeface="黑体" pitchFamily="49" charset="-122"/>
                <a:cs typeface="Arial" panose="020B0604020202020204" pitchFamily="34" charset="0"/>
              </a:rPr>
              <a:t> </a:t>
            </a:r>
            <a:r>
              <a:rPr lang="zh-CN" altLang="zh-CN" sz="7200" b="1" cap="all" dirty="0" smtClean="0">
                <a:latin typeface="黑体" pitchFamily="49" charset="-122"/>
                <a:ea typeface="黑体" pitchFamily="49" charset="-122"/>
                <a:cs typeface="Arial" panose="020B0604020202020204" pitchFamily="34" charset="0"/>
              </a:rPr>
              <a:t>建</a:t>
            </a:r>
            <a:r>
              <a:rPr lang="en-US" altLang="zh-CN" sz="7200" b="1" cap="all" dirty="0" smtClean="0">
                <a:latin typeface="黑体" pitchFamily="49" charset="-122"/>
                <a:ea typeface="黑体" pitchFamily="49" charset="-122"/>
                <a:cs typeface="Arial" panose="020B0604020202020204" pitchFamily="34" charset="0"/>
              </a:rPr>
              <a:t> </a:t>
            </a:r>
            <a:r>
              <a:rPr lang="zh-CN" altLang="zh-CN" sz="7200" b="1" cap="all" dirty="0" smtClean="0">
                <a:latin typeface="黑体" pitchFamily="49" charset="-122"/>
                <a:ea typeface="黑体" pitchFamily="49" charset="-122"/>
                <a:cs typeface="Arial" panose="020B0604020202020204" pitchFamily="34" charset="0"/>
              </a:rPr>
              <a:t>设</a:t>
            </a:r>
            <a:endParaRPr lang="zh-CN" altLang="zh-CN" sz="7200" b="1" cap="all" dirty="0">
              <a:latin typeface="黑体" pitchFamily="49" charset="-122"/>
              <a:ea typeface="黑体" pitchFamily="49" charset="-122"/>
              <a:cs typeface="Arial" panose="020B0604020202020204" pitchFamily="34" charset="0"/>
            </a:endParaRPr>
          </a:p>
        </p:txBody>
      </p:sp>
      <p:grpSp>
        <p:nvGrpSpPr>
          <p:cNvPr id="22" name="组合 3"/>
          <p:cNvGrpSpPr/>
          <p:nvPr/>
        </p:nvGrpSpPr>
        <p:grpSpPr>
          <a:xfrm>
            <a:off x="380703" y="303957"/>
            <a:ext cx="6836084" cy="585098"/>
            <a:chOff x="6856" y="5588"/>
            <a:chExt cx="7936" cy="1336"/>
          </a:xfrm>
        </p:grpSpPr>
        <p:sp>
          <p:nvSpPr>
            <p:cNvPr id="1048584" name="矩形 259"/>
            <p:cNvSpPr>
              <a:spLocks noChangeArrowheads="1"/>
            </p:cNvSpPr>
            <p:nvPr/>
          </p:nvSpPr>
          <p:spPr bwMode="auto">
            <a:xfrm>
              <a:off x="7185" y="6081"/>
              <a:ext cx="7607" cy="84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fontAlgn="auto">
                <a:spcBef>
                  <a:spcPts val="0"/>
                </a:spcBef>
                <a:spcAft>
                  <a:spcPts val="0"/>
                </a:spcAft>
                <a:buNone/>
                <a:defRPr/>
              </a:pPr>
              <a:r>
                <a:rPr lang="zh-CN" altLang="en-US" sz="2400" b="1" dirty="0" smtClean="0">
                  <a:solidFill>
                    <a:prstClr val="white"/>
                  </a:solidFill>
                  <a:latin typeface="微软雅黑" panose="020B0503020204020204" charset="-122"/>
                  <a:ea typeface="微软雅黑" panose="020B0503020204020204" charset="-122"/>
                </a:rPr>
                <a:t>农业部农村实用人才带头人创业指导讲师团</a:t>
              </a:r>
              <a:endParaRPr lang="zh-CN" altLang="en-US" sz="2400" b="1" dirty="0">
                <a:solidFill>
                  <a:prstClr val="white"/>
                </a:solidFill>
                <a:latin typeface="微软雅黑" panose="020B0503020204020204" charset="-122"/>
                <a:ea typeface="微软雅黑" panose="020B0503020204020204" charset="-122"/>
              </a:endParaRPr>
            </a:p>
          </p:txBody>
        </p:sp>
        <p:cxnSp>
          <p:nvCxnSpPr>
            <p:cNvPr id="3145728" name="直接连接符 2"/>
            <p:cNvCxnSpPr>
              <a:cxnSpLocks/>
            </p:cNvCxnSpPr>
            <p:nvPr/>
          </p:nvCxnSpPr>
          <p:spPr>
            <a:xfrm>
              <a:off x="6856" y="5588"/>
              <a:ext cx="4533" cy="0"/>
            </a:xfrm>
            <a:prstGeom prst="line">
              <a:avLst/>
            </a:prstGeom>
            <a:ln w="12700" cmpd="sng">
              <a:solidFill>
                <a:srgbClr val="005D40"/>
              </a:solidFill>
              <a:prstDash val="soli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917207" y="4768453"/>
            <a:ext cx="2736304" cy="523220"/>
          </a:xfrm>
          <a:prstGeom prst="rect">
            <a:avLst/>
          </a:prstGeom>
          <a:noFill/>
        </p:spPr>
        <p:txBody>
          <a:bodyPr wrap="square" rtlCol="0">
            <a:spAutoFit/>
          </a:bodyPr>
          <a:lstStyle/>
          <a:p>
            <a:r>
              <a:rPr lang="zh-CN" altLang="en-US" sz="2800" b="1" dirty="0" smtClean="0">
                <a:latin typeface="黑体" pitchFamily="49" charset="-122"/>
                <a:ea typeface="黑体" pitchFamily="49" charset="-122"/>
              </a:rPr>
              <a:t>讲 师：左 超</a:t>
            </a:r>
            <a:endParaRPr lang="zh-CN" altLang="en-US" sz="2800" b="1" dirty="0">
              <a:latin typeface="黑体" pitchFamily="49" charset="-122"/>
              <a:ea typeface="黑体" pitchFamily="49" charset="-122"/>
            </a:endParaRPr>
          </a:p>
        </p:txBody>
      </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8581"/>
                                        </p:tgtEl>
                                        <p:attrNameLst>
                                          <p:attrName>style.visibility</p:attrName>
                                        </p:attrNameLst>
                                      </p:cBhvr>
                                      <p:to>
                                        <p:strVal val="visible"/>
                                      </p:to>
                                    </p:set>
                                    <p:animEffect transition="in" filter="wipe(left)">
                                      <p:cBhvr>
                                        <p:cTn id="7" dur="500"/>
                                        <p:tgtEl>
                                          <p:spTgt spid="104858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48580"/>
                                        </p:tgtEl>
                                        <p:attrNameLst>
                                          <p:attrName>style.visibility</p:attrName>
                                        </p:attrNameLst>
                                      </p:cBhvr>
                                      <p:to>
                                        <p:strVal val="visible"/>
                                      </p:to>
                                    </p:set>
                                    <p:animEffect transition="in" filter="wipe(right)">
                                      <p:cBhvr>
                                        <p:cTn id="10" dur="500"/>
                                        <p:tgtEl>
                                          <p:spTgt spid="104858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48582"/>
                                        </p:tgtEl>
                                        <p:attrNameLst>
                                          <p:attrName>style.visibility</p:attrName>
                                        </p:attrNameLst>
                                      </p:cBhvr>
                                      <p:to>
                                        <p:strVal val="visible"/>
                                      </p:to>
                                    </p:set>
                                    <p:animEffect transition="in" filter="wipe(left)">
                                      <p:cBhvr>
                                        <p:cTn id="13" dur="500"/>
                                        <p:tgtEl>
                                          <p:spTgt spid="104858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048579"/>
                                        </p:tgtEl>
                                        <p:attrNameLst>
                                          <p:attrName>style.visibility</p:attrName>
                                        </p:attrNameLst>
                                      </p:cBhvr>
                                      <p:to>
                                        <p:strVal val="visible"/>
                                      </p:to>
                                    </p:set>
                                    <p:animEffect transition="in" filter="wipe(right)">
                                      <p:cBhvr>
                                        <p:cTn id="16" dur="500"/>
                                        <p:tgtEl>
                                          <p:spTgt spid="1048579"/>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048583"/>
                                        </p:tgtEl>
                                        <p:attrNameLst>
                                          <p:attrName>style.visibility</p:attrName>
                                        </p:attrNameLst>
                                      </p:cBhvr>
                                      <p:to>
                                        <p:strVal val="visible"/>
                                      </p:to>
                                    </p:set>
                                    <p:anim calcmode="lin" valueType="num">
                                      <p:cBhvr>
                                        <p:cTn id="19" dur="500" fill="hold"/>
                                        <p:tgtEl>
                                          <p:spTgt spid="1048583"/>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048583"/>
                                        </p:tgtEl>
                                        <p:attrNameLst>
                                          <p:attrName>ppt_y</p:attrName>
                                        </p:attrNameLst>
                                      </p:cBhvr>
                                      <p:tavLst>
                                        <p:tav tm="0">
                                          <p:val>
                                            <p:strVal val="#ppt_y"/>
                                          </p:val>
                                        </p:tav>
                                        <p:tav tm="100000">
                                          <p:val>
                                            <p:strVal val="#ppt_y"/>
                                          </p:val>
                                        </p:tav>
                                      </p:tavLst>
                                    </p:anim>
                                    <p:anim calcmode="lin" valueType="num">
                                      <p:cBhvr>
                                        <p:cTn id="21" dur="500" fill="hold"/>
                                        <p:tgtEl>
                                          <p:spTgt spid="1048583"/>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048583"/>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048583"/>
                                        </p:tgtEl>
                                      </p:cBhvr>
                                    </p:animEffect>
                                  </p:childTnLst>
                                </p:cTn>
                              </p:par>
                            </p:childTnLst>
                          </p:cTn>
                        </p:par>
                        <p:par>
                          <p:cTn id="24" fill="hold">
                            <p:stCondLst>
                              <p:cond delay="7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048583"/>
                                        </p:tgtEl>
                                      </p:cBhvr>
                                    </p:animEffect>
                                    <p:animScale>
                                      <p:cBhvr>
                                        <p:cTn id="27" dur="250" autoRev="1" fill="hold"/>
                                        <p:tgtEl>
                                          <p:spTgt spid="104858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9" grpId="0" animBg="1"/>
      <p:bldP spid="1048580" grpId="0" bldLvl="0" animBg="1"/>
      <p:bldP spid="1048581" grpId="0" bldLvl="0" animBg="1"/>
      <p:bldP spid="1048582" grpId="0" animBg="1"/>
      <p:bldP spid="1048583" grpId="0"/>
      <p:bldP spid="104858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8"/>
          <p:cNvGrpSpPr/>
          <p:nvPr/>
        </p:nvGrpSpPr>
        <p:grpSpPr>
          <a:xfrm>
            <a:off x="1637665" y="2736215"/>
            <a:ext cx="9752330" cy="2774950"/>
            <a:chOff x="2599" y="5736"/>
            <a:chExt cx="15358" cy="4370"/>
          </a:xfrm>
        </p:grpSpPr>
        <p:grpSp>
          <p:nvGrpSpPr>
            <p:cNvPr id="96" name="组合 16"/>
            <p:cNvGrpSpPr/>
            <p:nvPr/>
          </p:nvGrpSpPr>
          <p:grpSpPr>
            <a:xfrm>
              <a:off x="2599" y="5736"/>
              <a:ext cx="15358" cy="4370"/>
              <a:chOff x="2599" y="5736"/>
              <a:chExt cx="15358" cy="4370"/>
            </a:xfrm>
          </p:grpSpPr>
          <p:grpSp>
            <p:nvGrpSpPr>
              <p:cNvPr id="97" name="Group 5"/>
              <p:cNvGrpSpPr/>
              <p:nvPr/>
            </p:nvGrpSpPr>
            <p:grpSpPr>
              <a:xfrm>
                <a:off x="2599" y="6211"/>
                <a:ext cx="9306" cy="3465"/>
                <a:chOff x="3649229" y="3142605"/>
                <a:chExt cx="5123676" cy="1908000"/>
              </a:xfrm>
            </p:grpSpPr>
            <p:sp>
              <p:nvSpPr>
                <p:cNvPr id="1048704" name="Freeform 17"/>
                <p:cNvSpPr>
                  <a:spLocks noChangeAspect="1"/>
                </p:cNvSpPr>
                <p:nvPr/>
              </p:nvSpPr>
              <p:spPr bwMode="auto">
                <a:xfrm>
                  <a:off x="6834719" y="3142605"/>
                  <a:ext cx="1938186" cy="1908000"/>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4"/>
                </a:solidFill>
                <a:ln w="25400" cap="flat" cmpd="sng" algn="ctr">
                  <a:noFill/>
                  <a:prstDash val="solid"/>
                </a:ln>
                <a:effectLst/>
              </p:spPr>
              <p:txBody>
                <a:bodyPr rot="0" spcFirstLastPara="0" vertOverflow="overflow" horzOverflow="overflow" vert="horz" wrap="square" lIns="96412" tIns="48205" rIns="96412" bIns="48205" numCol="1" spcCol="0" rtlCol="0" fromWordArt="0" anchor="ctr" anchorCtr="0" forceAA="0" compatLnSpc="1">
                  <a:noAutofit/>
                </a:bodyPr>
                <a:lstStyle/>
                <a:p>
                  <a:pPr algn="ctr">
                    <a:lnSpc>
                      <a:spcPct val="120000"/>
                    </a:lnSpc>
                  </a:pPr>
                  <a:endParaRPr lang="zh-CN" altLang="en-US" sz="2000" kern="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705" name="Freeform 17"/>
                <p:cNvSpPr/>
                <p:nvPr/>
              </p:nvSpPr>
              <p:spPr bwMode="auto">
                <a:xfrm>
                  <a:off x="5617573" y="3263183"/>
                  <a:ext cx="1714524" cy="1687547"/>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005D40"/>
                </a:solidFill>
                <a:ln w="25400" cap="flat" cmpd="sng" algn="ctr">
                  <a:noFill/>
                  <a:prstDash val="solid"/>
                </a:ln>
                <a:effectLst/>
              </p:spPr>
              <p:txBody>
                <a:bodyPr rot="0" spcFirstLastPara="0" vertOverflow="overflow" horzOverflow="overflow" vert="horz" wrap="square" lIns="96412" tIns="48205" rIns="96412" bIns="48205" numCol="1" spcCol="0" rtlCol="0" fromWordArt="0" anchor="ctr" anchorCtr="0" forceAA="0" compatLnSpc="1">
                  <a:noAutofit/>
                </a:bodyPr>
                <a:lstStyle/>
                <a:p>
                  <a:pPr algn="ctr">
                    <a:lnSpc>
                      <a:spcPct val="120000"/>
                    </a:lnSpc>
                  </a:pPr>
                  <a:endParaRPr lang="zh-CN" altLang="en-US" sz="2000" kern="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706" name="Freeform 18"/>
                <p:cNvSpPr/>
                <p:nvPr/>
              </p:nvSpPr>
              <p:spPr bwMode="auto">
                <a:xfrm>
                  <a:off x="4495479" y="3357884"/>
                  <a:ext cx="1592294" cy="1555957"/>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chemeClr val="accent2"/>
                </a:solidFill>
                <a:ln w="25400" cap="flat" cmpd="sng" algn="ctr">
                  <a:noFill/>
                  <a:prstDash val="solid"/>
                </a:ln>
                <a:effectLst/>
              </p:spPr>
              <p:txBody>
                <a:bodyPr rot="0" spcFirstLastPara="0" vertOverflow="overflow" horzOverflow="overflow" vert="horz" wrap="square" lIns="96412" tIns="48205" rIns="96412" bIns="48205" numCol="1" spcCol="0" rtlCol="0" fromWordArt="0" anchor="ctr" anchorCtr="0" forceAA="0" compatLnSpc="1">
                  <a:noAutofit/>
                </a:bodyPr>
                <a:lstStyle/>
                <a:p>
                  <a:pPr algn="ctr">
                    <a:lnSpc>
                      <a:spcPct val="120000"/>
                    </a:lnSpc>
                  </a:pPr>
                  <a:endParaRPr lang="zh-CN" altLang="en-US" sz="2000" kern="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707" name="Freeform 19"/>
                <p:cNvSpPr/>
                <p:nvPr/>
              </p:nvSpPr>
              <p:spPr bwMode="auto">
                <a:xfrm>
                  <a:off x="3649229" y="3515351"/>
                  <a:ext cx="1222300" cy="1238269"/>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005D40"/>
                </a:solidFill>
                <a:ln w="25400" cap="flat" cmpd="sng" algn="ctr">
                  <a:noFill/>
                  <a:prstDash val="solid"/>
                </a:ln>
                <a:effectLst/>
              </p:spPr>
              <p:txBody>
                <a:bodyPr rot="0" spcFirstLastPara="0" vertOverflow="overflow" horzOverflow="overflow" vert="horz" wrap="square" lIns="96412" tIns="48205" rIns="96412" bIns="48205" numCol="1" spcCol="0" rtlCol="0" fromWordArt="0" anchor="ctr" anchorCtr="0" forceAA="0" compatLnSpc="1">
                  <a:noAutofit/>
                </a:bodyPr>
                <a:lstStyle/>
                <a:p>
                  <a:pPr algn="ctr">
                    <a:lnSpc>
                      <a:spcPct val="120000"/>
                    </a:lnSpc>
                  </a:pPr>
                  <a:endParaRPr lang="zh-CN" altLang="en-US" sz="2000" kern="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48708" name="Freeform 17"/>
              <p:cNvSpPr/>
              <p:nvPr/>
            </p:nvSpPr>
            <p:spPr bwMode="auto">
              <a:xfrm>
                <a:off x="10847" y="6021"/>
                <a:ext cx="3905" cy="3846"/>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005D40"/>
              </a:solidFill>
              <a:ln w="25400" cap="flat" cmpd="sng" algn="ctr">
                <a:noFill/>
                <a:prstDash val="solid"/>
              </a:ln>
              <a:effectLst/>
            </p:spPr>
            <p:txBody>
              <a:bodyPr rot="0" spcFirstLastPara="0" vertOverflow="overflow" horzOverflow="overflow" vert="horz" wrap="square" lIns="96412" tIns="48205" rIns="96412" bIns="48205" numCol="1" spcCol="0" rtlCol="0" fromWordArt="0" anchor="ctr" anchorCtr="0" forceAA="0" compatLnSpc="1">
                <a:noAutofit/>
              </a:bodyPr>
              <a:lstStyle/>
              <a:p>
                <a:pPr algn="ctr">
                  <a:lnSpc>
                    <a:spcPct val="120000"/>
                  </a:lnSpc>
                </a:pPr>
                <a:endParaRPr lang="zh-CN" altLang="en-US" sz="2000" kern="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709" name="Freeform 17"/>
              <p:cNvSpPr>
                <a:spLocks noChangeAspect="1"/>
              </p:cNvSpPr>
              <p:nvPr/>
            </p:nvSpPr>
            <p:spPr bwMode="auto">
              <a:xfrm>
                <a:off x="13519" y="5736"/>
                <a:ext cx="4438" cy="4370"/>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4"/>
              </a:solidFill>
              <a:ln w="25400" cap="flat" cmpd="sng" algn="ctr">
                <a:noFill/>
                <a:prstDash val="solid"/>
              </a:ln>
              <a:effectLst/>
            </p:spPr>
            <p:txBody>
              <a:bodyPr rot="0" spcFirstLastPara="0" vertOverflow="overflow" horzOverflow="overflow" vert="horz" wrap="square" lIns="96412" tIns="48205" rIns="96412" bIns="48205" numCol="1" spcCol="0" rtlCol="0" fromWordArt="0" anchor="ctr" anchorCtr="0" forceAA="0" compatLnSpc="1">
                <a:noAutofit/>
              </a:bodyPr>
              <a:lstStyle/>
              <a:p>
                <a:pPr algn="ctr">
                  <a:lnSpc>
                    <a:spcPct val="120000"/>
                  </a:lnSpc>
                </a:pPr>
                <a:endParaRPr lang="zh-CN" altLang="en-US" sz="2000" kern="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48710" name="文本框 12"/>
            <p:cNvSpPr txBox="1"/>
            <p:nvPr/>
          </p:nvSpPr>
          <p:spPr>
            <a:xfrm>
              <a:off x="2981" y="7203"/>
              <a:ext cx="902" cy="1696"/>
            </a:xfrm>
            <a:prstGeom prst="rect">
              <a:avLst/>
            </a:prstGeom>
            <a:noFill/>
          </p:spPr>
          <p:txBody>
            <a:bodyPr wrap="square" rtlCol="0">
              <a:spAutoFit/>
              <a:scene3d>
                <a:camera prst="orthographicFront"/>
                <a:lightRig rig="threePt" dir="t"/>
              </a:scene3d>
            </a:bodyPr>
            <a:lstStyle/>
            <a:p>
              <a:r>
                <a:rPr lang="zh-CN" altLang="en-US" sz="3200" b="1" dirty="0">
                  <a:solidFill>
                    <a:schemeClr val="bg1"/>
                  </a:solidFill>
                  <a:effectLst>
                    <a:outerShdw blurRad="38100" dist="19050" dir="2700000" algn="tl" rotWithShape="0">
                      <a:schemeClr val="dk1">
                        <a:alpha val="40000"/>
                      </a:schemeClr>
                    </a:outerShdw>
                  </a:effectLst>
                </a:rPr>
                <a:t>名称</a:t>
              </a:r>
            </a:p>
          </p:txBody>
        </p:sp>
        <p:sp>
          <p:nvSpPr>
            <p:cNvPr id="1048711" name="文本框 15"/>
            <p:cNvSpPr txBox="1"/>
            <p:nvPr/>
          </p:nvSpPr>
          <p:spPr>
            <a:xfrm>
              <a:off x="5052" y="7164"/>
              <a:ext cx="1002" cy="1696"/>
            </a:xfrm>
            <a:prstGeom prst="rect">
              <a:avLst/>
            </a:prstGeom>
            <a:noFill/>
          </p:spPr>
          <p:txBody>
            <a:bodyPr wrap="square" rtlCol="0">
              <a:spAutoFit/>
            </a:bodyPr>
            <a:lstStyle/>
            <a:p>
              <a:r>
                <a:rPr lang="zh-CN" altLang="en-US" sz="3200" b="1" dirty="0"/>
                <a:t>商标</a:t>
              </a:r>
            </a:p>
          </p:txBody>
        </p:sp>
        <p:sp>
          <p:nvSpPr>
            <p:cNvPr id="1048712" name="文本框 20"/>
            <p:cNvSpPr txBox="1"/>
            <p:nvPr/>
          </p:nvSpPr>
          <p:spPr>
            <a:xfrm>
              <a:off x="7339" y="7073"/>
              <a:ext cx="785" cy="1696"/>
            </a:xfrm>
            <a:prstGeom prst="rect">
              <a:avLst/>
            </a:prstGeom>
            <a:noFill/>
          </p:spPr>
          <p:txBody>
            <a:bodyPr wrap="square" rtlCol="0">
              <a:spAutoFit/>
            </a:bodyPr>
            <a:lstStyle/>
            <a:p>
              <a:r>
                <a:rPr lang="zh-CN" altLang="zh-CN" sz="3200" b="1" dirty="0">
                  <a:solidFill>
                    <a:schemeClr val="bg1"/>
                  </a:solidFill>
                  <a:effectLst>
                    <a:outerShdw blurRad="38100" dist="19050" dir="2700000" algn="tl" rotWithShape="0">
                      <a:schemeClr val="dk1">
                        <a:alpha val="40000"/>
                      </a:schemeClr>
                    </a:outerShdw>
                  </a:effectLst>
                </a:rPr>
                <a:t>服务</a:t>
              </a:r>
            </a:p>
          </p:txBody>
        </p:sp>
        <p:sp>
          <p:nvSpPr>
            <p:cNvPr id="1048713" name="文本框 21"/>
            <p:cNvSpPr txBox="1"/>
            <p:nvPr/>
          </p:nvSpPr>
          <p:spPr>
            <a:xfrm>
              <a:off x="9764" y="7114"/>
              <a:ext cx="785" cy="1696"/>
            </a:xfrm>
            <a:prstGeom prst="rect">
              <a:avLst/>
            </a:prstGeom>
            <a:noFill/>
          </p:spPr>
          <p:txBody>
            <a:bodyPr wrap="square" rtlCol="0">
              <a:spAutoFit/>
            </a:bodyPr>
            <a:lstStyle/>
            <a:p>
              <a:r>
                <a:rPr lang="zh-CN" altLang="zh-CN" sz="3200" b="1" dirty="0">
                  <a:solidFill>
                    <a:schemeClr val="tx1"/>
                  </a:solidFill>
                  <a:effectLst>
                    <a:outerShdw blurRad="38100" dist="19050" dir="2700000" algn="tl" rotWithShape="0">
                      <a:schemeClr val="dk1">
                        <a:alpha val="40000"/>
                      </a:schemeClr>
                    </a:outerShdw>
                  </a:effectLst>
                </a:rPr>
                <a:t>品质</a:t>
              </a:r>
            </a:p>
          </p:txBody>
        </p:sp>
        <p:sp>
          <p:nvSpPr>
            <p:cNvPr id="1048714" name="文本框 34"/>
            <p:cNvSpPr txBox="1"/>
            <p:nvPr/>
          </p:nvSpPr>
          <p:spPr>
            <a:xfrm>
              <a:off x="12349" y="7164"/>
              <a:ext cx="785" cy="1696"/>
            </a:xfrm>
            <a:prstGeom prst="rect">
              <a:avLst/>
            </a:prstGeom>
            <a:noFill/>
          </p:spPr>
          <p:txBody>
            <a:bodyPr wrap="square" rtlCol="0">
              <a:spAutoFit/>
            </a:bodyPr>
            <a:lstStyle/>
            <a:p>
              <a:r>
                <a:rPr lang="zh-CN" altLang="zh-CN" sz="3200" b="1" dirty="0">
                  <a:solidFill>
                    <a:schemeClr val="bg1"/>
                  </a:solidFill>
                  <a:effectLst>
                    <a:outerShdw blurRad="38100" dist="19050" dir="2700000" algn="tl" rotWithShape="0">
                      <a:schemeClr val="dk1">
                        <a:alpha val="40000"/>
                      </a:schemeClr>
                    </a:outerShdw>
                  </a:effectLst>
                </a:rPr>
                <a:t>价格</a:t>
              </a:r>
            </a:p>
          </p:txBody>
        </p:sp>
        <p:sp>
          <p:nvSpPr>
            <p:cNvPr id="1048715" name="文本框 35"/>
            <p:cNvSpPr txBox="1"/>
            <p:nvPr/>
          </p:nvSpPr>
          <p:spPr>
            <a:xfrm>
              <a:off x="15250" y="7164"/>
              <a:ext cx="975" cy="1696"/>
            </a:xfrm>
            <a:prstGeom prst="rect">
              <a:avLst/>
            </a:prstGeom>
            <a:noFill/>
          </p:spPr>
          <p:txBody>
            <a:bodyPr wrap="square" rtlCol="0">
              <a:spAutoFit/>
            </a:bodyPr>
            <a:lstStyle/>
            <a:p>
              <a:r>
                <a:rPr lang="zh-CN" altLang="zh-CN" sz="3200" b="1" dirty="0">
                  <a:solidFill>
                    <a:schemeClr val="tx1"/>
                  </a:solidFill>
                  <a:effectLst>
                    <a:outerShdw blurRad="38100" dist="19050" dir="2700000" algn="tl" rotWithShape="0">
                      <a:schemeClr val="dk1">
                        <a:alpha val="40000"/>
                      </a:schemeClr>
                    </a:outerShdw>
                  </a:effectLst>
                </a:rPr>
                <a:t>传播</a:t>
              </a:r>
            </a:p>
          </p:txBody>
        </p:sp>
      </p:grpSp>
      <p:sp>
        <p:nvSpPr>
          <p:cNvPr id="1048716" name="文本框 2"/>
          <p:cNvSpPr txBox="1"/>
          <p:nvPr/>
        </p:nvSpPr>
        <p:spPr>
          <a:xfrm>
            <a:off x="1513840" y="888365"/>
            <a:ext cx="6456680" cy="645160"/>
          </a:xfrm>
          <a:prstGeom prst="rect">
            <a:avLst/>
          </a:prstGeom>
          <a:noFill/>
        </p:spPr>
        <p:txBody>
          <a:bodyPr wrap="square" rtlCol="0">
            <a:spAutoFit/>
          </a:bodyPr>
          <a:lstStyle/>
          <a:p>
            <a:r>
              <a:rPr lang="zh-CN" altLang="en-US" sz="3600" dirty="0">
                <a:solidFill>
                  <a:srgbClr val="005D40"/>
                </a:solidFill>
                <a:latin typeface="微软雅黑" panose="020B0503020204020204" pitchFamily="34" charset="-122"/>
                <a:ea typeface="微软雅黑" panose="020B0503020204020204" pitchFamily="34" charset="-122"/>
              </a:rPr>
              <a:t>品牌</a:t>
            </a:r>
            <a:r>
              <a:rPr lang="zh-CN" altLang="en-US" sz="3600" dirty="0" smtClean="0">
                <a:solidFill>
                  <a:srgbClr val="005D40"/>
                </a:solidFill>
                <a:latin typeface="微软雅黑" panose="020B0503020204020204" pitchFamily="34" charset="-122"/>
                <a:ea typeface="微软雅黑" panose="020B0503020204020204" pitchFamily="34" charset="-122"/>
              </a:rPr>
              <a:t>的</a:t>
            </a:r>
            <a:r>
              <a:rPr lang="en-US" altLang="zh-CN" sz="3600" dirty="0" smtClean="0">
                <a:solidFill>
                  <a:srgbClr val="005D40"/>
                </a:solidFill>
                <a:latin typeface="微软雅黑" panose="020B0503020204020204" pitchFamily="34" charset="-122"/>
                <a:ea typeface="微软雅黑" panose="020B0503020204020204" pitchFamily="34" charset="-122"/>
              </a:rPr>
              <a:t>6</a:t>
            </a:r>
            <a:r>
              <a:rPr lang="zh-CN" altLang="en-US" sz="3600" dirty="0" smtClean="0">
                <a:solidFill>
                  <a:srgbClr val="005D40"/>
                </a:solidFill>
                <a:latin typeface="微软雅黑" panose="020B0503020204020204" pitchFamily="34" charset="-122"/>
                <a:ea typeface="微软雅黑" panose="020B0503020204020204" pitchFamily="34" charset="-122"/>
              </a:rPr>
              <a:t>大</a:t>
            </a:r>
            <a:r>
              <a:rPr lang="zh-CN" altLang="en-US" sz="3600" dirty="0">
                <a:solidFill>
                  <a:srgbClr val="005D40"/>
                </a:solidFill>
                <a:latin typeface="微软雅黑" panose="020B0503020204020204" pitchFamily="34" charset="-122"/>
                <a:ea typeface="微软雅黑" panose="020B0503020204020204" pitchFamily="34" charset="-122"/>
              </a:rPr>
              <a:t>要素</a:t>
            </a:r>
          </a:p>
        </p:txBody>
      </p:sp>
      <p:sp>
        <p:nvSpPr>
          <p:cNvPr id="1048717" name="椭圆 33"/>
          <p:cNvSpPr/>
          <p:nvPr/>
        </p:nvSpPr>
        <p:spPr>
          <a:xfrm>
            <a:off x="874358" y="1005762"/>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18" name="椭圆 1"/>
          <p:cNvSpPr/>
          <p:nvPr/>
        </p:nvSpPr>
        <p:spPr>
          <a:xfrm flipV="1">
            <a:off x="1151500" y="976344"/>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down)">
                                      <p:cBhvr>
                                        <p:cTn id="7" dur="5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48716"/>
                                        </p:tgtEl>
                                        <p:attrNameLst>
                                          <p:attrName>style.visibility</p:attrName>
                                        </p:attrNameLst>
                                      </p:cBhvr>
                                      <p:to>
                                        <p:strVal val="visible"/>
                                      </p:to>
                                    </p:set>
                                    <p:animEffect transition="in" filter="wipe(down)">
                                      <p:cBhvr>
                                        <p:cTn id="11" dur="500"/>
                                        <p:tgtEl>
                                          <p:spTgt spid="1048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7"/>
          <p:cNvGrpSpPr/>
          <p:nvPr/>
        </p:nvGrpSpPr>
        <p:grpSpPr>
          <a:xfrm>
            <a:off x="564409" y="2070062"/>
            <a:ext cx="11351242" cy="4555565"/>
            <a:chOff x="704850" y="1014412"/>
            <a:chExt cx="10763250" cy="4319588"/>
          </a:xfrm>
        </p:grpSpPr>
        <p:sp>
          <p:nvSpPr>
            <p:cNvPr id="1048724" name="新月形 6"/>
            <p:cNvSpPr/>
            <p:nvPr/>
          </p:nvSpPr>
          <p:spPr>
            <a:xfrm rot="5400000">
              <a:off x="5373040" y="-1124149"/>
              <a:ext cx="1426869" cy="10553703"/>
            </a:xfrm>
            <a:prstGeom prst="moon">
              <a:avLst>
                <a:gd name="adj" fmla="val 87500"/>
              </a:avLst>
            </a:prstGeom>
            <a:ln>
              <a:noFill/>
            </a:ln>
            <a:effectLst>
              <a:outerShdw blurRad="228600" dist="6604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725" name="矩形 4"/>
            <p:cNvSpPr/>
            <p:nvPr/>
          </p:nvSpPr>
          <p:spPr>
            <a:xfrm>
              <a:off x="704850" y="1014412"/>
              <a:ext cx="10763250" cy="4319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cxnSp>
        <p:nvCxnSpPr>
          <p:cNvPr id="3145735" name="直接连接符 11"/>
          <p:cNvCxnSpPr>
            <a:cxnSpLocks/>
          </p:cNvCxnSpPr>
          <p:nvPr/>
        </p:nvCxnSpPr>
        <p:spPr>
          <a:xfrm>
            <a:off x="7501854" y="3045907"/>
            <a:ext cx="0" cy="2603970"/>
          </a:xfrm>
          <a:prstGeom prst="line">
            <a:avLst/>
          </a:prstGeom>
          <a:ln>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sp>
        <p:nvSpPr>
          <p:cNvPr id="1048726" name="文本框 14"/>
          <p:cNvSpPr txBox="1"/>
          <p:nvPr/>
        </p:nvSpPr>
        <p:spPr>
          <a:xfrm>
            <a:off x="814705" y="2277745"/>
            <a:ext cx="5619750" cy="2768600"/>
          </a:xfrm>
          <a:prstGeom prst="rect">
            <a:avLst/>
          </a:prstGeom>
          <a:noFill/>
        </p:spPr>
        <p:txBody>
          <a:bodyPr vert="horz" wrap="square" rtlCol="0">
            <a:spAutoFit/>
          </a:bodyPr>
          <a:lstStyle/>
          <a:p>
            <a:r>
              <a:rPr lang="zh-CN" altLang="zh-CN" sz="1800" dirty="0">
                <a:latin typeface="+mj-ea"/>
                <a:ea typeface="+mj-ea"/>
              </a:rPr>
              <a:t>公司名称多多少少透露着一家企业的“气质”，日前网上又曝光了宝鸡一家取名相当“特立独行”的科技公司，名称长达 39 个字，被称为陕西“最长名称公司”。</a:t>
            </a:r>
          </a:p>
          <a:p>
            <a:endParaRPr lang="zh-CN" altLang="zh-CN" sz="1800" dirty="0">
              <a:latin typeface="+mj-ea"/>
              <a:ea typeface="+mj-ea"/>
            </a:endParaRPr>
          </a:p>
          <a:p>
            <a:endParaRPr lang="zh-CN" altLang="zh-CN" sz="1800" dirty="0">
              <a:latin typeface="+mj-ea"/>
              <a:ea typeface="+mj-ea"/>
            </a:endParaRPr>
          </a:p>
          <a:p>
            <a:r>
              <a:rPr lang="zh-CN" altLang="zh-CN" sz="2200" dirty="0">
                <a:latin typeface="+mj-ea"/>
                <a:ea typeface="+mj-ea"/>
              </a:rPr>
              <a:t>宝鸡有一群怀揣着梦想的少年相信在牛大叔的带领下会创造生命的奇迹网络科技有限公司</a:t>
            </a:r>
          </a:p>
        </p:txBody>
      </p:sp>
      <p:pic>
        <p:nvPicPr>
          <p:cNvPr id="2097160" name="图片 1"/>
          <p:cNvPicPr>
            <a:picLocks noChangeAspect="1"/>
          </p:cNvPicPr>
          <p:nvPr/>
        </p:nvPicPr>
        <p:blipFill>
          <a:blip r:embed="rId3" cstate="print"/>
          <a:stretch>
            <a:fillRect/>
          </a:stretch>
        </p:blipFill>
        <p:spPr>
          <a:xfrm>
            <a:off x="6608445" y="2277745"/>
            <a:ext cx="4600575" cy="4178935"/>
          </a:xfrm>
          <a:prstGeom prst="rect">
            <a:avLst/>
          </a:prstGeom>
        </p:spPr>
      </p:pic>
      <p:sp>
        <p:nvSpPr>
          <p:cNvPr id="1048727" name="文本框 2"/>
          <p:cNvSpPr txBox="1"/>
          <p:nvPr/>
        </p:nvSpPr>
        <p:spPr>
          <a:xfrm>
            <a:off x="1115060" y="280670"/>
            <a:ext cx="6720205" cy="645160"/>
          </a:xfrm>
          <a:prstGeom prst="rect">
            <a:avLst/>
          </a:prstGeom>
          <a:noFill/>
        </p:spPr>
        <p:txBody>
          <a:bodyPr wrap="square" rtlCol="0">
            <a:spAutoFit/>
          </a:bodyPr>
          <a:lstStyle/>
          <a:p>
            <a:r>
              <a:rPr lang="zh-CN" altLang="en-US" sz="3600">
                <a:solidFill>
                  <a:srgbClr val="005D40"/>
                </a:solidFill>
                <a:latin typeface="+mj-ea"/>
                <a:ea typeface="+mj-ea"/>
              </a:rPr>
              <a:t>六步打造属于你的完美品牌</a:t>
            </a:r>
          </a:p>
        </p:txBody>
      </p:sp>
      <p:sp>
        <p:nvSpPr>
          <p:cNvPr id="1048728" name="椭圆 33"/>
          <p:cNvSpPr/>
          <p:nvPr/>
        </p:nvSpPr>
        <p:spPr>
          <a:xfrm>
            <a:off x="564478" y="398067"/>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29" name="椭圆 34"/>
          <p:cNvSpPr/>
          <p:nvPr/>
        </p:nvSpPr>
        <p:spPr>
          <a:xfrm flipV="1">
            <a:off x="841620" y="368649"/>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30" name="文本框 3"/>
          <p:cNvSpPr txBox="1"/>
          <p:nvPr/>
        </p:nvSpPr>
        <p:spPr>
          <a:xfrm>
            <a:off x="814705" y="1282065"/>
            <a:ext cx="2428875" cy="645160"/>
          </a:xfrm>
          <a:prstGeom prst="rect">
            <a:avLst/>
          </a:prstGeom>
          <a:noFill/>
        </p:spPr>
        <p:txBody>
          <a:bodyPr wrap="square" rtlCol="0">
            <a:spAutoFit/>
          </a:bodyPr>
          <a:lstStyle/>
          <a:p>
            <a:r>
              <a:rPr lang="zh-CN" altLang="en-US" sz="3600">
                <a:latin typeface="微软雅黑" panose="020B0503020204020204" pitchFamily="34" charset="-122"/>
                <a:ea typeface="微软雅黑" panose="020B0503020204020204" pitchFamily="34" charset="-122"/>
              </a:rPr>
              <a:t>名称</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advTm="4800"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45735"/>
                                        </p:tgtEl>
                                        <p:attrNameLst>
                                          <p:attrName>style.visibility</p:attrName>
                                        </p:attrNameLst>
                                      </p:cBhvr>
                                      <p:to>
                                        <p:strVal val="visible"/>
                                      </p:to>
                                    </p:set>
                                    <p:animEffect transition="in" filter="wipe(up)">
                                      <p:cBhvr>
                                        <p:cTn id="7" dur="500"/>
                                        <p:tgtEl>
                                          <p:spTgt spid="3145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文本框 8"/>
          <p:cNvSpPr txBox="1"/>
          <p:nvPr/>
        </p:nvSpPr>
        <p:spPr>
          <a:xfrm>
            <a:off x="3133976" y="2362451"/>
            <a:ext cx="1254760" cy="739775"/>
          </a:xfrm>
          <a:prstGeom prst="rect">
            <a:avLst/>
          </a:prstGeom>
          <a:noFill/>
        </p:spPr>
        <p:txBody>
          <a:bodyPr wrap="none" rtlCol="0">
            <a:spAutoFit/>
            <a:scene3d>
              <a:camera prst="orthographicFront"/>
              <a:lightRig rig="threePt" dir="t"/>
            </a:scene3d>
            <a:sp3d contourW="12700"/>
          </a:bodyPr>
          <a:lstStyle/>
          <a:p>
            <a:pPr lvl="0"/>
            <a:r>
              <a:rPr lang="zh-CN" altLang="en-US" sz="4220" dirty="0">
                <a:solidFill>
                  <a:schemeClr val="tx1">
                    <a:lumMod val="75000"/>
                    <a:lumOff val="25000"/>
                  </a:schemeClr>
                </a:solidFill>
                <a:latin typeface="+mn-ea"/>
                <a:ea typeface="+mn-ea"/>
              </a:rPr>
              <a:t>三层</a:t>
            </a:r>
          </a:p>
        </p:txBody>
      </p:sp>
      <p:sp>
        <p:nvSpPr>
          <p:cNvPr id="1048735" name="文本框 3"/>
          <p:cNvSpPr txBox="1"/>
          <p:nvPr/>
        </p:nvSpPr>
        <p:spPr>
          <a:xfrm>
            <a:off x="5093335" y="2100580"/>
            <a:ext cx="6217285" cy="368300"/>
          </a:xfrm>
          <a:prstGeom prst="rect">
            <a:avLst/>
          </a:prstGeom>
          <a:noFill/>
        </p:spPr>
        <p:txBody>
          <a:bodyPr wrap="square" rtlCol="0">
            <a:spAutoFit/>
          </a:bodyPr>
          <a:lstStyle/>
          <a:p>
            <a:r>
              <a:rPr lang="zh-CN" altLang="en-US">
                <a:latin typeface="+mn-ea"/>
                <a:ea typeface="+mn-ea"/>
              </a:rPr>
              <a:t>行业产品层：蒙牛、水立方、古越明珠、中粮、中国石化</a:t>
            </a:r>
          </a:p>
        </p:txBody>
      </p:sp>
      <p:sp>
        <p:nvSpPr>
          <p:cNvPr id="1048736" name="文本框 4"/>
          <p:cNvSpPr txBox="1"/>
          <p:nvPr/>
        </p:nvSpPr>
        <p:spPr>
          <a:xfrm>
            <a:off x="5093335" y="2548255"/>
            <a:ext cx="5693410" cy="368300"/>
          </a:xfrm>
          <a:prstGeom prst="rect">
            <a:avLst/>
          </a:prstGeom>
          <a:noFill/>
        </p:spPr>
        <p:txBody>
          <a:bodyPr wrap="square" rtlCol="0">
            <a:spAutoFit/>
          </a:bodyPr>
          <a:lstStyle/>
          <a:p>
            <a:r>
              <a:rPr lang="zh-CN" altLang="en-US" dirty="0">
                <a:latin typeface="+mn-ea"/>
                <a:ea typeface="+mn-ea"/>
              </a:rPr>
              <a:t>企业愿</a:t>
            </a:r>
            <a:r>
              <a:rPr lang="zh-CN" altLang="en-US" dirty="0" smtClean="0">
                <a:latin typeface="+mn-ea"/>
                <a:ea typeface="+mn-ea"/>
              </a:rPr>
              <a:t>景层：</a:t>
            </a:r>
            <a:r>
              <a:rPr lang="zh-CN" altLang="en-US" dirty="0">
                <a:latin typeface="+mn-ea"/>
                <a:ea typeface="+mn-ea"/>
              </a:rPr>
              <a:t>锦会、宝洁、聚美优品</a:t>
            </a:r>
          </a:p>
        </p:txBody>
      </p:sp>
      <p:sp>
        <p:nvSpPr>
          <p:cNvPr id="1048737" name="文本框 6"/>
          <p:cNvSpPr txBox="1"/>
          <p:nvPr/>
        </p:nvSpPr>
        <p:spPr>
          <a:xfrm>
            <a:off x="5093335" y="3006725"/>
            <a:ext cx="5561330" cy="368300"/>
          </a:xfrm>
          <a:prstGeom prst="rect">
            <a:avLst/>
          </a:prstGeom>
          <a:noFill/>
        </p:spPr>
        <p:txBody>
          <a:bodyPr wrap="square" rtlCol="0">
            <a:spAutoFit/>
          </a:bodyPr>
          <a:lstStyle/>
          <a:p>
            <a:r>
              <a:rPr lang="zh-CN" altLang="en-US">
                <a:latin typeface="+mn-ea"/>
                <a:ea typeface="+mn-ea"/>
              </a:rPr>
              <a:t>消费者心理层：三只松鼠、尺木无山、农夫山泉</a:t>
            </a:r>
          </a:p>
        </p:txBody>
      </p:sp>
      <p:sp>
        <p:nvSpPr>
          <p:cNvPr id="1048738" name="文本框 12"/>
          <p:cNvSpPr txBox="1"/>
          <p:nvPr/>
        </p:nvSpPr>
        <p:spPr>
          <a:xfrm>
            <a:off x="3133976" y="4169661"/>
            <a:ext cx="1254760" cy="739775"/>
          </a:xfrm>
          <a:prstGeom prst="rect">
            <a:avLst/>
          </a:prstGeom>
          <a:noFill/>
        </p:spPr>
        <p:txBody>
          <a:bodyPr wrap="none" rtlCol="0">
            <a:spAutoFit/>
            <a:scene3d>
              <a:camera prst="orthographicFront"/>
              <a:lightRig rig="threePt" dir="t"/>
            </a:scene3d>
            <a:sp3d contourW="12700"/>
          </a:bodyPr>
          <a:lstStyle/>
          <a:p>
            <a:pPr lvl="0"/>
            <a:r>
              <a:rPr lang="zh-CN" altLang="en-US" sz="4220" dirty="0">
                <a:solidFill>
                  <a:schemeClr val="tx1">
                    <a:lumMod val="75000"/>
                    <a:lumOff val="25000"/>
                  </a:schemeClr>
                </a:solidFill>
                <a:latin typeface="+mn-ea"/>
                <a:ea typeface="+mn-ea"/>
              </a:rPr>
              <a:t>四易</a:t>
            </a:r>
          </a:p>
        </p:txBody>
      </p:sp>
      <p:sp>
        <p:nvSpPr>
          <p:cNvPr id="1048739" name="文本框 13"/>
          <p:cNvSpPr txBox="1"/>
          <p:nvPr/>
        </p:nvSpPr>
        <p:spPr>
          <a:xfrm>
            <a:off x="5093335" y="4355465"/>
            <a:ext cx="6217285" cy="368300"/>
          </a:xfrm>
          <a:prstGeom prst="rect">
            <a:avLst/>
          </a:prstGeom>
          <a:noFill/>
        </p:spPr>
        <p:txBody>
          <a:bodyPr wrap="square" rtlCol="0">
            <a:spAutoFit/>
          </a:bodyPr>
          <a:lstStyle/>
          <a:p>
            <a:r>
              <a:rPr lang="zh-CN" altLang="en-US">
                <a:latin typeface="+mn-ea"/>
                <a:ea typeface="+mn-ea"/>
              </a:rPr>
              <a:t>易读、易写、易听、易记</a:t>
            </a:r>
          </a:p>
        </p:txBody>
      </p:sp>
      <p:sp>
        <p:nvSpPr>
          <p:cNvPr id="1048740" name="文本框 14"/>
          <p:cNvSpPr txBox="1"/>
          <p:nvPr/>
        </p:nvSpPr>
        <p:spPr>
          <a:xfrm>
            <a:off x="1266190" y="1724025"/>
            <a:ext cx="548005" cy="3784600"/>
          </a:xfrm>
          <a:prstGeom prst="rect">
            <a:avLst/>
          </a:prstGeom>
          <a:noFill/>
        </p:spPr>
        <p:txBody>
          <a:bodyPr wrap="square" rtlCol="0">
            <a:spAutoFit/>
          </a:bodyPr>
          <a:lstStyle/>
          <a:p>
            <a:r>
              <a:rPr lang="zh-CN" altLang="en-US" sz="6000">
                <a:solidFill>
                  <a:schemeClr val="tx1"/>
                </a:solidFill>
                <a:latin typeface="+mj-ea"/>
                <a:ea typeface="+mj-ea"/>
              </a:rPr>
              <a:t>名</a:t>
            </a:r>
          </a:p>
          <a:p>
            <a:endParaRPr lang="zh-CN" altLang="en-US" sz="6000">
              <a:solidFill>
                <a:schemeClr val="tx1"/>
              </a:solidFill>
              <a:latin typeface="+mj-ea"/>
              <a:ea typeface="+mj-ea"/>
            </a:endParaRPr>
          </a:p>
          <a:p>
            <a:endParaRPr lang="zh-CN" altLang="en-US" sz="6000">
              <a:solidFill>
                <a:schemeClr val="tx1"/>
              </a:solidFill>
              <a:latin typeface="+mj-ea"/>
              <a:ea typeface="+mj-ea"/>
            </a:endParaRPr>
          </a:p>
          <a:p>
            <a:r>
              <a:rPr lang="zh-CN" altLang="en-US" sz="6000">
                <a:solidFill>
                  <a:schemeClr val="tx1"/>
                </a:solidFill>
                <a:latin typeface="+mj-ea"/>
                <a:ea typeface="+mj-ea"/>
              </a:rPr>
              <a:t>称</a:t>
            </a:r>
          </a:p>
        </p:txBody>
      </p:sp>
      <p:sp>
        <p:nvSpPr>
          <p:cNvPr id="1048741" name="半闭框 7"/>
          <p:cNvSpPr/>
          <p:nvPr/>
        </p:nvSpPr>
        <p:spPr>
          <a:xfrm>
            <a:off x="875030" y="1353185"/>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742" name="半闭框 10"/>
          <p:cNvSpPr/>
          <p:nvPr/>
        </p:nvSpPr>
        <p:spPr>
          <a:xfrm rot="10800000">
            <a:off x="1266190" y="5042535"/>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48734"/>
                                        </p:tgtEl>
                                        <p:attrNameLst>
                                          <p:attrName>style.visibility</p:attrName>
                                        </p:attrNameLst>
                                      </p:cBhvr>
                                      <p:to>
                                        <p:strVal val="visible"/>
                                      </p:to>
                                    </p:set>
                                    <p:anim calcmode="lin" valueType="num">
                                      <p:cBhvr additive="base">
                                        <p:cTn id="7" dur="500" fill="hold"/>
                                        <p:tgtEl>
                                          <p:spTgt spid="1048734"/>
                                        </p:tgtEl>
                                        <p:attrNameLst>
                                          <p:attrName>ppt_x</p:attrName>
                                        </p:attrNameLst>
                                      </p:cBhvr>
                                      <p:tavLst>
                                        <p:tav tm="0">
                                          <p:val>
                                            <p:strVal val="1+#ppt_w/2"/>
                                          </p:val>
                                        </p:tav>
                                        <p:tav tm="100000">
                                          <p:val>
                                            <p:strVal val="#ppt_x"/>
                                          </p:val>
                                        </p:tav>
                                      </p:tavLst>
                                    </p:anim>
                                    <p:anim calcmode="lin" valueType="num">
                                      <p:cBhvr additive="base">
                                        <p:cTn id="8" dur="500" fill="hold"/>
                                        <p:tgtEl>
                                          <p:spTgt spid="10487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48738"/>
                                        </p:tgtEl>
                                        <p:attrNameLst>
                                          <p:attrName>style.visibility</p:attrName>
                                        </p:attrNameLst>
                                      </p:cBhvr>
                                      <p:to>
                                        <p:strVal val="visible"/>
                                      </p:to>
                                    </p:set>
                                    <p:anim calcmode="lin" valueType="num">
                                      <p:cBhvr additive="base">
                                        <p:cTn id="12" dur="500" fill="hold"/>
                                        <p:tgtEl>
                                          <p:spTgt spid="1048738"/>
                                        </p:tgtEl>
                                        <p:attrNameLst>
                                          <p:attrName>ppt_x</p:attrName>
                                        </p:attrNameLst>
                                      </p:cBhvr>
                                      <p:tavLst>
                                        <p:tav tm="0">
                                          <p:val>
                                            <p:strVal val="1+#ppt_w/2"/>
                                          </p:val>
                                        </p:tav>
                                        <p:tav tm="100000">
                                          <p:val>
                                            <p:strVal val="#ppt_x"/>
                                          </p:val>
                                        </p:tav>
                                      </p:tavLst>
                                    </p:anim>
                                    <p:anim calcmode="lin" valueType="num">
                                      <p:cBhvr additive="base">
                                        <p:cTn id="13" dur="500" fill="hold"/>
                                        <p:tgtEl>
                                          <p:spTgt spid="10487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4" grpId="0"/>
      <p:bldP spid="10487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6" name="文本框 18"/>
          <p:cNvSpPr txBox="1"/>
          <p:nvPr/>
        </p:nvSpPr>
        <p:spPr>
          <a:xfrm>
            <a:off x="13650702" y="1860906"/>
            <a:ext cx="895985" cy="3510839"/>
          </a:xfrm>
          <a:prstGeom prst="rect">
            <a:avLst/>
          </a:prstGeom>
          <a:noFill/>
        </p:spPr>
        <p:txBody>
          <a:bodyPr vert="eaVert" wrap="square" rtlCol="0">
            <a:spAutoFit/>
            <a:scene3d>
              <a:camera prst="orthographicFront"/>
              <a:lightRig rig="threePt" dir="t"/>
            </a:scene3d>
            <a:sp3d contourW="12700"/>
          </a:bodyPr>
          <a:lstStyle/>
          <a:p>
            <a:pPr marL="0" marR="0" lvl="0" indent="0" algn="dist" defTabSz="914400" rtl="0" eaLnBrk="1" fontAlgn="auto" latinLnBrk="0" hangingPunct="1">
              <a:lnSpc>
                <a:spcPct val="100000"/>
              </a:lnSpc>
              <a:spcBef>
                <a:spcPts val="0"/>
              </a:spcBef>
              <a:spcAft>
                <a:spcPts val="0"/>
              </a:spcAft>
              <a:buClrTx/>
              <a:buSzTx/>
              <a:buFontTx/>
              <a:buNone/>
            </a:pPr>
            <a:r>
              <a:rPr kumimoji="0" lang="zh-CN" altLang="en-US" sz="4640" b="1" u="none" strike="noStrike" kern="1200" cap="none" spc="0" normalizeH="0" baseline="0" noProof="0" dirty="0" smtClean="0">
                <a:ln>
                  <a:noFill/>
                </a:ln>
                <a:solidFill>
                  <a:schemeClr val="bg1"/>
                </a:solidFill>
                <a:effectLst/>
                <a:uLnTx/>
                <a:uFillTx/>
                <a:latin typeface="+mj-ea"/>
                <a:ea typeface="+mj-ea"/>
              </a:rPr>
              <a:t>商标</a:t>
            </a:r>
          </a:p>
        </p:txBody>
      </p:sp>
      <p:sp>
        <p:nvSpPr>
          <p:cNvPr id="1048747" name="ïšḻïďê-Rectangle 2"/>
          <p:cNvSpPr/>
          <p:nvPr/>
        </p:nvSpPr>
        <p:spPr>
          <a:xfrm>
            <a:off x="3072700" y="2767965"/>
            <a:ext cx="2854097" cy="3660666"/>
          </a:xfrm>
          <a:prstGeom prst="rect">
            <a:avLst/>
          </a:prstGeom>
          <a:noFill/>
          <a:ln>
            <a:solidFill>
              <a:schemeClr val="bg1">
                <a:lumMod val="85000"/>
              </a:schemeClr>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sp>
        <p:nvSpPr>
          <p:cNvPr id="1048748" name="ïšḻïďê-Rectangle 3"/>
          <p:cNvSpPr/>
          <p:nvPr/>
        </p:nvSpPr>
        <p:spPr>
          <a:xfrm>
            <a:off x="9295415" y="2767965"/>
            <a:ext cx="2854097" cy="3660666"/>
          </a:xfrm>
          <a:prstGeom prst="rect">
            <a:avLst/>
          </a:prstGeom>
          <a:noFill/>
          <a:ln>
            <a:solidFill>
              <a:schemeClr val="bg1">
                <a:lumMod val="85000"/>
              </a:schemeClr>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sp>
        <p:nvSpPr>
          <p:cNvPr id="1048749" name="ïšḻïďê-Rectangle 4"/>
          <p:cNvSpPr/>
          <p:nvPr/>
        </p:nvSpPr>
        <p:spPr>
          <a:xfrm>
            <a:off x="6184058" y="2767965"/>
            <a:ext cx="2854097" cy="3660666"/>
          </a:xfrm>
          <a:prstGeom prst="rect">
            <a:avLst/>
          </a:prstGeom>
          <a:noFill/>
          <a:ln>
            <a:solidFill>
              <a:schemeClr val="bg1">
                <a:lumMod val="85000"/>
              </a:schemeClr>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sp>
        <p:nvSpPr>
          <p:cNvPr id="1048750" name="矩形 84"/>
          <p:cNvSpPr/>
          <p:nvPr/>
        </p:nvSpPr>
        <p:spPr>
          <a:xfrm>
            <a:off x="3920490" y="3764280"/>
            <a:ext cx="1158875" cy="437515"/>
          </a:xfrm>
          <a:prstGeom prst="rect">
            <a:avLst/>
          </a:prstGeom>
        </p:spPr>
        <p:txBody>
          <a:bodyPr wrap="square">
            <a:spAutoFit/>
            <a:scene3d>
              <a:camera prst="orthographicFront"/>
              <a:lightRig rig="threePt" dir="t"/>
            </a:scene3d>
          </a:bodyPr>
          <a:lstStyle/>
          <a:p>
            <a:pPr>
              <a:lnSpc>
                <a:spcPct val="125000"/>
              </a:lnSpc>
            </a:pPr>
            <a:r>
              <a:rPr lang="zh-CN" altLang="en-US" sz="1800" b="1"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果园老农</a:t>
            </a:r>
          </a:p>
        </p:txBody>
      </p:sp>
      <p:sp>
        <p:nvSpPr>
          <p:cNvPr id="1048751" name="矩形 85"/>
          <p:cNvSpPr/>
          <p:nvPr/>
        </p:nvSpPr>
        <p:spPr>
          <a:xfrm>
            <a:off x="3711575" y="2965450"/>
            <a:ext cx="1720215"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微软雅黑" panose="020B0503020204020204" pitchFamily="34" charset="-122"/>
                <a:ea typeface="微软雅黑" panose="020B0503020204020204" pitchFamily="34" charset="-122"/>
              </a:rPr>
              <a:t>周总理的外套</a:t>
            </a:r>
          </a:p>
        </p:txBody>
      </p:sp>
      <p:sp>
        <p:nvSpPr>
          <p:cNvPr id="1048752" name="矩形 86"/>
          <p:cNvSpPr/>
          <p:nvPr/>
        </p:nvSpPr>
        <p:spPr>
          <a:xfrm>
            <a:off x="6856916" y="2965150"/>
            <a:ext cx="1767854" cy="423545"/>
          </a:xfrm>
          <a:prstGeom prst="rect">
            <a:avLst/>
          </a:prstGeom>
        </p:spPr>
        <p:txBody>
          <a:bodyPr wrap="square">
            <a:spAutoFit/>
            <a:scene3d>
              <a:camera prst="orthographicFront"/>
              <a:lightRig rig="threePt" dir="t"/>
            </a:scene3d>
            <a:sp3d contourW="12700"/>
          </a:bodyPr>
          <a:lstStyle/>
          <a:p>
            <a:pPr>
              <a:lnSpc>
                <a:spcPct val="12000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三只松鼠</a:t>
            </a:r>
          </a:p>
        </p:txBody>
      </p:sp>
      <p:sp>
        <p:nvSpPr>
          <p:cNvPr id="1048753" name="矩形 87"/>
          <p:cNvSpPr/>
          <p:nvPr/>
        </p:nvSpPr>
        <p:spPr>
          <a:xfrm>
            <a:off x="10048783" y="2965150"/>
            <a:ext cx="1767854" cy="423545"/>
          </a:xfrm>
          <a:prstGeom prst="rect">
            <a:avLst/>
          </a:prstGeom>
        </p:spPr>
        <p:txBody>
          <a:bodyPr wrap="square">
            <a:spAutoFit/>
            <a:scene3d>
              <a:camera prst="orthographicFront"/>
              <a:lightRig rig="threePt" dir="t"/>
            </a:scene3d>
            <a:sp3d contourW="12700"/>
          </a:bodyPr>
          <a:lstStyle/>
          <a:p>
            <a:pPr>
              <a:lnSpc>
                <a:spcPct val="12000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中粮</a:t>
            </a:r>
          </a:p>
        </p:txBody>
      </p:sp>
      <p:pic>
        <p:nvPicPr>
          <p:cNvPr id="2097161" name="图片 34"/>
          <p:cNvPicPr>
            <a:picLocks noChangeAspect="1"/>
          </p:cNvPicPr>
          <p:nvPr/>
        </p:nvPicPr>
        <p:blipFill>
          <a:blip r:embed="rId3" cstate="print"/>
          <a:stretch>
            <a:fillRect/>
          </a:stretch>
        </p:blipFill>
        <p:spPr>
          <a:xfrm>
            <a:off x="6184265" y="327660"/>
            <a:ext cx="2854960" cy="2369185"/>
          </a:xfrm>
          <a:prstGeom prst="rect">
            <a:avLst/>
          </a:prstGeom>
        </p:spPr>
      </p:pic>
      <p:pic>
        <p:nvPicPr>
          <p:cNvPr id="2097162" name="图片 37"/>
          <p:cNvPicPr>
            <a:picLocks noChangeAspect="1"/>
          </p:cNvPicPr>
          <p:nvPr/>
        </p:nvPicPr>
        <p:blipFill>
          <a:blip r:embed="rId4" cstate="print"/>
          <a:stretch>
            <a:fillRect/>
          </a:stretch>
        </p:blipFill>
        <p:spPr>
          <a:xfrm>
            <a:off x="6184265" y="4414520"/>
            <a:ext cx="2855595" cy="2205355"/>
          </a:xfrm>
          <a:prstGeom prst="rect">
            <a:avLst/>
          </a:prstGeom>
        </p:spPr>
      </p:pic>
      <p:sp>
        <p:nvSpPr>
          <p:cNvPr id="1048754" name="矩形 38"/>
          <p:cNvSpPr/>
          <p:nvPr/>
        </p:nvSpPr>
        <p:spPr>
          <a:xfrm>
            <a:off x="7032625" y="3764280"/>
            <a:ext cx="1158875" cy="437515"/>
          </a:xfrm>
          <a:prstGeom prst="rect">
            <a:avLst/>
          </a:prstGeom>
        </p:spPr>
        <p:txBody>
          <a:bodyPr wrap="square">
            <a:spAutoFit/>
            <a:scene3d>
              <a:camera prst="orthographicFront"/>
              <a:lightRig rig="threePt" dir="t"/>
            </a:scene3d>
          </a:bodyPr>
          <a:lstStyle/>
          <a:p>
            <a:pPr>
              <a:lnSpc>
                <a:spcPct val="125000"/>
              </a:lnSpc>
            </a:pPr>
            <a:r>
              <a:rPr lang="zh-CN" altLang="en-US" sz="1800" b="1"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周黑鸭</a:t>
            </a:r>
          </a:p>
        </p:txBody>
      </p:sp>
      <p:sp>
        <p:nvSpPr>
          <p:cNvPr id="1048755" name="矩形 41"/>
          <p:cNvSpPr/>
          <p:nvPr/>
        </p:nvSpPr>
        <p:spPr>
          <a:xfrm>
            <a:off x="10252710" y="3764280"/>
            <a:ext cx="1134745" cy="437515"/>
          </a:xfrm>
          <a:prstGeom prst="rect">
            <a:avLst/>
          </a:prstGeom>
        </p:spPr>
        <p:txBody>
          <a:bodyPr wrap="square">
            <a:spAutoFit/>
            <a:scene3d>
              <a:camera prst="orthographicFront"/>
              <a:lightRig rig="threePt" dir="t"/>
            </a:scene3d>
          </a:bodyPr>
          <a:lstStyle/>
          <a:p>
            <a:pPr>
              <a:lnSpc>
                <a:spcPct val="125000"/>
              </a:lnSpc>
            </a:pPr>
            <a:r>
              <a:rPr lang="zh-CN" altLang="en-US" sz="1800" b="1"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良品铺子</a:t>
            </a:r>
          </a:p>
        </p:txBody>
      </p:sp>
      <p:sp>
        <p:nvSpPr>
          <p:cNvPr id="1048756" name="文本框 1"/>
          <p:cNvSpPr txBox="1"/>
          <p:nvPr/>
        </p:nvSpPr>
        <p:spPr>
          <a:xfrm>
            <a:off x="1012190" y="1724660"/>
            <a:ext cx="526415" cy="3784600"/>
          </a:xfrm>
          <a:prstGeom prst="rect">
            <a:avLst/>
          </a:prstGeom>
          <a:noFill/>
        </p:spPr>
        <p:txBody>
          <a:bodyPr wrap="square" rtlCol="0">
            <a:spAutoFit/>
          </a:bodyPr>
          <a:lstStyle/>
          <a:p>
            <a:r>
              <a:rPr lang="zh-CN" altLang="en-US" sz="6000">
                <a:latin typeface="+mn-ea"/>
                <a:ea typeface="+mn-ea"/>
              </a:rPr>
              <a:t>商</a:t>
            </a:r>
          </a:p>
          <a:p>
            <a:endParaRPr lang="zh-CN" altLang="en-US" sz="6000">
              <a:latin typeface="+mn-ea"/>
              <a:ea typeface="+mn-ea"/>
            </a:endParaRPr>
          </a:p>
          <a:p>
            <a:endParaRPr lang="zh-CN" altLang="en-US" sz="6000">
              <a:latin typeface="+mn-ea"/>
              <a:ea typeface="+mn-ea"/>
            </a:endParaRPr>
          </a:p>
          <a:p>
            <a:r>
              <a:rPr lang="zh-CN" altLang="en-US" sz="6000">
                <a:latin typeface="+mn-ea"/>
                <a:ea typeface="+mn-ea"/>
              </a:rPr>
              <a:t>标</a:t>
            </a:r>
          </a:p>
        </p:txBody>
      </p:sp>
      <p:pic>
        <p:nvPicPr>
          <p:cNvPr id="2097163" name="图片 2"/>
          <p:cNvPicPr>
            <a:picLocks noChangeAspect="1"/>
          </p:cNvPicPr>
          <p:nvPr/>
        </p:nvPicPr>
        <p:blipFill>
          <a:blip r:embed="rId5" cstate="print"/>
          <a:stretch>
            <a:fillRect/>
          </a:stretch>
        </p:blipFill>
        <p:spPr>
          <a:xfrm>
            <a:off x="3073400" y="478155"/>
            <a:ext cx="2853055" cy="2045335"/>
          </a:xfrm>
          <a:prstGeom prst="rect">
            <a:avLst/>
          </a:prstGeom>
        </p:spPr>
      </p:pic>
      <p:pic>
        <p:nvPicPr>
          <p:cNvPr id="2097164" name="图片 3"/>
          <p:cNvPicPr>
            <a:picLocks noChangeAspect="1"/>
          </p:cNvPicPr>
          <p:nvPr/>
        </p:nvPicPr>
        <p:blipFill>
          <a:blip r:embed="rId6" cstate="print"/>
          <a:stretch>
            <a:fillRect/>
          </a:stretch>
        </p:blipFill>
        <p:spPr>
          <a:xfrm>
            <a:off x="9295130" y="327660"/>
            <a:ext cx="2854960" cy="2369185"/>
          </a:xfrm>
          <a:prstGeom prst="rect">
            <a:avLst/>
          </a:prstGeom>
        </p:spPr>
      </p:pic>
      <p:pic>
        <p:nvPicPr>
          <p:cNvPr id="2097165" name="图片 4"/>
          <p:cNvPicPr>
            <a:picLocks noChangeAspect="1"/>
          </p:cNvPicPr>
          <p:nvPr/>
        </p:nvPicPr>
        <p:blipFill>
          <a:blip r:embed="rId7" cstate="print"/>
          <a:stretch>
            <a:fillRect/>
          </a:stretch>
        </p:blipFill>
        <p:spPr>
          <a:xfrm>
            <a:off x="3073400" y="4635500"/>
            <a:ext cx="2853690" cy="1983740"/>
          </a:xfrm>
          <a:prstGeom prst="rect">
            <a:avLst/>
          </a:prstGeom>
        </p:spPr>
      </p:pic>
      <p:sp>
        <p:nvSpPr>
          <p:cNvPr id="1048757" name="半闭框 5"/>
          <p:cNvSpPr/>
          <p:nvPr/>
        </p:nvSpPr>
        <p:spPr>
          <a:xfrm>
            <a:off x="504825" y="133096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758" name="半闭框 6"/>
          <p:cNvSpPr/>
          <p:nvPr/>
        </p:nvSpPr>
        <p:spPr>
          <a:xfrm rot="10800000">
            <a:off x="1131570" y="509016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097166" name="图片 8"/>
          <p:cNvPicPr>
            <a:picLocks noChangeAspect="1"/>
          </p:cNvPicPr>
          <p:nvPr/>
        </p:nvPicPr>
        <p:blipFill>
          <a:blip r:embed="rId8" cstate="print"/>
          <a:stretch>
            <a:fillRect/>
          </a:stretch>
        </p:blipFill>
        <p:spPr>
          <a:xfrm>
            <a:off x="9295130" y="4759325"/>
            <a:ext cx="2854960" cy="1859915"/>
          </a:xfrm>
          <a:prstGeom prst="rect">
            <a:avLst/>
          </a:prstGeom>
        </p:spPr>
      </p:pic>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746"/>
                                        </p:tgtEl>
                                        <p:attrNameLst>
                                          <p:attrName>style.visibility</p:attrName>
                                        </p:attrNameLst>
                                      </p:cBhvr>
                                      <p:to>
                                        <p:strVal val="visible"/>
                                      </p:to>
                                    </p:set>
                                    <p:anim calcmode="lin" valueType="num">
                                      <p:cBhvr>
                                        <p:cTn id="7" dur="500" fill="hold"/>
                                        <p:tgtEl>
                                          <p:spTgt spid="1048746"/>
                                        </p:tgtEl>
                                        <p:attrNameLst>
                                          <p:attrName>ppt_w</p:attrName>
                                        </p:attrNameLst>
                                      </p:cBhvr>
                                      <p:tavLst>
                                        <p:tav tm="0">
                                          <p:val>
                                            <p:fltVal val="0"/>
                                          </p:val>
                                        </p:tav>
                                        <p:tav tm="100000">
                                          <p:val>
                                            <p:strVal val="#ppt_w"/>
                                          </p:val>
                                        </p:tav>
                                      </p:tavLst>
                                    </p:anim>
                                    <p:anim calcmode="lin" valueType="num">
                                      <p:cBhvr>
                                        <p:cTn id="8" dur="500" fill="hold"/>
                                        <p:tgtEl>
                                          <p:spTgt spid="1048746"/>
                                        </p:tgtEl>
                                        <p:attrNameLst>
                                          <p:attrName>ppt_h</p:attrName>
                                        </p:attrNameLst>
                                      </p:cBhvr>
                                      <p:tavLst>
                                        <p:tav tm="0">
                                          <p:val>
                                            <p:fltVal val="0"/>
                                          </p:val>
                                        </p:tav>
                                        <p:tav tm="100000">
                                          <p:val>
                                            <p:strVal val="#ppt_h"/>
                                          </p:val>
                                        </p:tav>
                                      </p:tavLst>
                                    </p:anim>
                                    <p:animEffect transition="in" filter="fade">
                                      <p:cBhvr>
                                        <p:cTn id="9" dur="500"/>
                                        <p:tgtEl>
                                          <p:spTgt spid="104874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48747"/>
                                        </p:tgtEl>
                                        <p:attrNameLst>
                                          <p:attrName>style.visibility</p:attrName>
                                        </p:attrNameLst>
                                      </p:cBhvr>
                                      <p:to>
                                        <p:strVal val="visible"/>
                                      </p:to>
                                    </p:set>
                                    <p:animEffect transition="in" filter="fade">
                                      <p:cBhvr>
                                        <p:cTn id="13" dur="1000"/>
                                        <p:tgtEl>
                                          <p:spTgt spid="1048747"/>
                                        </p:tgtEl>
                                      </p:cBhvr>
                                    </p:animEffect>
                                    <p:anim calcmode="lin" valueType="num">
                                      <p:cBhvr>
                                        <p:cTn id="14" dur="1000" fill="hold"/>
                                        <p:tgtEl>
                                          <p:spTgt spid="1048747"/>
                                        </p:tgtEl>
                                        <p:attrNameLst>
                                          <p:attrName>ppt_x</p:attrName>
                                        </p:attrNameLst>
                                      </p:cBhvr>
                                      <p:tavLst>
                                        <p:tav tm="0">
                                          <p:val>
                                            <p:strVal val="#ppt_x"/>
                                          </p:val>
                                        </p:tav>
                                        <p:tav tm="100000">
                                          <p:val>
                                            <p:strVal val="#ppt_x"/>
                                          </p:val>
                                        </p:tav>
                                      </p:tavLst>
                                    </p:anim>
                                    <p:anim calcmode="lin" valueType="num">
                                      <p:cBhvr>
                                        <p:cTn id="15" dur="1000" fill="hold"/>
                                        <p:tgtEl>
                                          <p:spTgt spid="104874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48750"/>
                                        </p:tgtEl>
                                        <p:attrNameLst>
                                          <p:attrName>style.visibility</p:attrName>
                                        </p:attrNameLst>
                                      </p:cBhvr>
                                      <p:to>
                                        <p:strVal val="visible"/>
                                      </p:to>
                                    </p:set>
                                    <p:animEffect transition="in" filter="fade">
                                      <p:cBhvr>
                                        <p:cTn id="18" dur="1000"/>
                                        <p:tgtEl>
                                          <p:spTgt spid="1048750"/>
                                        </p:tgtEl>
                                      </p:cBhvr>
                                    </p:animEffect>
                                    <p:anim calcmode="lin" valueType="num">
                                      <p:cBhvr>
                                        <p:cTn id="19" dur="1000" fill="hold"/>
                                        <p:tgtEl>
                                          <p:spTgt spid="1048750"/>
                                        </p:tgtEl>
                                        <p:attrNameLst>
                                          <p:attrName>ppt_x</p:attrName>
                                        </p:attrNameLst>
                                      </p:cBhvr>
                                      <p:tavLst>
                                        <p:tav tm="0">
                                          <p:val>
                                            <p:strVal val="#ppt_x"/>
                                          </p:val>
                                        </p:tav>
                                        <p:tav tm="100000">
                                          <p:val>
                                            <p:strVal val="#ppt_x"/>
                                          </p:val>
                                        </p:tav>
                                      </p:tavLst>
                                    </p:anim>
                                    <p:anim calcmode="lin" valueType="num">
                                      <p:cBhvr>
                                        <p:cTn id="20" dur="1000" fill="hold"/>
                                        <p:tgtEl>
                                          <p:spTgt spid="104875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48751"/>
                                        </p:tgtEl>
                                        <p:attrNameLst>
                                          <p:attrName>style.visibility</p:attrName>
                                        </p:attrNameLst>
                                      </p:cBhvr>
                                      <p:to>
                                        <p:strVal val="visible"/>
                                      </p:to>
                                    </p:set>
                                    <p:animEffect transition="in" filter="fade">
                                      <p:cBhvr>
                                        <p:cTn id="23" dur="1000"/>
                                        <p:tgtEl>
                                          <p:spTgt spid="1048751"/>
                                        </p:tgtEl>
                                      </p:cBhvr>
                                    </p:animEffect>
                                    <p:anim calcmode="lin" valueType="num">
                                      <p:cBhvr>
                                        <p:cTn id="24" dur="1000" fill="hold"/>
                                        <p:tgtEl>
                                          <p:spTgt spid="1048751"/>
                                        </p:tgtEl>
                                        <p:attrNameLst>
                                          <p:attrName>ppt_x</p:attrName>
                                        </p:attrNameLst>
                                      </p:cBhvr>
                                      <p:tavLst>
                                        <p:tav tm="0">
                                          <p:val>
                                            <p:strVal val="#ppt_x"/>
                                          </p:val>
                                        </p:tav>
                                        <p:tav tm="100000">
                                          <p:val>
                                            <p:strVal val="#ppt_x"/>
                                          </p:val>
                                        </p:tav>
                                      </p:tavLst>
                                    </p:anim>
                                    <p:anim calcmode="lin" valueType="num">
                                      <p:cBhvr>
                                        <p:cTn id="25" dur="1000" fill="hold"/>
                                        <p:tgtEl>
                                          <p:spTgt spid="104875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1048749"/>
                                        </p:tgtEl>
                                        <p:attrNameLst>
                                          <p:attrName>style.visibility</p:attrName>
                                        </p:attrNameLst>
                                      </p:cBhvr>
                                      <p:to>
                                        <p:strVal val="visible"/>
                                      </p:to>
                                    </p:set>
                                    <p:animEffect transition="in" filter="fade">
                                      <p:cBhvr>
                                        <p:cTn id="29" dur="1000"/>
                                        <p:tgtEl>
                                          <p:spTgt spid="1048749"/>
                                        </p:tgtEl>
                                      </p:cBhvr>
                                    </p:animEffect>
                                    <p:anim calcmode="lin" valueType="num">
                                      <p:cBhvr>
                                        <p:cTn id="30" dur="1000" fill="hold"/>
                                        <p:tgtEl>
                                          <p:spTgt spid="1048749"/>
                                        </p:tgtEl>
                                        <p:attrNameLst>
                                          <p:attrName>ppt_x</p:attrName>
                                        </p:attrNameLst>
                                      </p:cBhvr>
                                      <p:tavLst>
                                        <p:tav tm="0">
                                          <p:val>
                                            <p:strVal val="#ppt_x"/>
                                          </p:val>
                                        </p:tav>
                                        <p:tav tm="100000">
                                          <p:val>
                                            <p:strVal val="#ppt_x"/>
                                          </p:val>
                                        </p:tav>
                                      </p:tavLst>
                                    </p:anim>
                                    <p:anim calcmode="lin" valueType="num">
                                      <p:cBhvr>
                                        <p:cTn id="31" dur="1000" fill="hold"/>
                                        <p:tgtEl>
                                          <p:spTgt spid="104874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48752"/>
                                        </p:tgtEl>
                                        <p:attrNameLst>
                                          <p:attrName>style.visibility</p:attrName>
                                        </p:attrNameLst>
                                      </p:cBhvr>
                                      <p:to>
                                        <p:strVal val="visible"/>
                                      </p:to>
                                    </p:set>
                                    <p:animEffect transition="in" filter="fade">
                                      <p:cBhvr>
                                        <p:cTn id="34" dur="1000"/>
                                        <p:tgtEl>
                                          <p:spTgt spid="1048752"/>
                                        </p:tgtEl>
                                      </p:cBhvr>
                                    </p:animEffect>
                                    <p:anim calcmode="lin" valueType="num">
                                      <p:cBhvr>
                                        <p:cTn id="35" dur="1000" fill="hold"/>
                                        <p:tgtEl>
                                          <p:spTgt spid="1048752"/>
                                        </p:tgtEl>
                                        <p:attrNameLst>
                                          <p:attrName>ppt_x</p:attrName>
                                        </p:attrNameLst>
                                      </p:cBhvr>
                                      <p:tavLst>
                                        <p:tav tm="0">
                                          <p:val>
                                            <p:strVal val="#ppt_x"/>
                                          </p:val>
                                        </p:tav>
                                        <p:tav tm="100000">
                                          <p:val>
                                            <p:strVal val="#ppt_x"/>
                                          </p:val>
                                        </p:tav>
                                      </p:tavLst>
                                    </p:anim>
                                    <p:anim calcmode="lin" valueType="num">
                                      <p:cBhvr>
                                        <p:cTn id="36" dur="1000" fill="hold"/>
                                        <p:tgtEl>
                                          <p:spTgt spid="1048752"/>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1048748"/>
                                        </p:tgtEl>
                                        <p:attrNameLst>
                                          <p:attrName>style.visibility</p:attrName>
                                        </p:attrNameLst>
                                      </p:cBhvr>
                                      <p:to>
                                        <p:strVal val="visible"/>
                                      </p:to>
                                    </p:set>
                                    <p:animEffect transition="in" filter="fade">
                                      <p:cBhvr>
                                        <p:cTn id="40" dur="1000"/>
                                        <p:tgtEl>
                                          <p:spTgt spid="1048748"/>
                                        </p:tgtEl>
                                      </p:cBhvr>
                                    </p:animEffect>
                                    <p:anim calcmode="lin" valueType="num">
                                      <p:cBhvr>
                                        <p:cTn id="41" dur="1000" fill="hold"/>
                                        <p:tgtEl>
                                          <p:spTgt spid="1048748"/>
                                        </p:tgtEl>
                                        <p:attrNameLst>
                                          <p:attrName>ppt_x</p:attrName>
                                        </p:attrNameLst>
                                      </p:cBhvr>
                                      <p:tavLst>
                                        <p:tav tm="0">
                                          <p:val>
                                            <p:strVal val="#ppt_x"/>
                                          </p:val>
                                        </p:tav>
                                        <p:tav tm="100000">
                                          <p:val>
                                            <p:strVal val="#ppt_x"/>
                                          </p:val>
                                        </p:tav>
                                      </p:tavLst>
                                    </p:anim>
                                    <p:anim calcmode="lin" valueType="num">
                                      <p:cBhvr>
                                        <p:cTn id="42" dur="1000" fill="hold"/>
                                        <p:tgtEl>
                                          <p:spTgt spid="104874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48753"/>
                                        </p:tgtEl>
                                        <p:attrNameLst>
                                          <p:attrName>style.visibility</p:attrName>
                                        </p:attrNameLst>
                                      </p:cBhvr>
                                      <p:to>
                                        <p:strVal val="visible"/>
                                      </p:to>
                                    </p:set>
                                    <p:animEffect transition="in" filter="fade">
                                      <p:cBhvr>
                                        <p:cTn id="45" dur="1000"/>
                                        <p:tgtEl>
                                          <p:spTgt spid="1048753"/>
                                        </p:tgtEl>
                                      </p:cBhvr>
                                    </p:animEffect>
                                    <p:anim calcmode="lin" valueType="num">
                                      <p:cBhvr>
                                        <p:cTn id="46" dur="1000" fill="hold"/>
                                        <p:tgtEl>
                                          <p:spTgt spid="1048753"/>
                                        </p:tgtEl>
                                        <p:attrNameLst>
                                          <p:attrName>ppt_x</p:attrName>
                                        </p:attrNameLst>
                                      </p:cBhvr>
                                      <p:tavLst>
                                        <p:tav tm="0">
                                          <p:val>
                                            <p:strVal val="#ppt_x"/>
                                          </p:val>
                                        </p:tav>
                                        <p:tav tm="100000">
                                          <p:val>
                                            <p:strVal val="#ppt_x"/>
                                          </p:val>
                                        </p:tav>
                                      </p:tavLst>
                                    </p:anim>
                                    <p:anim calcmode="lin" valueType="num">
                                      <p:cBhvr>
                                        <p:cTn id="47" dur="1000" fill="hold"/>
                                        <p:tgtEl>
                                          <p:spTgt spid="104875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48754"/>
                                        </p:tgtEl>
                                        <p:attrNameLst>
                                          <p:attrName>style.visibility</p:attrName>
                                        </p:attrNameLst>
                                      </p:cBhvr>
                                      <p:to>
                                        <p:strVal val="visible"/>
                                      </p:to>
                                    </p:set>
                                    <p:animEffect transition="in" filter="fade">
                                      <p:cBhvr>
                                        <p:cTn id="50" dur="1000"/>
                                        <p:tgtEl>
                                          <p:spTgt spid="1048754"/>
                                        </p:tgtEl>
                                      </p:cBhvr>
                                    </p:animEffect>
                                    <p:anim calcmode="lin" valueType="num">
                                      <p:cBhvr>
                                        <p:cTn id="51" dur="1000" fill="hold"/>
                                        <p:tgtEl>
                                          <p:spTgt spid="1048754"/>
                                        </p:tgtEl>
                                        <p:attrNameLst>
                                          <p:attrName>ppt_x</p:attrName>
                                        </p:attrNameLst>
                                      </p:cBhvr>
                                      <p:tavLst>
                                        <p:tav tm="0">
                                          <p:val>
                                            <p:strVal val="#ppt_x"/>
                                          </p:val>
                                        </p:tav>
                                        <p:tav tm="100000">
                                          <p:val>
                                            <p:strVal val="#ppt_x"/>
                                          </p:val>
                                        </p:tav>
                                      </p:tavLst>
                                    </p:anim>
                                    <p:anim calcmode="lin" valueType="num">
                                      <p:cBhvr>
                                        <p:cTn id="52" dur="1000" fill="hold"/>
                                        <p:tgtEl>
                                          <p:spTgt spid="104875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48755"/>
                                        </p:tgtEl>
                                        <p:attrNameLst>
                                          <p:attrName>style.visibility</p:attrName>
                                        </p:attrNameLst>
                                      </p:cBhvr>
                                      <p:to>
                                        <p:strVal val="visible"/>
                                      </p:to>
                                    </p:set>
                                    <p:animEffect transition="in" filter="fade">
                                      <p:cBhvr>
                                        <p:cTn id="55" dur="1000"/>
                                        <p:tgtEl>
                                          <p:spTgt spid="1048755"/>
                                        </p:tgtEl>
                                      </p:cBhvr>
                                    </p:animEffect>
                                    <p:anim calcmode="lin" valueType="num">
                                      <p:cBhvr>
                                        <p:cTn id="56" dur="1000" fill="hold"/>
                                        <p:tgtEl>
                                          <p:spTgt spid="1048755"/>
                                        </p:tgtEl>
                                        <p:attrNameLst>
                                          <p:attrName>ppt_x</p:attrName>
                                        </p:attrNameLst>
                                      </p:cBhvr>
                                      <p:tavLst>
                                        <p:tav tm="0">
                                          <p:val>
                                            <p:strVal val="#ppt_x"/>
                                          </p:val>
                                        </p:tav>
                                        <p:tav tm="100000">
                                          <p:val>
                                            <p:strVal val="#ppt_x"/>
                                          </p:val>
                                        </p:tav>
                                      </p:tavLst>
                                    </p:anim>
                                    <p:anim calcmode="lin" valueType="num">
                                      <p:cBhvr>
                                        <p:cTn id="57" dur="1000" fill="hold"/>
                                        <p:tgtEl>
                                          <p:spTgt spid="10487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6" grpId="0"/>
      <p:bldP spid="1048747" grpId="0" bldLvl="0" animBg="1"/>
      <p:bldP spid="1048748" grpId="0" bldLvl="0" animBg="1"/>
      <p:bldP spid="1048749" grpId="0" bldLvl="0" animBg="1"/>
      <p:bldP spid="1048750" grpId="0"/>
      <p:bldP spid="1048751" grpId="0"/>
      <p:bldP spid="1048752" grpId="0"/>
      <p:bldP spid="1048753" grpId="0"/>
      <p:bldP spid="1048754" grpId="0"/>
      <p:bldP spid="10487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7" name="图片 7"/>
          <p:cNvPicPr>
            <a:picLocks noChangeAspect="1"/>
          </p:cNvPicPr>
          <p:nvPr/>
        </p:nvPicPr>
        <p:blipFill>
          <a:blip r:embed="rId3" cstate="print"/>
          <a:stretch>
            <a:fillRect/>
          </a:stretch>
        </p:blipFill>
        <p:spPr>
          <a:xfrm>
            <a:off x="2952115" y="493395"/>
            <a:ext cx="4451985" cy="6242685"/>
          </a:xfrm>
          <a:prstGeom prst="rect">
            <a:avLst/>
          </a:prstGeom>
        </p:spPr>
      </p:pic>
      <p:sp>
        <p:nvSpPr>
          <p:cNvPr id="1048762" name="文本框 10"/>
          <p:cNvSpPr txBox="1"/>
          <p:nvPr/>
        </p:nvSpPr>
        <p:spPr>
          <a:xfrm>
            <a:off x="7667625" y="1113155"/>
            <a:ext cx="4718050" cy="5262245"/>
          </a:xfrm>
          <a:prstGeom prst="rect">
            <a:avLst/>
          </a:prstGeom>
          <a:noFill/>
        </p:spPr>
        <p:txBody>
          <a:bodyPr wrap="square" rtlCol="0">
            <a:spAutoFit/>
          </a:bodyPr>
          <a:lstStyle/>
          <a:p>
            <a:r>
              <a:rPr lang="zh-CN" altLang="en-US" sz="2400" b="1">
                <a:latin typeface="+mn-ea"/>
                <a:ea typeface="+mn-ea"/>
              </a:rPr>
              <a:t>台湾经营之神王永庆</a:t>
            </a:r>
          </a:p>
          <a:p>
            <a:endParaRPr lang="zh-CN" altLang="en-US">
              <a:latin typeface="+mn-ea"/>
              <a:ea typeface="+mn-ea"/>
            </a:endParaRPr>
          </a:p>
          <a:p>
            <a:endParaRPr lang="zh-CN" altLang="en-US">
              <a:latin typeface="+mn-ea"/>
              <a:ea typeface="+mn-ea"/>
            </a:endParaRPr>
          </a:p>
          <a:p>
            <a:endParaRPr lang="zh-CN" altLang="en-US">
              <a:latin typeface="+mn-ea"/>
              <a:ea typeface="+mn-ea"/>
            </a:endParaRPr>
          </a:p>
          <a:p>
            <a:endParaRPr lang="zh-CN" altLang="en-US">
              <a:latin typeface="+mn-ea"/>
              <a:ea typeface="+mn-ea"/>
            </a:endParaRPr>
          </a:p>
          <a:p>
            <a:r>
              <a:rPr lang="zh-CN" altLang="en-US" sz="1600">
                <a:latin typeface="+mn-ea"/>
                <a:ea typeface="+mn-ea"/>
              </a:rPr>
              <a:t>提起台湾首富王永庆，几乎无人不晓。他把台湾塑胶集团推进到世界化工业的前50名。而在创业初期，他做的还只是卖米的小本生意。刚开始，王永庆曾背着米挨家挨户去推销，一天下来，人不仅累得够呛，效果也不太好。王永庆送米，并非送到顾客家门口了事，还要将米倒进米缸里。如果米缸里还有陈米，他就将旧米倒出来，把米缸擦干净，再把新米倒进去，然后将旧米放回上层，这样，陈米就不至于因存放过久而变质。王永庆这一精细的服务令顾客深受感动，赢得了很多的顾客。</a:t>
            </a:r>
          </a:p>
          <a:p>
            <a:r>
              <a:rPr lang="zh-CN" altLang="en-US" sz="1600">
                <a:latin typeface="+mn-ea"/>
                <a:ea typeface="+mn-ea"/>
              </a:rPr>
              <a:t>如果给新顾客送米，王永庆就细心记下这户人家米缸的容量，并且问明家里有多少人吃饭，几个大人、几个小孩，每人饭量如何，据此估计该户人家下次买米的大概时间，记在本子上。到时候，不等顾客上门，他就主动将相应数量的米送到客户家里。</a:t>
            </a:r>
          </a:p>
        </p:txBody>
      </p:sp>
      <p:sp>
        <p:nvSpPr>
          <p:cNvPr id="1048763" name="文本框 1"/>
          <p:cNvSpPr txBox="1"/>
          <p:nvPr/>
        </p:nvSpPr>
        <p:spPr>
          <a:xfrm>
            <a:off x="1012190" y="1724660"/>
            <a:ext cx="526415" cy="3784600"/>
          </a:xfrm>
          <a:prstGeom prst="rect">
            <a:avLst/>
          </a:prstGeom>
          <a:noFill/>
        </p:spPr>
        <p:txBody>
          <a:bodyPr wrap="square" rtlCol="0">
            <a:spAutoFit/>
          </a:bodyPr>
          <a:lstStyle/>
          <a:p>
            <a:r>
              <a:rPr lang="zh-CN" altLang="en-US" sz="6000">
                <a:latin typeface="+mn-ea"/>
                <a:ea typeface="+mn-ea"/>
              </a:rPr>
              <a:t>服</a:t>
            </a:r>
          </a:p>
          <a:p>
            <a:endParaRPr lang="zh-CN" altLang="en-US" sz="6000">
              <a:latin typeface="+mn-ea"/>
              <a:ea typeface="+mn-ea"/>
            </a:endParaRPr>
          </a:p>
          <a:p>
            <a:endParaRPr lang="zh-CN" altLang="en-US" sz="6000">
              <a:latin typeface="+mn-ea"/>
              <a:ea typeface="+mn-ea"/>
            </a:endParaRPr>
          </a:p>
          <a:p>
            <a:r>
              <a:rPr lang="zh-CN" altLang="en-US" sz="6000">
                <a:latin typeface="+mn-ea"/>
                <a:ea typeface="+mn-ea"/>
              </a:rPr>
              <a:t>务</a:t>
            </a:r>
          </a:p>
        </p:txBody>
      </p:sp>
      <p:sp>
        <p:nvSpPr>
          <p:cNvPr id="1048764" name="半闭框 5"/>
          <p:cNvSpPr/>
          <p:nvPr/>
        </p:nvSpPr>
        <p:spPr>
          <a:xfrm>
            <a:off x="504825" y="133096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765" name="半闭框 6"/>
          <p:cNvSpPr/>
          <p:nvPr/>
        </p:nvSpPr>
        <p:spPr>
          <a:xfrm rot="10800000">
            <a:off x="1131570" y="509016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advTm="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文本框 1"/>
          <p:cNvSpPr txBox="1"/>
          <p:nvPr/>
        </p:nvSpPr>
        <p:spPr>
          <a:xfrm>
            <a:off x="3372485" y="984885"/>
            <a:ext cx="8804275" cy="5632311"/>
          </a:xfrm>
          <a:prstGeom prst="rect">
            <a:avLst/>
          </a:prstGeom>
          <a:noFill/>
        </p:spPr>
        <p:txBody>
          <a:bodyPr wrap="square" rtlCol="0">
            <a:spAutoFit/>
          </a:bodyPr>
          <a:lstStyle/>
          <a:p>
            <a:r>
              <a:rPr lang="zh-CN" altLang="en-US" sz="2400" b="1" dirty="0">
                <a:latin typeface="+mn-ea"/>
                <a:ea typeface="+mn-ea"/>
              </a:rPr>
              <a:t>品质重要吗</a:t>
            </a:r>
            <a:r>
              <a:rPr lang="zh-CN" altLang="en-US" sz="2400" b="1" dirty="0" smtClean="0">
                <a:latin typeface="+mn-ea"/>
                <a:ea typeface="+mn-ea"/>
              </a:rPr>
              <a:t>？</a:t>
            </a:r>
            <a:r>
              <a:rPr lang="zh-CN" altLang="en-US" sz="2400" dirty="0" smtClean="0">
                <a:latin typeface="+mn-ea"/>
                <a:ea typeface="+mn-ea"/>
              </a:rPr>
              <a:t>品质</a:t>
            </a:r>
            <a:r>
              <a:rPr lang="zh-CN" altLang="en-US" sz="2400" dirty="0">
                <a:latin typeface="+mn-ea"/>
                <a:ea typeface="+mn-ea"/>
              </a:rPr>
              <a:t>就是赤裸裸的真实</a:t>
            </a:r>
            <a:r>
              <a:rPr lang="zh-CN" altLang="en-US" sz="2400" dirty="0" smtClean="0">
                <a:latin typeface="+mn-ea"/>
                <a:ea typeface="+mn-ea"/>
              </a:rPr>
              <a:t>。再</a:t>
            </a:r>
            <a:r>
              <a:rPr lang="zh-CN" altLang="en-US" sz="2400" dirty="0">
                <a:latin typeface="+mn-ea"/>
                <a:ea typeface="+mn-ea"/>
              </a:rPr>
              <a:t>好的品质</a:t>
            </a:r>
            <a:r>
              <a:rPr lang="zh-CN" altLang="en-US" sz="2400" dirty="0" smtClean="0">
                <a:latin typeface="+mn-ea"/>
                <a:ea typeface="+mn-ea"/>
              </a:rPr>
              <a:t>也不能让它赤裸裸的出现在人们，不被人们接受。</a:t>
            </a:r>
            <a:endParaRPr lang="zh-CN" altLang="en-US" sz="2400" dirty="0">
              <a:latin typeface="+mn-ea"/>
              <a:ea typeface="+mn-ea"/>
            </a:endParaRPr>
          </a:p>
          <a:p>
            <a:r>
              <a:rPr lang="zh-CN" altLang="en-US" sz="2400" dirty="0">
                <a:latin typeface="+mn-ea"/>
                <a:ea typeface="+mn-ea"/>
              </a:rPr>
              <a:t>包装重要吗</a:t>
            </a:r>
            <a:r>
              <a:rPr lang="zh-CN" altLang="en-US" sz="2400" dirty="0" smtClean="0">
                <a:latin typeface="+mn-ea"/>
                <a:ea typeface="+mn-ea"/>
              </a:rPr>
              <a:t>？包装就是</a:t>
            </a:r>
            <a:r>
              <a:rPr lang="zh-CN" altLang="en-US" sz="2400" dirty="0">
                <a:latin typeface="+mn-ea"/>
                <a:ea typeface="+mn-ea"/>
              </a:rPr>
              <a:t>产品</a:t>
            </a:r>
            <a:r>
              <a:rPr lang="zh-CN" altLang="en-US" sz="2400" dirty="0" smtClean="0">
                <a:latin typeface="+mn-ea"/>
                <a:ea typeface="+mn-ea"/>
              </a:rPr>
              <a:t>的</a:t>
            </a:r>
            <a:r>
              <a:rPr lang="zh-CN" altLang="en-US" sz="2400" dirty="0">
                <a:latin typeface="+mn-ea"/>
                <a:ea typeface="+mn-ea"/>
              </a:rPr>
              <a:t>外衣</a:t>
            </a:r>
            <a:r>
              <a:rPr lang="zh-CN" altLang="en-US" sz="2400" dirty="0" smtClean="0">
                <a:latin typeface="+mn-ea"/>
                <a:ea typeface="+mn-ea"/>
              </a:rPr>
              <a:t>。好的包装能让消费者快速对产品产生好感从而产生购买的欲望。</a:t>
            </a:r>
            <a:endParaRPr lang="zh-CN" altLang="en-US" sz="2400" dirty="0">
              <a:latin typeface="+mn-ea"/>
              <a:ea typeface="+mn-ea"/>
            </a:endParaRPr>
          </a:p>
          <a:p>
            <a:endParaRPr lang="zh-CN" altLang="en-US" sz="2400" b="1" dirty="0">
              <a:latin typeface="+mn-ea"/>
              <a:ea typeface="+mn-ea"/>
            </a:endParaRPr>
          </a:p>
          <a:p>
            <a:r>
              <a:rPr lang="zh-CN" altLang="en-US" sz="2400" b="1" dirty="0">
                <a:latin typeface="+mn-ea"/>
                <a:ea typeface="+mn-ea"/>
              </a:rPr>
              <a:t>价格重要吗</a:t>
            </a:r>
            <a:r>
              <a:rPr lang="zh-CN" altLang="en-US" sz="2400" b="1" dirty="0" smtClean="0">
                <a:latin typeface="+mn-ea"/>
                <a:ea typeface="+mn-ea"/>
              </a:rPr>
              <a:t>？</a:t>
            </a:r>
            <a:endParaRPr lang="en-US" altLang="zh-CN" sz="2400" b="1" dirty="0" smtClean="0">
              <a:latin typeface="+mn-ea"/>
              <a:ea typeface="+mn-ea"/>
            </a:endParaRPr>
          </a:p>
          <a:p>
            <a:r>
              <a:rPr lang="zh-CN" altLang="en-US" sz="2400" dirty="0" smtClean="0">
                <a:latin typeface="+mn-ea"/>
                <a:ea typeface="+mn-ea"/>
              </a:rPr>
              <a:t>注重品牌的产品通常都是，用一个故事的方式来塑造自己的核心，从而取一个名字，设计一套好形象，再通过优质的服务来告诉他的消费者：我们的产品质量好，价格合理，买我们的产品物超所值，选择我就是你睿智的选择！</a:t>
            </a:r>
            <a:endParaRPr lang="en-US" altLang="zh-CN" sz="2400" dirty="0" smtClean="0">
              <a:latin typeface="+mn-ea"/>
              <a:ea typeface="+mn-ea"/>
            </a:endParaRPr>
          </a:p>
          <a:p>
            <a:r>
              <a:rPr lang="zh-CN" altLang="en-US" sz="2400" dirty="0" smtClean="0">
                <a:latin typeface="+mn-ea"/>
                <a:ea typeface="+mn-ea"/>
              </a:rPr>
              <a:t>为什么</a:t>
            </a:r>
            <a:r>
              <a:rPr lang="zh-CN" altLang="en-US" sz="2400" dirty="0">
                <a:latin typeface="+mn-ea"/>
                <a:ea typeface="+mn-ea"/>
              </a:rPr>
              <a:t>不是便宜而是合理？因为便宜没好货！便宜就是坑！</a:t>
            </a:r>
          </a:p>
          <a:p>
            <a:endParaRPr lang="zh-CN" altLang="en-US" sz="2400" b="1" dirty="0" smtClean="0">
              <a:latin typeface="+mn-ea"/>
              <a:ea typeface="+mn-ea"/>
            </a:endParaRPr>
          </a:p>
          <a:p>
            <a:r>
              <a:rPr lang="zh-CN" altLang="en-US" sz="2400" b="1" dirty="0" smtClean="0">
                <a:latin typeface="+mn-ea"/>
                <a:ea typeface="+mn-ea"/>
              </a:rPr>
              <a:t>我们</a:t>
            </a:r>
            <a:r>
              <a:rPr lang="zh-CN" altLang="en-US" sz="2400" b="1" dirty="0">
                <a:latin typeface="+mn-ea"/>
                <a:ea typeface="+mn-ea"/>
              </a:rPr>
              <a:t>是怎样对待消费者的呢？</a:t>
            </a:r>
            <a:r>
              <a:rPr lang="zh-CN" altLang="en-US" sz="2400" dirty="0">
                <a:latin typeface="+mn-ea"/>
                <a:ea typeface="+mn-ea"/>
              </a:rPr>
              <a:t>通常都只靠你认为</a:t>
            </a:r>
            <a:r>
              <a:rPr lang="zh-CN" altLang="en-US" sz="2400" dirty="0" smtClean="0">
                <a:latin typeface="+mn-ea"/>
                <a:ea typeface="+mn-ea"/>
              </a:rPr>
              <a:t>的好质量来怼你</a:t>
            </a:r>
            <a:r>
              <a:rPr lang="zh-CN" altLang="en-US" sz="2400" dirty="0">
                <a:latin typeface="+mn-ea"/>
                <a:ea typeface="+mn-ea"/>
              </a:rPr>
              <a:t>的消费者，所以消费者也就拿价格</a:t>
            </a:r>
            <a:r>
              <a:rPr lang="zh-CN" altLang="en-US" sz="2400" dirty="0" smtClean="0">
                <a:latin typeface="+mn-ea"/>
                <a:ea typeface="+mn-ea"/>
              </a:rPr>
              <a:t>来怼你，</a:t>
            </a:r>
            <a:r>
              <a:rPr lang="zh-CN" altLang="en-US" sz="2400" dirty="0">
                <a:latin typeface="+mn-ea"/>
                <a:ea typeface="+mn-ea"/>
              </a:rPr>
              <a:t>因为好产品太多了，比你好的产品</a:t>
            </a:r>
            <a:r>
              <a:rPr lang="zh-CN" altLang="en-US" sz="2400" dirty="0" smtClean="0">
                <a:latin typeface="+mn-ea"/>
                <a:ea typeface="+mn-ea"/>
              </a:rPr>
              <a:t>更多，所以消费者就未必来选择你了。</a:t>
            </a:r>
            <a:endParaRPr lang="zh-CN" altLang="en-US" sz="2400" dirty="0">
              <a:latin typeface="+mn-ea"/>
              <a:ea typeface="+mn-ea"/>
            </a:endParaRPr>
          </a:p>
        </p:txBody>
      </p:sp>
      <p:sp>
        <p:nvSpPr>
          <p:cNvPr id="1048770" name="文本框 2"/>
          <p:cNvSpPr txBox="1"/>
          <p:nvPr/>
        </p:nvSpPr>
        <p:spPr>
          <a:xfrm>
            <a:off x="1130935" y="1262380"/>
            <a:ext cx="526415" cy="4707890"/>
          </a:xfrm>
          <a:prstGeom prst="rect">
            <a:avLst/>
          </a:prstGeom>
          <a:noFill/>
        </p:spPr>
        <p:txBody>
          <a:bodyPr wrap="square" rtlCol="0">
            <a:spAutoFit/>
          </a:bodyPr>
          <a:lstStyle/>
          <a:p>
            <a:r>
              <a:rPr lang="zh-CN" altLang="en-US" sz="6000">
                <a:latin typeface="+mn-ea"/>
                <a:ea typeface="+mn-ea"/>
              </a:rPr>
              <a:t>品质与价格</a:t>
            </a:r>
          </a:p>
        </p:txBody>
      </p:sp>
      <p:sp>
        <p:nvSpPr>
          <p:cNvPr id="1048771" name="半闭框 5"/>
          <p:cNvSpPr/>
          <p:nvPr/>
        </p:nvSpPr>
        <p:spPr>
          <a:xfrm>
            <a:off x="836295" y="89027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772" name="半闭框 6"/>
          <p:cNvSpPr/>
          <p:nvPr/>
        </p:nvSpPr>
        <p:spPr>
          <a:xfrm rot="10800000">
            <a:off x="1130935" y="547116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advTm="0">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36" name="直接连接符 9"/>
          <p:cNvCxnSpPr>
            <a:cxnSpLocks/>
          </p:cNvCxnSpPr>
          <p:nvPr/>
        </p:nvCxnSpPr>
        <p:spPr>
          <a:xfrm flipV="1">
            <a:off x="2352040" y="2066925"/>
            <a:ext cx="4187825" cy="19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48776" name="文本框 3"/>
          <p:cNvSpPr txBox="1"/>
          <p:nvPr/>
        </p:nvSpPr>
        <p:spPr>
          <a:xfrm>
            <a:off x="2352040" y="1002665"/>
            <a:ext cx="6217285" cy="922020"/>
          </a:xfrm>
          <a:prstGeom prst="rect">
            <a:avLst/>
          </a:prstGeom>
          <a:noFill/>
        </p:spPr>
        <p:txBody>
          <a:bodyPr wrap="square" rtlCol="0">
            <a:spAutoFit/>
          </a:bodyPr>
          <a:lstStyle/>
          <a:p>
            <a:r>
              <a:rPr lang="zh-CN" altLang="en-US">
                <a:latin typeface="+mn-ea"/>
                <a:ea typeface="+mn-ea"/>
              </a:rPr>
              <a:t>人人都是自媒体，传播从自己开始，从身边开始。</a:t>
            </a:r>
          </a:p>
          <a:p>
            <a:r>
              <a:rPr lang="zh-CN" altLang="en-US">
                <a:latin typeface="+mn-ea"/>
                <a:ea typeface="+mn-ea"/>
              </a:rPr>
              <a:t>让客户朋友都成为你忠实的义务宣传员。</a:t>
            </a:r>
          </a:p>
          <a:p>
            <a:r>
              <a:rPr lang="zh-CN" altLang="en-US">
                <a:latin typeface="+mn-ea"/>
                <a:ea typeface="+mn-ea"/>
              </a:rPr>
              <a:t>怎样才能让别人成为你的义务宣传员呢？</a:t>
            </a:r>
          </a:p>
        </p:txBody>
      </p:sp>
      <p:sp>
        <p:nvSpPr>
          <p:cNvPr id="1048777" name="Rectangle 15"/>
          <p:cNvSpPr/>
          <p:nvPr/>
        </p:nvSpPr>
        <p:spPr>
          <a:xfrm>
            <a:off x="2311240" y="2536018"/>
            <a:ext cx="649236" cy="649236"/>
          </a:xfrm>
          <a:prstGeom prst="ellipse">
            <a:avLst/>
          </a:prstGeom>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n-ea"/>
            </a:endParaRPr>
          </a:p>
        </p:txBody>
      </p:sp>
      <p:sp>
        <p:nvSpPr>
          <p:cNvPr id="1048778" name="Rectangle 23"/>
          <p:cNvSpPr/>
          <p:nvPr/>
        </p:nvSpPr>
        <p:spPr>
          <a:xfrm>
            <a:off x="2307171" y="4048186"/>
            <a:ext cx="649236" cy="649236"/>
          </a:xfrm>
          <a:prstGeom prst="ellipse">
            <a:avLst/>
          </a:prstGeom>
          <a:solidFill>
            <a:schemeClr val="accent2"/>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n-ea"/>
            </a:endParaRPr>
          </a:p>
        </p:txBody>
      </p:sp>
      <p:sp>
        <p:nvSpPr>
          <p:cNvPr id="1048779" name="Rectangle 38"/>
          <p:cNvSpPr/>
          <p:nvPr/>
        </p:nvSpPr>
        <p:spPr>
          <a:xfrm>
            <a:off x="2311240" y="5596358"/>
            <a:ext cx="649236" cy="649236"/>
          </a:xfrm>
          <a:prstGeom prst="ellipse">
            <a:avLst/>
          </a:prstGeom>
          <a:solidFill>
            <a:schemeClr val="accent3"/>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n-ea"/>
            </a:endParaRPr>
          </a:p>
        </p:txBody>
      </p:sp>
      <p:sp>
        <p:nvSpPr>
          <p:cNvPr id="1048780" name="Rectangle 41"/>
          <p:cNvSpPr/>
          <p:nvPr/>
        </p:nvSpPr>
        <p:spPr>
          <a:xfrm>
            <a:off x="7844798" y="2536018"/>
            <a:ext cx="649236" cy="649236"/>
          </a:xfrm>
          <a:prstGeom prst="ellipse">
            <a:avLst/>
          </a:prstGeom>
          <a:solidFill>
            <a:schemeClr val="accent2"/>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n-ea"/>
            </a:endParaRPr>
          </a:p>
        </p:txBody>
      </p:sp>
      <p:sp>
        <p:nvSpPr>
          <p:cNvPr id="1048781" name="Rectangle 44"/>
          <p:cNvSpPr/>
          <p:nvPr/>
        </p:nvSpPr>
        <p:spPr>
          <a:xfrm>
            <a:off x="7840730" y="4048186"/>
            <a:ext cx="649236" cy="649236"/>
          </a:xfrm>
          <a:prstGeom prst="ellipse">
            <a:avLst/>
          </a:prstGeom>
          <a:solidFill>
            <a:schemeClr val="accent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n-ea"/>
            </a:endParaRPr>
          </a:p>
        </p:txBody>
      </p:sp>
      <p:sp>
        <p:nvSpPr>
          <p:cNvPr id="1048782" name="Rectangle 47"/>
          <p:cNvSpPr/>
          <p:nvPr/>
        </p:nvSpPr>
        <p:spPr>
          <a:xfrm>
            <a:off x="7844798" y="5596358"/>
            <a:ext cx="649236" cy="649236"/>
          </a:xfrm>
          <a:prstGeom prst="ellipse">
            <a:avLst/>
          </a:prstGeom>
          <a:solidFill>
            <a:schemeClr val="accent2"/>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n-ea"/>
            </a:endParaRPr>
          </a:p>
        </p:txBody>
      </p:sp>
      <p:grpSp>
        <p:nvGrpSpPr>
          <p:cNvPr id="117" name="Group 58"/>
          <p:cNvGrpSpPr/>
          <p:nvPr/>
        </p:nvGrpSpPr>
        <p:grpSpPr>
          <a:xfrm>
            <a:off x="2484361" y="2741712"/>
            <a:ext cx="302992" cy="237848"/>
            <a:chOff x="5348288" y="5818188"/>
            <a:chExt cx="1587500" cy="1246187"/>
          </a:xfrm>
        </p:grpSpPr>
        <p:sp>
          <p:nvSpPr>
            <p:cNvPr id="1048783" name="Freeform 59"/>
            <p:cNvSpPr>
              <a:spLocks noEditPoints="1"/>
            </p:cNvSpPr>
            <p:nvPr/>
          </p:nvSpPr>
          <p:spPr bwMode="auto">
            <a:xfrm>
              <a:off x="5348288"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3 w 507"/>
                <a:gd name="T31" fmla="*/ 46 h 84"/>
                <a:gd name="T32" fmla="*/ 100 w 507"/>
                <a:gd name="T33" fmla="*/ 59 h 84"/>
                <a:gd name="T34" fmla="*/ 151 w 507"/>
                <a:gd name="T35" fmla="*/ 59 h 84"/>
                <a:gd name="T36" fmla="*/ 138 w 507"/>
                <a:gd name="T37" fmla="*/ 46 h 84"/>
                <a:gd name="T38" fmla="*/ 151 w 507"/>
                <a:gd name="T39" fmla="*/ 33 h 84"/>
                <a:gd name="T40" fmla="*/ 163 w 507"/>
                <a:gd name="T41" fmla="*/ 46 h 84"/>
                <a:gd name="T42" fmla="*/ 151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3" y="39"/>
                    <a:pt x="113" y="46"/>
                  </a:cubicBezTo>
                  <a:cubicBezTo>
                    <a:pt x="113" y="53"/>
                    <a:pt x="107" y="59"/>
                    <a:pt x="100" y="59"/>
                  </a:cubicBezTo>
                  <a:close/>
                  <a:moveTo>
                    <a:pt x="151" y="59"/>
                  </a:moveTo>
                  <a:cubicBezTo>
                    <a:pt x="144" y="59"/>
                    <a:pt x="138" y="53"/>
                    <a:pt x="138" y="46"/>
                  </a:cubicBezTo>
                  <a:cubicBezTo>
                    <a:pt x="138" y="39"/>
                    <a:pt x="144" y="33"/>
                    <a:pt x="151" y="33"/>
                  </a:cubicBezTo>
                  <a:cubicBezTo>
                    <a:pt x="158" y="33"/>
                    <a:pt x="163" y="39"/>
                    <a:pt x="163" y="46"/>
                  </a:cubicBezTo>
                  <a:cubicBezTo>
                    <a:pt x="163" y="53"/>
                    <a:pt x="158" y="59"/>
                    <a:pt x="151" y="59"/>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84" name="Freeform 60"/>
            <p:cNvSpPr>
              <a:spLocks noEditPoints="1"/>
            </p:cNvSpPr>
            <p:nvPr/>
          </p:nvSpPr>
          <p:spPr bwMode="auto">
            <a:xfrm>
              <a:off x="5348288"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181 w 507"/>
                <a:gd name="T15" fmla="*/ 200 h 304"/>
                <a:gd name="T16" fmla="*/ 212 w 507"/>
                <a:gd name="T17" fmla="*/ 169 h 304"/>
                <a:gd name="T18" fmla="*/ 221 w 507"/>
                <a:gd name="T19" fmla="*/ 89 h 304"/>
                <a:gd name="T20" fmla="*/ 266 w 507"/>
                <a:gd name="T21" fmla="*/ 70 h 304"/>
                <a:gd name="T22" fmla="*/ 312 w 507"/>
                <a:gd name="T23" fmla="*/ 89 h 304"/>
                <a:gd name="T24" fmla="*/ 312 w 507"/>
                <a:gd name="T25" fmla="*/ 180 h 304"/>
                <a:gd name="T26" fmla="*/ 266 w 507"/>
                <a:gd name="T27" fmla="*/ 199 h 304"/>
                <a:gd name="T28" fmla="*/ 232 w 507"/>
                <a:gd name="T29" fmla="*/ 188 h 304"/>
                <a:gd name="T30" fmla="*/ 201 w 507"/>
                <a:gd name="T31" fmla="*/ 220 h 304"/>
                <a:gd name="T32" fmla="*/ 191 w 507"/>
                <a:gd name="T33" fmla="*/ 224 h 304"/>
                <a:gd name="T34" fmla="*/ 181 w 507"/>
                <a:gd name="T35" fmla="*/ 220 h 304"/>
                <a:gd name="T36" fmla="*/ 181 w 507"/>
                <a:gd name="T37" fmla="*/ 2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181" y="200"/>
                  </a:moveTo>
                  <a:cubicBezTo>
                    <a:pt x="212" y="169"/>
                    <a:pt x="212" y="169"/>
                    <a:pt x="212" y="169"/>
                  </a:cubicBezTo>
                  <a:cubicBezTo>
                    <a:pt x="196" y="144"/>
                    <a:pt x="199" y="110"/>
                    <a:pt x="221" y="89"/>
                  </a:cubicBezTo>
                  <a:cubicBezTo>
                    <a:pt x="233" y="77"/>
                    <a:pt x="249" y="70"/>
                    <a:pt x="266" y="70"/>
                  </a:cubicBezTo>
                  <a:cubicBezTo>
                    <a:pt x="283" y="70"/>
                    <a:pt x="300" y="77"/>
                    <a:pt x="312" y="89"/>
                  </a:cubicBezTo>
                  <a:cubicBezTo>
                    <a:pt x="337" y="114"/>
                    <a:pt x="337" y="155"/>
                    <a:pt x="312" y="180"/>
                  </a:cubicBezTo>
                  <a:cubicBezTo>
                    <a:pt x="300" y="192"/>
                    <a:pt x="284" y="199"/>
                    <a:pt x="266" y="199"/>
                  </a:cubicBezTo>
                  <a:cubicBezTo>
                    <a:pt x="254" y="199"/>
                    <a:pt x="242" y="195"/>
                    <a:pt x="232" y="188"/>
                  </a:cubicBezTo>
                  <a:cubicBezTo>
                    <a:pt x="201" y="220"/>
                    <a:pt x="201" y="220"/>
                    <a:pt x="201" y="220"/>
                  </a:cubicBezTo>
                  <a:cubicBezTo>
                    <a:pt x="198" y="222"/>
                    <a:pt x="194" y="224"/>
                    <a:pt x="191" y="224"/>
                  </a:cubicBezTo>
                  <a:cubicBezTo>
                    <a:pt x="187" y="224"/>
                    <a:pt x="184" y="222"/>
                    <a:pt x="181" y="220"/>
                  </a:cubicBezTo>
                  <a:cubicBezTo>
                    <a:pt x="176" y="214"/>
                    <a:pt x="176" y="205"/>
                    <a:pt x="181" y="200"/>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85" name="Freeform 61"/>
            <p:cNvSpPr/>
            <p:nvPr/>
          </p:nvSpPr>
          <p:spPr bwMode="auto">
            <a:xfrm>
              <a:off x="6040438" y="6403975"/>
              <a:ext cx="280987" cy="255587"/>
            </a:xfrm>
            <a:custGeom>
              <a:avLst/>
              <a:gdLst>
                <a:gd name="T0" fmla="*/ 45 w 90"/>
                <a:gd name="T1" fmla="*/ 82 h 82"/>
                <a:gd name="T2" fmla="*/ 74 w 90"/>
                <a:gd name="T3" fmla="*/ 70 h 82"/>
                <a:gd name="T4" fmla="*/ 74 w 90"/>
                <a:gd name="T5" fmla="*/ 12 h 82"/>
                <a:gd name="T6" fmla="*/ 45 w 90"/>
                <a:gd name="T7" fmla="*/ 0 h 82"/>
                <a:gd name="T8" fmla="*/ 16 w 90"/>
                <a:gd name="T9" fmla="*/ 12 h 82"/>
                <a:gd name="T10" fmla="*/ 16 w 90"/>
                <a:gd name="T11" fmla="*/ 70 h 82"/>
                <a:gd name="T12" fmla="*/ 45 w 90"/>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90" h="82">
                  <a:moveTo>
                    <a:pt x="45" y="82"/>
                  </a:moveTo>
                  <a:cubicBezTo>
                    <a:pt x="56" y="82"/>
                    <a:pt x="67" y="78"/>
                    <a:pt x="74" y="70"/>
                  </a:cubicBezTo>
                  <a:cubicBezTo>
                    <a:pt x="90" y="54"/>
                    <a:pt x="90" y="28"/>
                    <a:pt x="74" y="12"/>
                  </a:cubicBezTo>
                  <a:cubicBezTo>
                    <a:pt x="67" y="5"/>
                    <a:pt x="56" y="0"/>
                    <a:pt x="45" y="0"/>
                  </a:cubicBezTo>
                  <a:cubicBezTo>
                    <a:pt x="34" y="0"/>
                    <a:pt x="24" y="5"/>
                    <a:pt x="16" y="12"/>
                  </a:cubicBezTo>
                  <a:cubicBezTo>
                    <a:pt x="0" y="28"/>
                    <a:pt x="0" y="54"/>
                    <a:pt x="16" y="70"/>
                  </a:cubicBezTo>
                  <a:cubicBezTo>
                    <a:pt x="24" y="78"/>
                    <a:pt x="34" y="82"/>
                    <a:pt x="45" y="82"/>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grpSp>
      <p:grpSp>
        <p:nvGrpSpPr>
          <p:cNvPr id="118" name="Group 62"/>
          <p:cNvGrpSpPr/>
          <p:nvPr/>
        </p:nvGrpSpPr>
        <p:grpSpPr>
          <a:xfrm>
            <a:off x="2480293" y="4253880"/>
            <a:ext cx="302992" cy="237848"/>
            <a:chOff x="8366125" y="5818188"/>
            <a:chExt cx="1587500" cy="1246187"/>
          </a:xfrm>
        </p:grpSpPr>
        <p:sp>
          <p:nvSpPr>
            <p:cNvPr id="1048786" name="Freeform 63"/>
            <p:cNvSpPr>
              <a:spLocks noEditPoints="1"/>
            </p:cNvSpPr>
            <p:nvPr/>
          </p:nvSpPr>
          <p:spPr bwMode="auto">
            <a:xfrm>
              <a:off x="8366125" y="5818188"/>
              <a:ext cx="1587500" cy="263525"/>
            </a:xfrm>
            <a:custGeom>
              <a:avLst/>
              <a:gdLst>
                <a:gd name="T0" fmla="*/ 471 w 507"/>
                <a:gd name="T1" fmla="*/ 0 h 84"/>
                <a:gd name="T2" fmla="*/ 36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2 w 507"/>
                <a:gd name="T31" fmla="*/ 46 h 84"/>
                <a:gd name="T32" fmla="*/ 100 w 507"/>
                <a:gd name="T33" fmla="*/ 59 h 84"/>
                <a:gd name="T34" fmla="*/ 150 w 507"/>
                <a:gd name="T35" fmla="*/ 59 h 84"/>
                <a:gd name="T36" fmla="*/ 138 w 507"/>
                <a:gd name="T37" fmla="*/ 46 h 84"/>
                <a:gd name="T38" fmla="*/ 150 w 507"/>
                <a:gd name="T39" fmla="*/ 33 h 84"/>
                <a:gd name="T40" fmla="*/ 163 w 507"/>
                <a:gd name="T41" fmla="*/ 46 h 84"/>
                <a:gd name="T42" fmla="*/ 150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6" y="0"/>
                    <a:pt x="36" y="0"/>
                    <a:pt x="36" y="0"/>
                  </a:cubicBezTo>
                  <a:cubicBezTo>
                    <a:pt x="16"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2" y="39"/>
                    <a:pt x="112" y="46"/>
                  </a:cubicBezTo>
                  <a:cubicBezTo>
                    <a:pt x="112" y="53"/>
                    <a:pt x="107" y="59"/>
                    <a:pt x="100" y="59"/>
                  </a:cubicBezTo>
                  <a:close/>
                  <a:moveTo>
                    <a:pt x="150" y="59"/>
                  </a:moveTo>
                  <a:cubicBezTo>
                    <a:pt x="143" y="59"/>
                    <a:pt x="138" y="53"/>
                    <a:pt x="138" y="46"/>
                  </a:cubicBezTo>
                  <a:cubicBezTo>
                    <a:pt x="138" y="39"/>
                    <a:pt x="143" y="33"/>
                    <a:pt x="150" y="33"/>
                  </a:cubicBezTo>
                  <a:cubicBezTo>
                    <a:pt x="157" y="33"/>
                    <a:pt x="163" y="39"/>
                    <a:pt x="163" y="46"/>
                  </a:cubicBezTo>
                  <a:cubicBezTo>
                    <a:pt x="163" y="53"/>
                    <a:pt x="157" y="59"/>
                    <a:pt x="150" y="59"/>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87" name="Freeform 14"/>
            <p:cNvSpPr>
              <a:spLocks noEditPoints="1"/>
            </p:cNvSpPr>
            <p:nvPr/>
          </p:nvSpPr>
          <p:spPr bwMode="auto">
            <a:xfrm>
              <a:off x="8366125" y="6111875"/>
              <a:ext cx="1587500" cy="952500"/>
            </a:xfrm>
            <a:custGeom>
              <a:avLst/>
              <a:gdLst>
                <a:gd name="T0" fmla="*/ 0 w 507"/>
                <a:gd name="T1" fmla="*/ 268 h 304"/>
                <a:gd name="T2" fmla="*/ 36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299 w 507"/>
                <a:gd name="T15" fmla="*/ 54 h 304"/>
                <a:gd name="T16" fmla="*/ 432 w 507"/>
                <a:gd name="T17" fmla="*/ 54 h 304"/>
                <a:gd name="T18" fmla="*/ 432 w 507"/>
                <a:gd name="T19" fmla="*/ 184 h 304"/>
                <a:gd name="T20" fmla="*/ 299 w 507"/>
                <a:gd name="T21" fmla="*/ 184 h 304"/>
                <a:gd name="T22" fmla="*/ 299 w 507"/>
                <a:gd name="T23" fmla="*/ 54 h 304"/>
                <a:gd name="T24" fmla="*/ 75 w 507"/>
                <a:gd name="T25" fmla="*/ 54 h 304"/>
                <a:gd name="T26" fmla="*/ 259 w 507"/>
                <a:gd name="T27" fmla="*/ 54 h 304"/>
                <a:gd name="T28" fmla="*/ 259 w 507"/>
                <a:gd name="T29" fmla="*/ 75 h 304"/>
                <a:gd name="T30" fmla="*/ 75 w 507"/>
                <a:gd name="T31" fmla="*/ 75 h 304"/>
                <a:gd name="T32" fmla="*/ 75 w 507"/>
                <a:gd name="T33" fmla="*/ 54 h 304"/>
                <a:gd name="T34" fmla="*/ 75 w 507"/>
                <a:gd name="T35" fmla="*/ 109 h 304"/>
                <a:gd name="T36" fmla="*/ 259 w 507"/>
                <a:gd name="T37" fmla="*/ 109 h 304"/>
                <a:gd name="T38" fmla="*/ 259 w 507"/>
                <a:gd name="T39" fmla="*/ 130 h 304"/>
                <a:gd name="T40" fmla="*/ 75 w 507"/>
                <a:gd name="T41" fmla="*/ 130 h 304"/>
                <a:gd name="T42" fmla="*/ 75 w 507"/>
                <a:gd name="T43" fmla="*/ 109 h 304"/>
                <a:gd name="T44" fmla="*/ 75 w 507"/>
                <a:gd name="T45" fmla="*/ 163 h 304"/>
                <a:gd name="T46" fmla="*/ 259 w 507"/>
                <a:gd name="T47" fmla="*/ 163 h 304"/>
                <a:gd name="T48" fmla="*/ 259 w 507"/>
                <a:gd name="T49" fmla="*/ 184 h 304"/>
                <a:gd name="T50" fmla="*/ 75 w 507"/>
                <a:gd name="T51" fmla="*/ 184 h 304"/>
                <a:gd name="T52" fmla="*/ 75 w 507"/>
                <a:gd name="T53" fmla="*/ 163 h 304"/>
                <a:gd name="T54" fmla="*/ 75 w 507"/>
                <a:gd name="T55" fmla="*/ 217 h 304"/>
                <a:gd name="T56" fmla="*/ 432 w 507"/>
                <a:gd name="T57" fmla="*/ 217 h 304"/>
                <a:gd name="T58" fmla="*/ 432 w 507"/>
                <a:gd name="T59" fmla="*/ 238 h 304"/>
                <a:gd name="T60" fmla="*/ 75 w 507"/>
                <a:gd name="T61" fmla="*/ 238 h 304"/>
                <a:gd name="T62" fmla="*/ 75 w 507"/>
                <a:gd name="T63" fmla="*/ 21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7" h="304">
                  <a:moveTo>
                    <a:pt x="0" y="268"/>
                  </a:moveTo>
                  <a:cubicBezTo>
                    <a:pt x="0" y="288"/>
                    <a:pt x="16" y="304"/>
                    <a:pt x="36"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299" y="54"/>
                  </a:moveTo>
                  <a:cubicBezTo>
                    <a:pt x="432" y="54"/>
                    <a:pt x="432" y="54"/>
                    <a:pt x="432" y="54"/>
                  </a:cubicBezTo>
                  <a:cubicBezTo>
                    <a:pt x="432" y="184"/>
                    <a:pt x="432" y="184"/>
                    <a:pt x="432" y="184"/>
                  </a:cubicBezTo>
                  <a:cubicBezTo>
                    <a:pt x="299" y="184"/>
                    <a:pt x="299" y="184"/>
                    <a:pt x="299" y="184"/>
                  </a:cubicBezTo>
                  <a:lnTo>
                    <a:pt x="299" y="54"/>
                  </a:lnTo>
                  <a:close/>
                  <a:moveTo>
                    <a:pt x="75" y="54"/>
                  </a:moveTo>
                  <a:cubicBezTo>
                    <a:pt x="259" y="54"/>
                    <a:pt x="259" y="54"/>
                    <a:pt x="259" y="54"/>
                  </a:cubicBezTo>
                  <a:cubicBezTo>
                    <a:pt x="259" y="75"/>
                    <a:pt x="259" y="75"/>
                    <a:pt x="259" y="75"/>
                  </a:cubicBezTo>
                  <a:cubicBezTo>
                    <a:pt x="75" y="75"/>
                    <a:pt x="75" y="75"/>
                    <a:pt x="75" y="75"/>
                  </a:cubicBezTo>
                  <a:lnTo>
                    <a:pt x="75" y="54"/>
                  </a:lnTo>
                  <a:close/>
                  <a:moveTo>
                    <a:pt x="75" y="109"/>
                  </a:moveTo>
                  <a:cubicBezTo>
                    <a:pt x="259" y="109"/>
                    <a:pt x="259" y="109"/>
                    <a:pt x="259" y="109"/>
                  </a:cubicBezTo>
                  <a:cubicBezTo>
                    <a:pt x="259" y="130"/>
                    <a:pt x="259" y="130"/>
                    <a:pt x="259" y="130"/>
                  </a:cubicBezTo>
                  <a:cubicBezTo>
                    <a:pt x="75" y="130"/>
                    <a:pt x="75" y="130"/>
                    <a:pt x="75" y="130"/>
                  </a:cubicBezTo>
                  <a:lnTo>
                    <a:pt x="75" y="109"/>
                  </a:lnTo>
                  <a:close/>
                  <a:moveTo>
                    <a:pt x="75" y="163"/>
                  </a:moveTo>
                  <a:cubicBezTo>
                    <a:pt x="259" y="163"/>
                    <a:pt x="259" y="163"/>
                    <a:pt x="259" y="163"/>
                  </a:cubicBezTo>
                  <a:cubicBezTo>
                    <a:pt x="259" y="184"/>
                    <a:pt x="259" y="184"/>
                    <a:pt x="259" y="184"/>
                  </a:cubicBezTo>
                  <a:cubicBezTo>
                    <a:pt x="75" y="184"/>
                    <a:pt x="75" y="184"/>
                    <a:pt x="75" y="184"/>
                  </a:cubicBezTo>
                  <a:lnTo>
                    <a:pt x="75" y="163"/>
                  </a:lnTo>
                  <a:close/>
                  <a:moveTo>
                    <a:pt x="75" y="217"/>
                  </a:moveTo>
                  <a:cubicBezTo>
                    <a:pt x="432" y="217"/>
                    <a:pt x="432" y="217"/>
                    <a:pt x="432" y="217"/>
                  </a:cubicBezTo>
                  <a:cubicBezTo>
                    <a:pt x="432" y="238"/>
                    <a:pt x="432" y="238"/>
                    <a:pt x="432" y="238"/>
                  </a:cubicBezTo>
                  <a:cubicBezTo>
                    <a:pt x="75" y="238"/>
                    <a:pt x="75" y="238"/>
                    <a:pt x="75" y="238"/>
                  </a:cubicBezTo>
                  <a:lnTo>
                    <a:pt x="75" y="217"/>
                  </a:ln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grpSp>
      <p:grpSp>
        <p:nvGrpSpPr>
          <p:cNvPr id="119" name="Group 65"/>
          <p:cNvGrpSpPr/>
          <p:nvPr/>
        </p:nvGrpSpPr>
        <p:grpSpPr>
          <a:xfrm>
            <a:off x="2484361" y="5802052"/>
            <a:ext cx="302992" cy="237848"/>
            <a:chOff x="11385550" y="5818188"/>
            <a:chExt cx="1587500" cy="1246187"/>
          </a:xfrm>
        </p:grpSpPr>
        <p:sp>
          <p:nvSpPr>
            <p:cNvPr id="1048788" name="Freeform 15"/>
            <p:cNvSpPr>
              <a:spLocks noEditPoints="1"/>
            </p:cNvSpPr>
            <p:nvPr/>
          </p:nvSpPr>
          <p:spPr bwMode="auto">
            <a:xfrm>
              <a:off x="11385550" y="5818188"/>
              <a:ext cx="1587500" cy="263525"/>
            </a:xfrm>
            <a:custGeom>
              <a:avLst/>
              <a:gdLst>
                <a:gd name="T0" fmla="*/ 470 w 507"/>
                <a:gd name="T1" fmla="*/ 0 h 84"/>
                <a:gd name="T2" fmla="*/ 36 w 507"/>
                <a:gd name="T3" fmla="*/ 0 h 84"/>
                <a:gd name="T4" fmla="*/ 0 w 507"/>
                <a:gd name="T5" fmla="*/ 37 h 84"/>
                <a:gd name="T6" fmla="*/ 0 w 507"/>
                <a:gd name="T7" fmla="*/ 84 h 84"/>
                <a:gd name="T8" fmla="*/ 507 w 507"/>
                <a:gd name="T9" fmla="*/ 84 h 84"/>
                <a:gd name="T10" fmla="*/ 507 w 507"/>
                <a:gd name="T11" fmla="*/ 37 h 84"/>
                <a:gd name="T12" fmla="*/ 470 w 507"/>
                <a:gd name="T13" fmla="*/ 0 h 84"/>
                <a:gd name="T14" fmla="*/ 49 w 507"/>
                <a:gd name="T15" fmla="*/ 59 h 84"/>
                <a:gd name="T16" fmla="*/ 36 w 507"/>
                <a:gd name="T17" fmla="*/ 46 h 84"/>
                <a:gd name="T18" fmla="*/ 49 w 507"/>
                <a:gd name="T19" fmla="*/ 33 h 84"/>
                <a:gd name="T20" fmla="*/ 61 w 507"/>
                <a:gd name="T21" fmla="*/ 46 h 84"/>
                <a:gd name="T22" fmla="*/ 49 w 507"/>
                <a:gd name="T23" fmla="*/ 59 h 84"/>
                <a:gd name="T24" fmla="*/ 99 w 507"/>
                <a:gd name="T25" fmla="*/ 59 h 84"/>
                <a:gd name="T26" fmla="*/ 87 w 507"/>
                <a:gd name="T27" fmla="*/ 46 h 84"/>
                <a:gd name="T28" fmla="*/ 99 w 507"/>
                <a:gd name="T29" fmla="*/ 33 h 84"/>
                <a:gd name="T30" fmla="*/ 112 w 507"/>
                <a:gd name="T31" fmla="*/ 46 h 84"/>
                <a:gd name="T32" fmla="*/ 99 w 507"/>
                <a:gd name="T33" fmla="*/ 59 h 84"/>
                <a:gd name="T34" fmla="*/ 150 w 507"/>
                <a:gd name="T35" fmla="*/ 59 h 84"/>
                <a:gd name="T36" fmla="*/ 137 w 507"/>
                <a:gd name="T37" fmla="*/ 46 h 84"/>
                <a:gd name="T38" fmla="*/ 150 w 507"/>
                <a:gd name="T39" fmla="*/ 33 h 84"/>
                <a:gd name="T40" fmla="*/ 163 w 507"/>
                <a:gd name="T41" fmla="*/ 46 h 84"/>
                <a:gd name="T42" fmla="*/ 150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0" y="0"/>
                  </a:moveTo>
                  <a:cubicBezTo>
                    <a:pt x="36" y="0"/>
                    <a:pt x="36" y="0"/>
                    <a:pt x="36" y="0"/>
                  </a:cubicBezTo>
                  <a:cubicBezTo>
                    <a:pt x="16" y="0"/>
                    <a:pt x="0" y="17"/>
                    <a:pt x="0" y="37"/>
                  </a:cubicBezTo>
                  <a:cubicBezTo>
                    <a:pt x="0" y="84"/>
                    <a:pt x="0" y="84"/>
                    <a:pt x="0" y="84"/>
                  </a:cubicBezTo>
                  <a:cubicBezTo>
                    <a:pt x="507" y="84"/>
                    <a:pt x="507" y="84"/>
                    <a:pt x="507" y="84"/>
                  </a:cubicBezTo>
                  <a:cubicBezTo>
                    <a:pt x="507" y="37"/>
                    <a:pt x="507" y="37"/>
                    <a:pt x="507" y="37"/>
                  </a:cubicBezTo>
                  <a:cubicBezTo>
                    <a:pt x="507" y="17"/>
                    <a:pt x="490" y="0"/>
                    <a:pt x="470" y="0"/>
                  </a:cubicBezTo>
                  <a:close/>
                  <a:moveTo>
                    <a:pt x="49" y="59"/>
                  </a:moveTo>
                  <a:cubicBezTo>
                    <a:pt x="42" y="59"/>
                    <a:pt x="36" y="53"/>
                    <a:pt x="36" y="46"/>
                  </a:cubicBezTo>
                  <a:cubicBezTo>
                    <a:pt x="36" y="39"/>
                    <a:pt x="42" y="33"/>
                    <a:pt x="49" y="33"/>
                  </a:cubicBezTo>
                  <a:cubicBezTo>
                    <a:pt x="56" y="33"/>
                    <a:pt x="61" y="39"/>
                    <a:pt x="61" y="46"/>
                  </a:cubicBezTo>
                  <a:cubicBezTo>
                    <a:pt x="61" y="53"/>
                    <a:pt x="56" y="59"/>
                    <a:pt x="49" y="59"/>
                  </a:cubicBezTo>
                  <a:close/>
                  <a:moveTo>
                    <a:pt x="99" y="59"/>
                  </a:moveTo>
                  <a:cubicBezTo>
                    <a:pt x="92" y="59"/>
                    <a:pt x="87" y="53"/>
                    <a:pt x="87" y="46"/>
                  </a:cubicBezTo>
                  <a:cubicBezTo>
                    <a:pt x="87" y="39"/>
                    <a:pt x="92" y="33"/>
                    <a:pt x="99" y="33"/>
                  </a:cubicBezTo>
                  <a:cubicBezTo>
                    <a:pt x="106" y="33"/>
                    <a:pt x="112" y="39"/>
                    <a:pt x="112" y="46"/>
                  </a:cubicBezTo>
                  <a:cubicBezTo>
                    <a:pt x="112" y="53"/>
                    <a:pt x="106" y="59"/>
                    <a:pt x="99" y="59"/>
                  </a:cubicBezTo>
                  <a:close/>
                  <a:moveTo>
                    <a:pt x="150" y="59"/>
                  </a:moveTo>
                  <a:cubicBezTo>
                    <a:pt x="143" y="59"/>
                    <a:pt x="137" y="53"/>
                    <a:pt x="137" y="46"/>
                  </a:cubicBezTo>
                  <a:cubicBezTo>
                    <a:pt x="137" y="39"/>
                    <a:pt x="143" y="33"/>
                    <a:pt x="150" y="33"/>
                  </a:cubicBezTo>
                  <a:cubicBezTo>
                    <a:pt x="157" y="33"/>
                    <a:pt x="163" y="39"/>
                    <a:pt x="163" y="46"/>
                  </a:cubicBezTo>
                  <a:cubicBezTo>
                    <a:pt x="163" y="53"/>
                    <a:pt x="157" y="59"/>
                    <a:pt x="150" y="59"/>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89" name="Freeform 16"/>
            <p:cNvSpPr>
              <a:spLocks noEditPoints="1"/>
            </p:cNvSpPr>
            <p:nvPr/>
          </p:nvSpPr>
          <p:spPr bwMode="auto">
            <a:xfrm>
              <a:off x="11385550" y="6111875"/>
              <a:ext cx="1587500" cy="952500"/>
            </a:xfrm>
            <a:custGeom>
              <a:avLst/>
              <a:gdLst>
                <a:gd name="T0" fmla="*/ 0 w 507"/>
                <a:gd name="T1" fmla="*/ 268 h 304"/>
                <a:gd name="T2" fmla="*/ 36 w 507"/>
                <a:gd name="T3" fmla="*/ 304 h 304"/>
                <a:gd name="T4" fmla="*/ 470 w 507"/>
                <a:gd name="T5" fmla="*/ 304 h 304"/>
                <a:gd name="T6" fmla="*/ 507 w 507"/>
                <a:gd name="T7" fmla="*/ 268 h 304"/>
                <a:gd name="T8" fmla="*/ 507 w 507"/>
                <a:gd name="T9" fmla="*/ 0 h 304"/>
                <a:gd name="T10" fmla="*/ 0 w 507"/>
                <a:gd name="T11" fmla="*/ 0 h 304"/>
                <a:gd name="T12" fmla="*/ 0 w 507"/>
                <a:gd name="T13" fmla="*/ 268 h 304"/>
                <a:gd name="T14" fmla="*/ 161 w 507"/>
                <a:gd name="T15" fmla="*/ 136 h 304"/>
                <a:gd name="T16" fmla="*/ 166 w 507"/>
                <a:gd name="T17" fmla="*/ 131 h 304"/>
                <a:gd name="T18" fmla="*/ 169 w 507"/>
                <a:gd name="T19" fmla="*/ 131 h 304"/>
                <a:gd name="T20" fmla="*/ 179 w 507"/>
                <a:gd name="T21" fmla="*/ 108 h 304"/>
                <a:gd name="T22" fmla="*/ 177 w 507"/>
                <a:gd name="T23" fmla="*/ 106 h 304"/>
                <a:gd name="T24" fmla="*/ 177 w 507"/>
                <a:gd name="T25" fmla="*/ 98 h 304"/>
                <a:gd name="T26" fmla="*/ 200 w 507"/>
                <a:gd name="T27" fmla="*/ 75 h 304"/>
                <a:gd name="T28" fmla="*/ 207 w 507"/>
                <a:gd name="T29" fmla="*/ 75 h 304"/>
                <a:gd name="T30" fmla="*/ 209 w 507"/>
                <a:gd name="T31" fmla="*/ 77 h 304"/>
                <a:gd name="T32" fmla="*/ 232 w 507"/>
                <a:gd name="T33" fmla="*/ 68 h 304"/>
                <a:gd name="T34" fmla="*/ 232 w 507"/>
                <a:gd name="T35" fmla="*/ 65 h 304"/>
                <a:gd name="T36" fmla="*/ 237 w 507"/>
                <a:gd name="T37" fmla="*/ 60 h 304"/>
                <a:gd name="T38" fmla="*/ 269 w 507"/>
                <a:gd name="T39" fmla="*/ 60 h 304"/>
                <a:gd name="T40" fmla="*/ 275 w 507"/>
                <a:gd name="T41" fmla="*/ 65 h 304"/>
                <a:gd name="T42" fmla="*/ 275 w 507"/>
                <a:gd name="T43" fmla="*/ 68 h 304"/>
                <a:gd name="T44" fmla="*/ 297 w 507"/>
                <a:gd name="T45" fmla="*/ 77 h 304"/>
                <a:gd name="T46" fmla="*/ 299 w 507"/>
                <a:gd name="T47" fmla="*/ 75 h 304"/>
                <a:gd name="T48" fmla="*/ 307 w 507"/>
                <a:gd name="T49" fmla="*/ 75 h 304"/>
                <a:gd name="T50" fmla="*/ 330 w 507"/>
                <a:gd name="T51" fmla="*/ 98 h 304"/>
                <a:gd name="T52" fmla="*/ 330 w 507"/>
                <a:gd name="T53" fmla="*/ 106 h 304"/>
                <a:gd name="T54" fmla="*/ 328 w 507"/>
                <a:gd name="T55" fmla="*/ 108 h 304"/>
                <a:gd name="T56" fmla="*/ 337 w 507"/>
                <a:gd name="T57" fmla="*/ 131 h 304"/>
                <a:gd name="T58" fmla="*/ 340 w 507"/>
                <a:gd name="T59" fmla="*/ 131 h 304"/>
                <a:gd name="T60" fmla="*/ 345 w 507"/>
                <a:gd name="T61" fmla="*/ 136 h 304"/>
                <a:gd name="T62" fmla="*/ 345 w 507"/>
                <a:gd name="T63" fmla="*/ 168 h 304"/>
                <a:gd name="T64" fmla="*/ 340 w 507"/>
                <a:gd name="T65" fmla="*/ 173 h 304"/>
                <a:gd name="T66" fmla="*/ 337 w 507"/>
                <a:gd name="T67" fmla="*/ 173 h 304"/>
                <a:gd name="T68" fmla="*/ 328 w 507"/>
                <a:gd name="T69" fmla="*/ 196 h 304"/>
                <a:gd name="T70" fmla="*/ 330 w 507"/>
                <a:gd name="T71" fmla="*/ 198 h 304"/>
                <a:gd name="T72" fmla="*/ 330 w 507"/>
                <a:gd name="T73" fmla="*/ 206 h 304"/>
                <a:gd name="T74" fmla="*/ 307 w 507"/>
                <a:gd name="T75" fmla="*/ 229 h 304"/>
                <a:gd name="T76" fmla="*/ 299 w 507"/>
                <a:gd name="T77" fmla="*/ 229 h 304"/>
                <a:gd name="T78" fmla="*/ 297 w 507"/>
                <a:gd name="T79" fmla="*/ 226 h 304"/>
                <a:gd name="T80" fmla="*/ 275 w 507"/>
                <a:gd name="T81" fmla="*/ 236 h 304"/>
                <a:gd name="T82" fmla="*/ 275 w 507"/>
                <a:gd name="T83" fmla="*/ 239 h 304"/>
                <a:gd name="T84" fmla="*/ 269 w 507"/>
                <a:gd name="T85" fmla="*/ 244 h 304"/>
                <a:gd name="T86" fmla="*/ 237 w 507"/>
                <a:gd name="T87" fmla="*/ 244 h 304"/>
                <a:gd name="T88" fmla="*/ 232 w 507"/>
                <a:gd name="T89" fmla="*/ 239 h 304"/>
                <a:gd name="T90" fmla="*/ 232 w 507"/>
                <a:gd name="T91" fmla="*/ 236 h 304"/>
                <a:gd name="T92" fmla="*/ 209 w 507"/>
                <a:gd name="T93" fmla="*/ 226 h 304"/>
                <a:gd name="T94" fmla="*/ 207 w 507"/>
                <a:gd name="T95" fmla="*/ 229 h 304"/>
                <a:gd name="T96" fmla="*/ 200 w 507"/>
                <a:gd name="T97" fmla="*/ 229 h 304"/>
                <a:gd name="T98" fmla="*/ 177 w 507"/>
                <a:gd name="T99" fmla="*/ 206 h 304"/>
                <a:gd name="T100" fmla="*/ 177 w 507"/>
                <a:gd name="T101" fmla="*/ 198 h 304"/>
                <a:gd name="T102" fmla="*/ 179 w 507"/>
                <a:gd name="T103" fmla="*/ 196 h 304"/>
                <a:gd name="T104" fmla="*/ 169 w 507"/>
                <a:gd name="T105" fmla="*/ 173 h 304"/>
                <a:gd name="T106" fmla="*/ 166 w 507"/>
                <a:gd name="T107" fmla="*/ 173 h 304"/>
                <a:gd name="T108" fmla="*/ 161 w 507"/>
                <a:gd name="T109" fmla="*/ 168 h 304"/>
                <a:gd name="T110" fmla="*/ 161 w 507"/>
                <a:gd name="T111" fmla="*/ 13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304">
                  <a:moveTo>
                    <a:pt x="0" y="268"/>
                  </a:moveTo>
                  <a:cubicBezTo>
                    <a:pt x="0" y="288"/>
                    <a:pt x="16" y="304"/>
                    <a:pt x="36" y="304"/>
                  </a:cubicBezTo>
                  <a:cubicBezTo>
                    <a:pt x="470" y="304"/>
                    <a:pt x="470" y="304"/>
                    <a:pt x="470" y="304"/>
                  </a:cubicBezTo>
                  <a:cubicBezTo>
                    <a:pt x="490" y="304"/>
                    <a:pt x="507" y="288"/>
                    <a:pt x="507" y="268"/>
                  </a:cubicBezTo>
                  <a:cubicBezTo>
                    <a:pt x="507" y="0"/>
                    <a:pt x="507" y="0"/>
                    <a:pt x="507" y="0"/>
                  </a:cubicBezTo>
                  <a:cubicBezTo>
                    <a:pt x="0" y="0"/>
                    <a:pt x="0" y="0"/>
                    <a:pt x="0" y="0"/>
                  </a:cubicBezTo>
                  <a:lnTo>
                    <a:pt x="0" y="268"/>
                  </a:lnTo>
                  <a:close/>
                  <a:moveTo>
                    <a:pt x="161" y="136"/>
                  </a:moveTo>
                  <a:cubicBezTo>
                    <a:pt x="161" y="133"/>
                    <a:pt x="163" y="131"/>
                    <a:pt x="166" y="131"/>
                  </a:cubicBezTo>
                  <a:cubicBezTo>
                    <a:pt x="169" y="131"/>
                    <a:pt x="169" y="131"/>
                    <a:pt x="169" y="131"/>
                  </a:cubicBezTo>
                  <a:cubicBezTo>
                    <a:pt x="171" y="122"/>
                    <a:pt x="175" y="115"/>
                    <a:pt x="179" y="108"/>
                  </a:cubicBezTo>
                  <a:cubicBezTo>
                    <a:pt x="177" y="106"/>
                    <a:pt x="177" y="106"/>
                    <a:pt x="177" y="106"/>
                  </a:cubicBezTo>
                  <a:cubicBezTo>
                    <a:pt x="175" y="104"/>
                    <a:pt x="175" y="100"/>
                    <a:pt x="177" y="98"/>
                  </a:cubicBezTo>
                  <a:cubicBezTo>
                    <a:pt x="200" y="75"/>
                    <a:pt x="200" y="75"/>
                    <a:pt x="200" y="75"/>
                  </a:cubicBezTo>
                  <a:cubicBezTo>
                    <a:pt x="202" y="73"/>
                    <a:pt x="205" y="73"/>
                    <a:pt x="207" y="75"/>
                  </a:cubicBezTo>
                  <a:cubicBezTo>
                    <a:pt x="209" y="77"/>
                    <a:pt x="209" y="77"/>
                    <a:pt x="209" y="77"/>
                  </a:cubicBezTo>
                  <a:cubicBezTo>
                    <a:pt x="216" y="73"/>
                    <a:pt x="224" y="70"/>
                    <a:pt x="232" y="68"/>
                  </a:cubicBezTo>
                  <a:cubicBezTo>
                    <a:pt x="232" y="65"/>
                    <a:pt x="232" y="65"/>
                    <a:pt x="232" y="65"/>
                  </a:cubicBezTo>
                  <a:cubicBezTo>
                    <a:pt x="232" y="62"/>
                    <a:pt x="234" y="60"/>
                    <a:pt x="237" y="60"/>
                  </a:cubicBezTo>
                  <a:cubicBezTo>
                    <a:pt x="269" y="60"/>
                    <a:pt x="269" y="60"/>
                    <a:pt x="269" y="60"/>
                  </a:cubicBezTo>
                  <a:cubicBezTo>
                    <a:pt x="272" y="60"/>
                    <a:pt x="275" y="62"/>
                    <a:pt x="275" y="65"/>
                  </a:cubicBezTo>
                  <a:cubicBezTo>
                    <a:pt x="275" y="68"/>
                    <a:pt x="275" y="68"/>
                    <a:pt x="275" y="68"/>
                  </a:cubicBezTo>
                  <a:cubicBezTo>
                    <a:pt x="283" y="70"/>
                    <a:pt x="290" y="73"/>
                    <a:pt x="297" y="77"/>
                  </a:cubicBezTo>
                  <a:cubicBezTo>
                    <a:pt x="299" y="75"/>
                    <a:pt x="299" y="75"/>
                    <a:pt x="299" y="75"/>
                  </a:cubicBezTo>
                  <a:cubicBezTo>
                    <a:pt x="301" y="73"/>
                    <a:pt x="305" y="73"/>
                    <a:pt x="307" y="75"/>
                  </a:cubicBezTo>
                  <a:cubicBezTo>
                    <a:pt x="330" y="98"/>
                    <a:pt x="330" y="98"/>
                    <a:pt x="330" y="98"/>
                  </a:cubicBezTo>
                  <a:cubicBezTo>
                    <a:pt x="332" y="100"/>
                    <a:pt x="332" y="104"/>
                    <a:pt x="330" y="106"/>
                  </a:cubicBezTo>
                  <a:cubicBezTo>
                    <a:pt x="328" y="108"/>
                    <a:pt x="328" y="108"/>
                    <a:pt x="328" y="108"/>
                  </a:cubicBezTo>
                  <a:cubicBezTo>
                    <a:pt x="332" y="115"/>
                    <a:pt x="335" y="122"/>
                    <a:pt x="337" y="131"/>
                  </a:cubicBezTo>
                  <a:cubicBezTo>
                    <a:pt x="340" y="131"/>
                    <a:pt x="340" y="131"/>
                    <a:pt x="340" y="131"/>
                  </a:cubicBezTo>
                  <a:cubicBezTo>
                    <a:pt x="343" y="131"/>
                    <a:pt x="345" y="133"/>
                    <a:pt x="345" y="136"/>
                  </a:cubicBezTo>
                  <a:cubicBezTo>
                    <a:pt x="345" y="168"/>
                    <a:pt x="345" y="168"/>
                    <a:pt x="345" y="168"/>
                  </a:cubicBezTo>
                  <a:cubicBezTo>
                    <a:pt x="345" y="171"/>
                    <a:pt x="343" y="173"/>
                    <a:pt x="340" y="173"/>
                  </a:cubicBezTo>
                  <a:cubicBezTo>
                    <a:pt x="337" y="173"/>
                    <a:pt x="337" y="173"/>
                    <a:pt x="337" y="173"/>
                  </a:cubicBezTo>
                  <a:cubicBezTo>
                    <a:pt x="335" y="182"/>
                    <a:pt x="332" y="189"/>
                    <a:pt x="328" y="196"/>
                  </a:cubicBezTo>
                  <a:cubicBezTo>
                    <a:pt x="330" y="198"/>
                    <a:pt x="330" y="198"/>
                    <a:pt x="330" y="198"/>
                  </a:cubicBezTo>
                  <a:cubicBezTo>
                    <a:pt x="332" y="200"/>
                    <a:pt x="332" y="204"/>
                    <a:pt x="330" y="206"/>
                  </a:cubicBezTo>
                  <a:cubicBezTo>
                    <a:pt x="307" y="229"/>
                    <a:pt x="307" y="229"/>
                    <a:pt x="307" y="229"/>
                  </a:cubicBezTo>
                  <a:cubicBezTo>
                    <a:pt x="305" y="231"/>
                    <a:pt x="301" y="231"/>
                    <a:pt x="299" y="229"/>
                  </a:cubicBezTo>
                  <a:cubicBezTo>
                    <a:pt x="297" y="226"/>
                    <a:pt x="297" y="226"/>
                    <a:pt x="297" y="226"/>
                  </a:cubicBezTo>
                  <a:cubicBezTo>
                    <a:pt x="290" y="231"/>
                    <a:pt x="283" y="234"/>
                    <a:pt x="275" y="236"/>
                  </a:cubicBezTo>
                  <a:cubicBezTo>
                    <a:pt x="275" y="239"/>
                    <a:pt x="275" y="239"/>
                    <a:pt x="275" y="239"/>
                  </a:cubicBezTo>
                  <a:cubicBezTo>
                    <a:pt x="275" y="242"/>
                    <a:pt x="272" y="244"/>
                    <a:pt x="269" y="244"/>
                  </a:cubicBezTo>
                  <a:cubicBezTo>
                    <a:pt x="237" y="244"/>
                    <a:pt x="237" y="244"/>
                    <a:pt x="237" y="244"/>
                  </a:cubicBezTo>
                  <a:cubicBezTo>
                    <a:pt x="234" y="244"/>
                    <a:pt x="232" y="242"/>
                    <a:pt x="232" y="239"/>
                  </a:cubicBezTo>
                  <a:cubicBezTo>
                    <a:pt x="232" y="236"/>
                    <a:pt x="232" y="236"/>
                    <a:pt x="232" y="236"/>
                  </a:cubicBezTo>
                  <a:cubicBezTo>
                    <a:pt x="224" y="234"/>
                    <a:pt x="216" y="231"/>
                    <a:pt x="209" y="226"/>
                  </a:cubicBezTo>
                  <a:cubicBezTo>
                    <a:pt x="207" y="229"/>
                    <a:pt x="207" y="229"/>
                    <a:pt x="207" y="229"/>
                  </a:cubicBezTo>
                  <a:cubicBezTo>
                    <a:pt x="205" y="231"/>
                    <a:pt x="202" y="231"/>
                    <a:pt x="200" y="229"/>
                  </a:cubicBezTo>
                  <a:cubicBezTo>
                    <a:pt x="177" y="206"/>
                    <a:pt x="177" y="206"/>
                    <a:pt x="177" y="206"/>
                  </a:cubicBezTo>
                  <a:cubicBezTo>
                    <a:pt x="175" y="204"/>
                    <a:pt x="175" y="200"/>
                    <a:pt x="177" y="198"/>
                  </a:cubicBezTo>
                  <a:cubicBezTo>
                    <a:pt x="179" y="196"/>
                    <a:pt x="179" y="196"/>
                    <a:pt x="179" y="196"/>
                  </a:cubicBezTo>
                  <a:cubicBezTo>
                    <a:pt x="175" y="189"/>
                    <a:pt x="171" y="182"/>
                    <a:pt x="169" y="173"/>
                  </a:cubicBezTo>
                  <a:cubicBezTo>
                    <a:pt x="166" y="173"/>
                    <a:pt x="166" y="173"/>
                    <a:pt x="166" y="173"/>
                  </a:cubicBezTo>
                  <a:cubicBezTo>
                    <a:pt x="163" y="173"/>
                    <a:pt x="161" y="171"/>
                    <a:pt x="161" y="168"/>
                  </a:cubicBezTo>
                  <a:lnTo>
                    <a:pt x="161" y="136"/>
                  </a:ln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0" name="Freeform 17"/>
            <p:cNvSpPr>
              <a:spLocks noEditPoints="1"/>
            </p:cNvSpPr>
            <p:nvPr/>
          </p:nvSpPr>
          <p:spPr bwMode="auto">
            <a:xfrm>
              <a:off x="12049125" y="6453188"/>
              <a:ext cx="261937" cy="260350"/>
            </a:xfrm>
            <a:custGeom>
              <a:avLst/>
              <a:gdLst>
                <a:gd name="T0" fmla="*/ 42 w 84"/>
                <a:gd name="T1" fmla="*/ 83 h 83"/>
                <a:gd name="T2" fmla="*/ 84 w 84"/>
                <a:gd name="T3" fmla="*/ 42 h 83"/>
                <a:gd name="T4" fmla="*/ 42 w 84"/>
                <a:gd name="T5" fmla="*/ 0 h 83"/>
                <a:gd name="T6" fmla="*/ 0 w 84"/>
                <a:gd name="T7" fmla="*/ 42 h 83"/>
                <a:gd name="T8" fmla="*/ 42 w 84"/>
                <a:gd name="T9" fmla="*/ 83 h 83"/>
                <a:gd name="T10" fmla="*/ 42 w 84"/>
                <a:gd name="T11" fmla="*/ 31 h 83"/>
                <a:gd name="T12" fmla="*/ 53 w 84"/>
                <a:gd name="T13" fmla="*/ 42 h 83"/>
                <a:gd name="T14" fmla="*/ 42 w 84"/>
                <a:gd name="T15" fmla="*/ 53 h 83"/>
                <a:gd name="T16" fmla="*/ 31 w 84"/>
                <a:gd name="T17" fmla="*/ 42 h 83"/>
                <a:gd name="T18" fmla="*/ 42 w 84"/>
                <a:gd name="T19"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42" y="83"/>
                  </a:moveTo>
                  <a:cubicBezTo>
                    <a:pt x="65" y="83"/>
                    <a:pt x="84" y="65"/>
                    <a:pt x="84" y="42"/>
                  </a:cubicBezTo>
                  <a:cubicBezTo>
                    <a:pt x="84" y="19"/>
                    <a:pt x="65" y="0"/>
                    <a:pt x="42" y="0"/>
                  </a:cubicBezTo>
                  <a:cubicBezTo>
                    <a:pt x="19" y="0"/>
                    <a:pt x="0" y="19"/>
                    <a:pt x="0" y="42"/>
                  </a:cubicBezTo>
                  <a:cubicBezTo>
                    <a:pt x="0" y="65"/>
                    <a:pt x="19" y="83"/>
                    <a:pt x="42" y="83"/>
                  </a:cubicBezTo>
                  <a:close/>
                  <a:moveTo>
                    <a:pt x="42" y="31"/>
                  </a:moveTo>
                  <a:cubicBezTo>
                    <a:pt x="48" y="31"/>
                    <a:pt x="53" y="36"/>
                    <a:pt x="53" y="42"/>
                  </a:cubicBezTo>
                  <a:cubicBezTo>
                    <a:pt x="53" y="48"/>
                    <a:pt x="48" y="53"/>
                    <a:pt x="42" y="53"/>
                  </a:cubicBezTo>
                  <a:cubicBezTo>
                    <a:pt x="36" y="53"/>
                    <a:pt x="31" y="48"/>
                    <a:pt x="31" y="42"/>
                  </a:cubicBezTo>
                  <a:cubicBezTo>
                    <a:pt x="31" y="36"/>
                    <a:pt x="36" y="31"/>
                    <a:pt x="42" y="31"/>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grpSp>
      <p:grpSp>
        <p:nvGrpSpPr>
          <p:cNvPr id="120" name="Group 69"/>
          <p:cNvGrpSpPr/>
          <p:nvPr/>
        </p:nvGrpSpPr>
        <p:grpSpPr>
          <a:xfrm>
            <a:off x="8017920" y="2741712"/>
            <a:ext cx="302992" cy="237848"/>
            <a:chOff x="14400213" y="5818188"/>
            <a:chExt cx="1587500" cy="1246187"/>
          </a:xfrm>
        </p:grpSpPr>
        <p:sp>
          <p:nvSpPr>
            <p:cNvPr id="1048791" name="Freeform 18"/>
            <p:cNvSpPr>
              <a:spLocks noEditPoints="1"/>
            </p:cNvSpPr>
            <p:nvPr/>
          </p:nvSpPr>
          <p:spPr bwMode="auto">
            <a:xfrm>
              <a:off x="14400213"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7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3 w 507"/>
                <a:gd name="T31" fmla="*/ 46 h 84"/>
                <a:gd name="T32" fmla="*/ 100 w 507"/>
                <a:gd name="T33" fmla="*/ 59 h 84"/>
                <a:gd name="T34" fmla="*/ 151 w 507"/>
                <a:gd name="T35" fmla="*/ 59 h 84"/>
                <a:gd name="T36" fmla="*/ 138 w 507"/>
                <a:gd name="T37" fmla="*/ 46 h 84"/>
                <a:gd name="T38" fmla="*/ 151 w 507"/>
                <a:gd name="T39" fmla="*/ 33 h 84"/>
                <a:gd name="T40" fmla="*/ 163 w 507"/>
                <a:gd name="T41" fmla="*/ 46 h 84"/>
                <a:gd name="T42" fmla="*/ 151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7" y="53"/>
                    <a:pt x="37" y="46"/>
                  </a:cubicBezTo>
                  <a:cubicBezTo>
                    <a:pt x="37"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3" y="39"/>
                    <a:pt x="113" y="46"/>
                  </a:cubicBezTo>
                  <a:cubicBezTo>
                    <a:pt x="113" y="53"/>
                    <a:pt x="107" y="59"/>
                    <a:pt x="100" y="59"/>
                  </a:cubicBezTo>
                  <a:close/>
                  <a:moveTo>
                    <a:pt x="151" y="59"/>
                  </a:moveTo>
                  <a:cubicBezTo>
                    <a:pt x="144" y="59"/>
                    <a:pt x="138" y="53"/>
                    <a:pt x="138" y="46"/>
                  </a:cubicBezTo>
                  <a:cubicBezTo>
                    <a:pt x="138" y="39"/>
                    <a:pt x="144" y="33"/>
                    <a:pt x="151" y="33"/>
                  </a:cubicBezTo>
                  <a:cubicBezTo>
                    <a:pt x="158" y="33"/>
                    <a:pt x="163" y="39"/>
                    <a:pt x="163" y="46"/>
                  </a:cubicBezTo>
                  <a:cubicBezTo>
                    <a:pt x="163" y="53"/>
                    <a:pt x="158" y="59"/>
                    <a:pt x="151" y="59"/>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2" name="Freeform 19"/>
            <p:cNvSpPr>
              <a:spLocks noEditPoints="1"/>
            </p:cNvSpPr>
            <p:nvPr/>
          </p:nvSpPr>
          <p:spPr bwMode="auto">
            <a:xfrm>
              <a:off x="14400213"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315 w 507"/>
                <a:gd name="T15" fmla="*/ 163 h 304"/>
                <a:gd name="T16" fmla="*/ 374 w 507"/>
                <a:gd name="T17" fmla="*/ 163 h 304"/>
                <a:gd name="T18" fmla="*/ 374 w 507"/>
                <a:gd name="T19" fmla="*/ 257 h 304"/>
                <a:gd name="T20" fmla="*/ 315 w 507"/>
                <a:gd name="T21" fmla="*/ 257 h 304"/>
                <a:gd name="T22" fmla="*/ 315 w 507"/>
                <a:gd name="T23" fmla="*/ 163 h 304"/>
                <a:gd name="T24" fmla="*/ 224 w 507"/>
                <a:gd name="T25" fmla="*/ 122 h 304"/>
                <a:gd name="T26" fmla="*/ 283 w 507"/>
                <a:gd name="T27" fmla="*/ 122 h 304"/>
                <a:gd name="T28" fmla="*/ 283 w 507"/>
                <a:gd name="T29" fmla="*/ 257 h 304"/>
                <a:gd name="T30" fmla="*/ 224 w 507"/>
                <a:gd name="T31" fmla="*/ 257 h 304"/>
                <a:gd name="T32" fmla="*/ 224 w 507"/>
                <a:gd name="T33" fmla="*/ 122 h 304"/>
                <a:gd name="T34" fmla="*/ 133 w 507"/>
                <a:gd name="T35" fmla="*/ 62 h 304"/>
                <a:gd name="T36" fmla="*/ 192 w 507"/>
                <a:gd name="T37" fmla="*/ 62 h 304"/>
                <a:gd name="T38" fmla="*/ 192 w 507"/>
                <a:gd name="T39" fmla="*/ 257 h 304"/>
                <a:gd name="T40" fmla="*/ 133 w 507"/>
                <a:gd name="T41" fmla="*/ 257 h 304"/>
                <a:gd name="T42" fmla="*/ 133 w 507"/>
                <a:gd name="T43" fmla="*/ 6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315" y="163"/>
                  </a:moveTo>
                  <a:cubicBezTo>
                    <a:pt x="374" y="163"/>
                    <a:pt x="374" y="163"/>
                    <a:pt x="374" y="163"/>
                  </a:cubicBezTo>
                  <a:cubicBezTo>
                    <a:pt x="374" y="257"/>
                    <a:pt x="374" y="257"/>
                    <a:pt x="374" y="257"/>
                  </a:cubicBezTo>
                  <a:cubicBezTo>
                    <a:pt x="315" y="257"/>
                    <a:pt x="315" y="257"/>
                    <a:pt x="315" y="257"/>
                  </a:cubicBezTo>
                  <a:lnTo>
                    <a:pt x="315" y="163"/>
                  </a:lnTo>
                  <a:close/>
                  <a:moveTo>
                    <a:pt x="224" y="122"/>
                  </a:moveTo>
                  <a:cubicBezTo>
                    <a:pt x="283" y="122"/>
                    <a:pt x="283" y="122"/>
                    <a:pt x="283" y="122"/>
                  </a:cubicBezTo>
                  <a:cubicBezTo>
                    <a:pt x="283" y="257"/>
                    <a:pt x="283" y="257"/>
                    <a:pt x="283" y="257"/>
                  </a:cubicBezTo>
                  <a:cubicBezTo>
                    <a:pt x="224" y="257"/>
                    <a:pt x="224" y="257"/>
                    <a:pt x="224" y="257"/>
                  </a:cubicBezTo>
                  <a:lnTo>
                    <a:pt x="224" y="122"/>
                  </a:lnTo>
                  <a:close/>
                  <a:moveTo>
                    <a:pt x="133" y="62"/>
                  </a:moveTo>
                  <a:cubicBezTo>
                    <a:pt x="192" y="62"/>
                    <a:pt x="192" y="62"/>
                    <a:pt x="192" y="62"/>
                  </a:cubicBezTo>
                  <a:cubicBezTo>
                    <a:pt x="192" y="257"/>
                    <a:pt x="192" y="257"/>
                    <a:pt x="192" y="257"/>
                  </a:cubicBezTo>
                  <a:cubicBezTo>
                    <a:pt x="133" y="257"/>
                    <a:pt x="133" y="257"/>
                    <a:pt x="133" y="257"/>
                  </a:cubicBezTo>
                  <a:lnTo>
                    <a:pt x="133" y="62"/>
                  </a:ln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grpSp>
      <p:grpSp>
        <p:nvGrpSpPr>
          <p:cNvPr id="121" name="Group 72"/>
          <p:cNvGrpSpPr/>
          <p:nvPr/>
        </p:nvGrpSpPr>
        <p:grpSpPr>
          <a:xfrm>
            <a:off x="8013851" y="4253880"/>
            <a:ext cx="302992" cy="237848"/>
            <a:chOff x="17418050" y="5818188"/>
            <a:chExt cx="1587500" cy="1246187"/>
          </a:xfrm>
        </p:grpSpPr>
        <p:sp>
          <p:nvSpPr>
            <p:cNvPr id="1048793" name="Freeform 20"/>
            <p:cNvSpPr>
              <a:spLocks noEditPoints="1"/>
            </p:cNvSpPr>
            <p:nvPr/>
          </p:nvSpPr>
          <p:spPr bwMode="auto">
            <a:xfrm>
              <a:off x="17418050"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2 w 507"/>
                <a:gd name="T31" fmla="*/ 46 h 84"/>
                <a:gd name="T32" fmla="*/ 100 w 507"/>
                <a:gd name="T33" fmla="*/ 59 h 84"/>
                <a:gd name="T34" fmla="*/ 150 w 507"/>
                <a:gd name="T35" fmla="*/ 59 h 84"/>
                <a:gd name="T36" fmla="*/ 138 w 507"/>
                <a:gd name="T37" fmla="*/ 46 h 84"/>
                <a:gd name="T38" fmla="*/ 150 w 507"/>
                <a:gd name="T39" fmla="*/ 33 h 84"/>
                <a:gd name="T40" fmla="*/ 163 w 507"/>
                <a:gd name="T41" fmla="*/ 46 h 84"/>
                <a:gd name="T42" fmla="*/ 150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2" y="39"/>
                    <a:pt x="112" y="46"/>
                  </a:cubicBezTo>
                  <a:cubicBezTo>
                    <a:pt x="112" y="53"/>
                    <a:pt x="107" y="59"/>
                    <a:pt x="100" y="59"/>
                  </a:cubicBezTo>
                  <a:close/>
                  <a:moveTo>
                    <a:pt x="150" y="59"/>
                  </a:moveTo>
                  <a:cubicBezTo>
                    <a:pt x="143" y="59"/>
                    <a:pt x="138" y="53"/>
                    <a:pt x="138" y="46"/>
                  </a:cubicBezTo>
                  <a:cubicBezTo>
                    <a:pt x="138" y="39"/>
                    <a:pt x="143" y="33"/>
                    <a:pt x="150" y="33"/>
                  </a:cubicBezTo>
                  <a:cubicBezTo>
                    <a:pt x="157" y="33"/>
                    <a:pt x="163" y="39"/>
                    <a:pt x="163" y="46"/>
                  </a:cubicBezTo>
                  <a:cubicBezTo>
                    <a:pt x="163" y="53"/>
                    <a:pt x="157" y="59"/>
                    <a:pt x="150" y="59"/>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4" name="Oval 21"/>
            <p:cNvSpPr>
              <a:spLocks noChangeArrowheads="1"/>
            </p:cNvSpPr>
            <p:nvPr/>
          </p:nvSpPr>
          <p:spPr bwMode="auto">
            <a:xfrm>
              <a:off x="18113375" y="6623050"/>
              <a:ext cx="198437" cy="200025"/>
            </a:xfrm>
            <a:prstGeom prst="ellipse">
              <a:avLst/>
            </a:pr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5" name="Oval 22"/>
            <p:cNvSpPr>
              <a:spLocks noChangeArrowheads="1"/>
            </p:cNvSpPr>
            <p:nvPr/>
          </p:nvSpPr>
          <p:spPr bwMode="auto">
            <a:xfrm>
              <a:off x="18383250" y="6384925"/>
              <a:ext cx="160337" cy="158750"/>
            </a:xfrm>
            <a:prstGeom prst="ellipse">
              <a:avLst/>
            </a:pr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6" name="Freeform 23"/>
            <p:cNvSpPr>
              <a:spLocks noEditPoints="1"/>
            </p:cNvSpPr>
            <p:nvPr/>
          </p:nvSpPr>
          <p:spPr bwMode="auto">
            <a:xfrm>
              <a:off x="17418050"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155 w 507"/>
                <a:gd name="T15" fmla="*/ 52 h 304"/>
                <a:gd name="T16" fmla="*/ 199 w 507"/>
                <a:gd name="T17" fmla="*/ 96 h 304"/>
                <a:gd name="T18" fmla="*/ 193 w 507"/>
                <a:gd name="T19" fmla="*/ 119 h 304"/>
                <a:gd name="T20" fmla="*/ 224 w 507"/>
                <a:gd name="T21" fmla="*/ 151 h 304"/>
                <a:gd name="T22" fmla="*/ 253 w 507"/>
                <a:gd name="T23" fmla="*/ 142 h 304"/>
                <a:gd name="T24" fmla="*/ 283 w 507"/>
                <a:gd name="T25" fmla="*/ 151 h 304"/>
                <a:gd name="T26" fmla="*/ 295 w 507"/>
                <a:gd name="T27" fmla="*/ 139 h 304"/>
                <a:gd name="T28" fmla="*/ 287 w 507"/>
                <a:gd name="T29" fmla="*/ 112 h 304"/>
                <a:gd name="T30" fmla="*/ 333 w 507"/>
                <a:gd name="T31" fmla="*/ 66 h 304"/>
                <a:gd name="T32" fmla="*/ 379 w 507"/>
                <a:gd name="T33" fmla="*/ 112 h 304"/>
                <a:gd name="T34" fmla="*/ 333 w 507"/>
                <a:gd name="T35" fmla="*/ 158 h 304"/>
                <a:gd name="T36" fmla="*/ 311 w 507"/>
                <a:gd name="T37" fmla="*/ 153 h 304"/>
                <a:gd name="T38" fmla="*/ 297 w 507"/>
                <a:gd name="T39" fmla="*/ 166 h 304"/>
                <a:gd name="T40" fmla="*/ 306 w 507"/>
                <a:gd name="T41" fmla="*/ 195 h 304"/>
                <a:gd name="T42" fmla="*/ 253 w 507"/>
                <a:gd name="T43" fmla="*/ 247 h 304"/>
                <a:gd name="T44" fmla="*/ 201 w 507"/>
                <a:gd name="T45" fmla="*/ 195 h 304"/>
                <a:gd name="T46" fmla="*/ 210 w 507"/>
                <a:gd name="T47" fmla="*/ 166 h 304"/>
                <a:gd name="T48" fmla="*/ 178 w 507"/>
                <a:gd name="T49" fmla="*/ 134 h 304"/>
                <a:gd name="T50" fmla="*/ 155 w 507"/>
                <a:gd name="T51" fmla="*/ 141 h 304"/>
                <a:gd name="T52" fmla="*/ 110 w 507"/>
                <a:gd name="T53" fmla="*/ 96 h 304"/>
                <a:gd name="T54" fmla="*/ 155 w 507"/>
                <a:gd name="T55" fmla="*/ 5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155" y="52"/>
                  </a:moveTo>
                  <a:cubicBezTo>
                    <a:pt x="179" y="52"/>
                    <a:pt x="199" y="72"/>
                    <a:pt x="199" y="96"/>
                  </a:cubicBezTo>
                  <a:cubicBezTo>
                    <a:pt x="199" y="105"/>
                    <a:pt x="197" y="113"/>
                    <a:pt x="193" y="119"/>
                  </a:cubicBezTo>
                  <a:cubicBezTo>
                    <a:pt x="224" y="151"/>
                    <a:pt x="224" y="151"/>
                    <a:pt x="224" y="151"/>
                  </a:cubicBezTo>
                  <a:cubicBezTo>
                    <a:pt x="233" y="146"/>
                    <a:pt x="243" y="142"/>
                    <a:pt x="253" y="142"/>
                  </a:cubicBezTo>
                  <a:cubicBezTo>
                    <a:pt x="264" y="142"/>
                    <a:pt x="274" y="146"/>
                    <a:pt x="283" y="151"/>
                  </a:cubicBezTo>
                  <a:cubicBezTo>
                    <a:pt x="295" y="139"/>
                    <a:pt x="295" y="139"/>
                    <a:pt x="295" y="139"/>
                  </a:cubicBezTo>
                  <a:cubicBezTo>
                    <a:pt x="290" y="131"/>
                    <a:pt x="287" y="122"/>
                    <a:pt x="287" y="112"/>
                  </a:cubicBezTo>
                  <a:cubicBezTo>
                    <a:pt x="287" y="87"/>
                    <a:pt x="308" y="66"/>
                    <a:pt x="333" y="66"/>
                  </a:cubicBezTo>
                  <a:cubicBezTo>
                    <a:pt x="359" y="66"/>
                    <a:pt x="379" y="87"/>
                    <a:pt x="379" y="112"/>
                  </a:cubicBezTo>
                  <a:cubicBezTo>
                    <a:pt x="379" y="138"/>
                    <a:pt x="359" y="158"/>
                    <a:pt x="333" y="158"/>
                  </a:cubicBezTo>
                  <a:cubicBezTo>
                    <a:pt x="325" y="158"/>
                    <a:pt x="317" y="156"/>
                    <a:pt x="311" y="153"/>
                  </a:cubicBezTo>
                  <a:cubicBezTo>
                    <a:pt x="297" y="166"/>
                    <a:pt x="297" y="166"/>
                    <a:pt x="297" y="166"/>
                  </a:cubicBezTo>
                  <a:cubicBezTo>
                    <a:pt x="303" y="174"/>
                    <a:pt x="306" y="184"/>
                    <a:pt x="306" y="195"/>
                  </a:cubicBezTo>
                  <a:cubicBezTo>
                    <a:pt x="306" y="224"/>
                    <a:pt x="282" y="247"/>
                    <a:pt x="253" y="247"/>
                  </a:cubicBezTo>
                  <a:cubicBezTo>
                    <a:pt x="225" y="247"/>
                    <a:pt x="201" y="224"/>
                    <a:pt x="201" y="195"/>
                  </a:cubicBezTo>
                  <a:cubicBezTo>
                    <a:pt x="201" y="184"/>
                    <a:pt x="204" y="174"/>
                    <a:pt x="210" y="166"/>
                  </a:cubicBezTo>
                  <a:cubicBezTo>
                    <a:pt x="178" y="134"/>
                    <a:pt x="178" y="134"/>
                    <a:pt x="178" y="134"/>
                  </a:cubicBezTo>
                  <a:cubicBezTo>
                    <a:pt x="171" y="138"/>
                    <a:pt x="163" y="141"/>
                    <a:pt x="155" y="141"/>
                  </a:cubicBezTo>
                  <a:cubicBezTo>
                    <a:pt x="130" y="141"/>
                    <a:pt x="110" y="121"/>
                    <a:pt x="110" y="96"/>
                  </a:cubicBezTo>
                  <a:cubicBezTo>
                    <a:pt x="110" y="72"/>
                    <a:pt x="130" y="52"/>
                    <a:pt x="155" y="52"/>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7" name="Oval 24"/>
            <p:cNvSpPr>
              <a:spLocks noChangeArrowheads="1"/>
            </p:cNvSpPr>
            <p:nvPr/>
          </p:nvSpPr>
          <p:spPr bwMode="auto">
            <a:xfrm>
              <a:off x="17829213" y="6337300"/>
              <a:ext cx="147637" cy="150812"/>
            </a:xfrm>
            <a:prstGeom prst="ellipse">
              <a:avLst/>
            </a:pr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grpSp>
      <p:grpSp>
        <p:nvGrpSpPr>
          <p:cNvPr id="122" name="Group 78"/>
          <p:cNvGrpSpPr/>
          <p:nvPr/>
        </p:nvGrpSpPr>
        <p:grpSpPr>
          <a:xfrm>
            <a:off x="8017920" y="5802052"/>
            <a:ext cx="302992" cy="237848"/>
            <a:chOff x="5348288" y="5818188"/>
            <a:chExt cx="1587500" cy="1246187"/>
          </a:xfrm>
        </p:grpSpPr>
        <p:sp>
          <p:nvSpPr>
            <p:cNvPr id="1048798" name="Freeform 79"/>
            <p:cNvSpPr>
              <a:spLocks noEditPoints="1"/>
            </p:cNvSpPr>
            <p:nvPr/>
          </p:nvSpPr>
          <p:spPr bwMode="auto">
            <a:xfrm>
              <a:off x="5348288"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3 w 507"/>
                <a:gd name="T31" fmla="*/ 46 h 84"/>
                <a:gd name="T32" fmla="*/ 100 w 507"/>
                <a:gd name="T33" fmla="*/ 59 h 84"/>
                <a:gd name="T34" fmla="*/ 151 w 507"/>
                <a:gd name="T35" fmla="*/ 59 h 84"/>
                <a:gd name="T36" fmla="*/ 138 w 507"/>
                <a:gd name="T37" fmla="*/ 46 h 84"/>
                <a:gd name="T38" fmla="*/ 151 w 507"/>
                <a:gd name="T39" fmla="*/ 33 h 84"/>
                <a:gd name="T40" fmla="*/ 163 w 507"/>
                <a:gd name="T41" fmla="*/ 46 h 84"/>
                <a:gd name="T42" fmla="*/ 151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3" y="39"/>
                    <a:pt x="113" y="46"/>
                  </a:cubicBezTo>
                  <a:cubicBezTo>
                    <a:pt x="113" y="53"/>
                    <a:pt x="107" y="59"/>
                    <a:pt x="100" y="59"/>
                  </a:cubicBezTo>
                  <a:close/>
                  <a:moveTo>
                    <a:pt x="151" y="59"/>
                  </a:moveTo>
                  <a:cubicBezTo>
                    <a:pt x="144" y="59"/>
                    <a:pt x="138" y="53"/>
                    <a:pt x="138" y="46"/>
                  </a:cubicBezTo>
                  <a:cubicBezTo>
                    <a:pt x="138" y="39"/>
                    <a:pt x="144" y="33"/>
                    <a:pt x="151" y="33"/>
                  </a:cubicBezTo>
                  <a:cubicBezTo>
                    <a:pt x="158" y="33"/>
                    <a:pt x="163" y="39"/>
                    <a:pt x="163" y="46"/>
                  </a:cubicBezTo>
                  <a:cubicBezTo>
                    <a:pt x="163" y="53"/>
                    <a:pt x="158" y="59"/>
                    <a:pt x="151" y="59"/>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799" name="Freeform 80"/>
            <p:cNvSpPr>
              <a:spLocks noEditPoints="1"/>
            </p:cNvSpPr>
            <p:nvPr/>
          </p:nvSpPr>
          <p:spPr bwMode="auto">
            <a:xfrm>
              <a:off x="5348288"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181 w 507"/>
                <a:gd name="T15" fmla="*/ 200 h 304"/>
                <a:gd name="T16" fmla="*/ 212 w 507"/>
                <a:gd name="T17" fmla="*/ 169 h 304"/>
                <a:gd name="T18" fmla="*/ 221 w 507"/>
                <a:gd name="T19" fmla="*/ 89 h 304"/>
                <a:gd name="T20" fmla="*/ 266 w 507"/>
                <a:gd name="T21" fmla="*/ 70 h 304"/>
                <a:gd name="T22" fmla="*/ 312 w 507"/>
                <a:gd name="T23" fmla="*/ 89 h 304"/>
                <a:gd name="T24" fmla="*/ 312 w 507"/>
                <a:gd name="T25" fmla="*/ 180 h 304"/>
                <a:gd name="T26" fmla="*/ 266 w 507"/>
                <a:gd name="T27" fmla="*/ 199 h 304"/>
                <a:gd name="T28" fmla="*/ 232 w 507"/>
                <a:gd name="T29" fmla="*/ 188 h 304"/>
                <a:gd name="T30" fmla="*/ 201 w 507"/>
                <a:gd name="T31" fmla="*/ 220 h 304"/>
                <a:gd name="T32" fmla="*/ 191 w 507"/>
                <a:gd name="T33" fmla="*/ 224 h 304"/>
                <a:gd name="T34" fmla="*/ 181 w 507"/>
                <a:gd name="T35" fmla="*/ 220 h 304"/>
                <a:gd name="T36" fmla="*/ 181 w 507"/>
                <a:gd name="T37" fmla="*/ 2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181" y="200"/>
                  </a:moveTo>
                  <a:cubicBezTo>
                    <a:pt x="212" y="169"/>
                    <a:pt x="212" y="169"/>
                    <a:pt x="212" y="169"/>
                  </a:cubicBezTo>
                  <a:cubicBezTo>
                    <a:pt x="196" y="144"/>
                    <a:pt x="199" y="110"/>
                    <a:pt x="221" y="89"/>
                  </a:cubicBezTo>
                  <a:cubicBezTo>
                    <a:pt x="233" y="77"/>
                    <a:pt x="249" y="70"/>
                    <a:pt x="266" y="70"/>
                  </a:cubicBezTo>
                  <a:cubicBezTo>
                    <a:pt x="283" y="70"/>
                    <a:pt x="300" y="77"/>
                    <a:pt x="312" y="89"/>
                  </a:cubicBezTo>
                  <a:cubicBezTo>
                    <a:pt x="337" y="114"/>
                    <a:pt x="337" y="155"/>
                    <a:pt x="312" y="180"/>
                  </a:cubicBezTo>
                  <a:cubicBezTo>
                    <a:pt x="300" y="192"/>
                    <a:pt x="284" y="199"/>
                    <a:pt x="266" y="199"/>
                  </a:cubicBezTo>
                  <a:cubicBezTo>
                    <a:pt x="254" y="199"/>
                    <a:pt x="242" y="195"/>
                    <a:pt x="232" y="188"/>
                  </a:cubicBezTo>
                  <a:cubicBezTo>
                    <a:pt x="201" y="220"/>
                    <a:pt x="201" y="220"/>
                    <a:pt x="201" y="220"/>
                  </a:cubicBezTo>
                  <a:cubicBezTo>
                    <a:pt x="198" y="222"/>
                    <a:pt x="194" y="224"/>
                    <a:pt x="191" y="224"/>
                  </a:cubicBezTo>
                  <a:cubicBezTo>
                    <a:pt x="187" y="224"/>
                    <a:pt x="184" y="222"/>
                    <a:pt x="181" y="220"/>
                  </a:cubicBezTo>
                  <a:cubicBezTo>
                    <a:pt x="176" y="214"/>
                    <a:pt x="176" y="205"/>
                    <a:pt x="181" y="200"/>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sp>
          <p:nvSpPr>
            <p:cNvPr id="1048800" name="Freeform 81"/>
            <p:cNvSpPr/>
            <p:nvPr/>
          </p:nvSpPr>
          <p:spPr bwMode="auto">
            <a:xfrm>
              <a:off x="6040438" y="6403975"/>
              <a:ext cx="280987" cy="255587"/>
            </a:xfrm>
            <a:custGeom>
              <a:avLst/>
              <a:gdLst>
                <a:gd name="T0" fmla="*/ 45 w 90"/>
                <a:gd name="T1" fmla="*/ 82 h 82"/>
                <a:gd name="T2" fmla="*/ 74 w 90"/>
                <a:gd name="T3" fmla="*/ 70 h 82"/>
                <a:gd name="T4" fmla="*/ 74 w 90"/>
                <a:gd name="T5" fmla="*/ 12 h 82"/>
                <a:gd name="T6" fmla="*/ 45 w 90"/>
                <a:gd name="T7" fmla="*/ 0 h 82"/>
                <a:gd name="T8" fmla="*/ 16 w 90"/>
                <a:gd name="T9" fmla="*/ 12 h 82"/>
                <a:gd name="T10" fmla="*/ 16 w 90"/>
                <a:gd name="T11" fmla="*/ 70 h 82"/>
                <a:gd name="T12" fmla="*/ 45 w 90"/>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90" h="82">
                  <a:moveTo>
                    <a:pt x="45" y="82"/>
                  </a:moveTo>
                  <a:cubicBezTo>
                    <a:pt x="56" y="82"/>
                    <a:pt x="67" y="78"/>
                    <a:pt x="74" y="70"/>
                  </a:cubicBezTo>
                  <a:cubicBezTo>
                    <a:pt x="90" y="54"/>
                    <a:pt x="90" y="28"/>
                    <a:pt x="74" y="12"/>
                  </a:cubicBezTo>
                  <a:cubicBezTo>
                    <a:pt x="67" y="5"/>
                    <a:pt x="56" y="0"/>
                    <a:pt x="45" y="0"/>
                  </a:cubicBezTo>
                  <a:cubicBezTo>
                    <a:pt x="34" y="0"/>
                    <a:pt x="24" y="5"/>
                    <a:pt x="16" y="12"/>
                  </a:cubicBezTo>
                  <a:cubicBezTo>
                    <a:pt x="0" y="28"/>
                    <a:pt x="0" y="54"/>
                    <a:pt x="16" y="70"/>
                  </a:cubicBezTo>
                  <a:cubicBezTo>
                    <a:pt x="24" y="78"/>
                    <a:pt x="34" y="82"/>
                    <a:pt x="45" y="82"/>
                  </a:cubicBezTo>
                  <a:close/>
                </a:path>
              </a:pathLst>
            </a:custGeom>
            <a:solidFill>
              <a:srgbClr val="FFFFFF"/>
            </a:solidFill>
            <a:ln>
              <a:noFill/>
            </a:ln>
          </p:spPr>
          <p:txBody>
            <a:bodyPr vert="horz" wrap="square" lIns="45720" tIns="22860" rIns="45720" bIns="22860" numCol="1" anchor="t" anchorCtr="0" compatLnSpc="1"/>
            <a:lstStyle/>
            <a:p>
              <a:endParaRPr lang="en-US" sz="900">
                <a:latin typeface="+mn-ea"/>
                <a:ea typeface="+mn-ea"/>
              </a:endParaRPr>
            </a:p>
          </p:txBody>
        </p:sp>
      </p:grpSp>
      <p:grpSp>
        <p:nvGrpSpPr>
          <p:cNvPr id="123" name="组合 55"/>
          <p:cNvGrpSpPr/>
          <p:nvPr/>
        </p:nvGrpSpPr>
        <p:grpSpPr>
          <a:xfrm>
            <a:off x="3140453" y="2399014"/>
            <a:ext cx="3958620" cy="897925"/>
            <a:chOff x="5354322" y="1967781"/>
            <a:chExt cx="3958620" cy="897925"/>
          </a:xfrm>
        </p:grpSpPr>
        <p:sp>
          <p:nvSpPr>
            <p:cNvPr id="1048801" name="矩形 56"/>
            <p:cNvSpPr/>
            <p:nvPr/>
          </p:nvSpPr>
          <p:spPr>
            <a:xfrm>
              <a:off x="5354322" y="2332306"/>
              <a:ext cx="3958620" cy="53340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smtClean="0">
                  <a:solidFill>
                    <a:schemeClr val="tx1">
                      <a:lumMod val="75000"/>
                      <a:lumOff val="25000"/>
                    </a:schemeClr>
                  </a:solidFill>
                  <a:latin typeface="+mn-ea"/>
                  <a:ea typeface="+mn-ea"/>
                </a:rPr>
                <a:t>如果分享某项内容，能让别人觉得自己优秀，与众不同，那这项内容就像货币一样，买回了别人对你的刮目相看。</a:t>
              </a:r>
            </a:p>
          </p:txBody>
        </p:sp>
        <p:sp>
          <p:nvSpPr>
            <p:cNvPr id="1048802" name="矩形 57"/>
            <p:cNvSpPr/>
            <p:nvPr/>
          </p:nvSpPr>
          <p:spPr>
            <a:xfrm>
              <a:off x="5354323" y="1967781"/>
              <a:ext cx="2084387"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latin typeface="+mn-ea"/>
                  <a:ea typeface="+mn-ea"/>
                </a:rPr>
                <a:t>一、社交货币</a:t>
              </a:r>
            </a:p>
          </p:txBody>
        </p:sp>
      </p:grpSp>
      <p:grpSp>
        <p:nvGrpSpPr>
          <p:cNvPr id="124" name="组合 82"/>
          <p:cNvGrpSpPr/>
          <p:nvPr/>
        </p:nvGrpSpPr>
        <p:grpSpPr>
          <a:xfrm>
            <a:off x="3140453" y="3944938"/>
            <a:ext cx="3958620" cy="897925"/>
            <a:chOff x="5354322" y="1967781"/>
            <a:chExt cx="3958620" cy="897925"/>
          </a:xfrm>
        </p:grpSpPr>
        <p:sp>
          <p:nvSpPr>
            <p:cNvPr id="1048803" name="矩形 83"/>
            <p:cNvSpPr/>
            <p:nvPr/>
          </p:nvSpPr>
          <p:spPr>
            <a:xfrm>
              <a:off x="5354322" y="2332306"/>
              <a:ext cx="3958620" cy="53340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smtClean="0">
                  <a:solidFill>
                    <a:schemeClr val="tx1">
                      <a:lumMod val="75000"/>
                      <a:lumOff val="25000"/>
                    </a:schemeClr>
                  </a:solidFill>
                  <a:latin typeface="+mn-ea"/>
                  <a:ea typeface="+mn-ea"/>
                </a:rPr>
                <a:t>很多时候我们买东西，不是为了自己，有可能是想到了恋人、家人、朋友、同事、客户。</a:t>
              </a:r>
            </a:p>
          </p:txBody>
        </p:sp>
        <p:sp>
          <p:nvSpPr>
            <p:cNvPr id="1048804" name="矩形 84"/>
            <p:cNvSpPr/>
            <p:nvPr/>
          </p:nvSpPr>
          <p:spPr>
            <a:xfrm>
              <a:off x="5354323" y="1967781"/>
              <a:ext cx="2084387"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latin typeface="+mn-ea"/>
                  <a:ea typeface="+mn-ea"/>
                </a:rPr>
                <a:t>三、诱因</a:t>
              </a:r>
            </a:p>
          </p:txBody>
        </p:sp>
      </p:grpSp>
      <p:grpSp>
        <p:nvGrpSpPr>
          <p:cNvPr id="125" name="组合 85"/>
          <p:cNvGrpSpPr/>
          <p:nvPr/>
        </p:nvGrpSpPr>
        <p:grpSpPr>
          <a:xfrm>
            <a:off x="3140453" y="5490861"/>
            <a:ext cx="3958620" cy="676945"/>
            <a:chOff x="5354322" y="1967781"/>
            <a:chExt cx="3958620" cy="676945"/>
          </a:xfrm>
        </p:grpSpPr>
        <p:sp>
          <p:nvSpPr>
            <p:cNvPr id="1048805" name="矩形 86"/>
            <p:cNvSpPr/>
            <p:nvPr/>
          </p:nvSpPr>
          <p:spPr>
            <a:xfrm>
              <a:off x="5354322" y="2332306"/>
              <a:ext cx="3958620" cy="31242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smtClean="0">
                  <a:solidFill>
                    <a:schemeClr val="tx1">
                      <a:lumMod val="75000"/>
                      <a:lumOff val="25000"/>
                    </a:schemeClr>
                  </a:solidFill>
                  <a:latin typeface="+mn-ea"/>
                  <a:ea typeface="+mn-ea"/>
                </a:rPr>
                <a:t>用你的产品去解决一个问题</a:t>
              </a:r>
            </a:p>
          </p:txBody>
        </p:sp>
        <p:sp>
          <p:nvSpPr>
            <p:cNvPr id="1048806" name="矩形 87"/>
            <p:cNvSpPr/>
            <p:nvPr/>
          </p:nvSpPr>
          <p:spPr>
            <a:xfrm>
              <a:off x="5354323" y="1967781"/>
              <a:ext cx="2084387"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latin typeface="+mn-ea"/>
                  <a:ea typeface="+mn-ea"/>
                </a:rPr>
                <a:t>五、实用价值</a:t>
              </a:r>
            </a:p>
          </p:txBody>
        </p:sp>
      </p:grpSp>
      <p:grpSp>
        <p:nvGrpSpPr>
          <p:cNvPr id="126" name="组合 88"/>
          <p:cNvGrpSpPr/>
          <p:nvPr/>
        </p:nvGrpSpPr>
        <p:grpSpPr>
          <a:xfrm>
            <a:off x="8669943" y="2399014"/>
            <a:ext cx="3958620" cy="676945"/>
            <a:chOff x="5354322" y="1967781"/>
            <a:chExt cx="3958620" cy="676945"/>
          </a:xfrm>
        </p:grpSpPr>
        <p:sp>
          <p:nvSpPr>
            <p:cNvPr id="1048807" name="矩形 89"/>
            <p:cNvSpPr/>
            <p:nvPr/>
          </p:nvSpPr>
          <p:spPr>
            <a:xfrm>
              <a:off x="5354322" y="2332306"/>
              <a:ext cx="3958620" cy="312420"/>
            </a:xfrm>
            <a:prstGeom prst="rect">
              <a:avLst/>
            </a:prstGeom>
          </p:spPr>
          <p:txBody>
            <a:bodyPr wrap="square">
              <a:spAutoFit/>
              <a:scene3d>
                <a:camera prst="orthographicFront"/>
                <a:lightRig rig="threePt" dir="t"/>
              </a:scene3d>
              <a:sp3d contourW="12700"/>
            </a:bodyPr>
            <a:lstStyle/>
            <a:p>
              <a:pPr>
                <a:lnSpc>
                  <a:spcPct val="120000"/>
                </a:lnSpc>
              </a:pPr>
              <a:r>
                <a:rPr lang="en-US" altLang="zh-CN" sz="1200" dirty="0" smtClean="0">
                  <a:solidFill>
                    <a:schemeClr val="tx1">
                      <a:lumMod val="75000"/>
                      <a:lumOff val="25000"/>
                    </a:schemeClr>
                  </a:solidFill>
                  <a:latin typeface="+mn-ea"/>
                  <a:ea typeface="+mn-ea"/>
                </a:rPr>
                <a:t>“</a:t>
              </a:r>
              <a:r>
                <a:rPr lang="zh-CN" altLang="en-US" sz="1200" dirty="0" smtClean="0">
                  <a:solidFill>
                    <a:schemeClr val="tx1">
                      <a:lumMod val="75000"/>
                      <a:lumOff val="25000"/>
                    </a:schemeClr>
                  </a:solidFill>
                  <a:latin typeface="+mn-ea"/>
                  <a:ea typeface="+mn-ea"/>
                </a:rPr>
                <a:t>我也想看看春天的颜色</a:t>
              </a:r>
              <a:r>
                <a:rPr lang="en-US" altLang="zh-CN" sz="1200" dirty="0" smtClean="0">
                  <a:solidFill>
                    <a:schemeClr val="tx1">
                      <a:lumMod val="75000"/>
                      <a:lumOff val="25000"/>
                    </a:schemeClr>
                  </a:solidFill>
                  <a:latin typeface="+mn-ea"/>
                  <a:ea typeface="+mn-ea"/>
                </a:rPr>
                <a:t>”</a:t>
              </a:r>
              <a:r>
                <a:rPr lang="zh-CN" altLang="en-US" sz="1200" dirty="0" smtClean="0">
                  <a:solidFill>
                    <a:schemeClr val="tx1">
                      <a:lumMod val="75000"/>
                      <a:lumOff val="25000"/>
                    </a:schemeClr>
                  </a:solidFill>
                  <a:latin typeface="+mn-ea"/>
                  <a:ea typeface="+mn-ea"/>
                </a:rPr>
                <a:t>（同情）</a:t>
              </a:r>
            </a:p>
          </p:txBody>
        </p:sp>
        <p:sp>
          <p:nvSpPr>
            <p:cNvPr id="1048808" name="矩形 90"/>
            <p:cNvSpPr/>
            <p:nvPr/>
          </p:nvSpPr>
          <p:spPr>
            <a:xfrm>
              <a:off x="5354323" y="1967781"/>
              <a:ext cx="2084387"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latin typeface="+mn-ea"/>
                  <a:ea typeface="+mn-ea"/>
                </a:rPr>
                <a:t>二、情绪</a:t>
              </a:r>
            </a:p>
          </p:txBody>
        </p:sp>
      </p:grpSp>
      <p:grpSp>
        <p:nvGrpSpPr>
          <p:cNvPr id="127" name="组合 91"/>
          <p:cNvGrpSpPr/>
          <p:nvPr/>
        </p:nvGrpSpPr>
        <p:grpSpPr>
          <a:xfrm>
            <a:off x="8669943" y="3944938"/>
            <a:ext cx="3958620" cy="1119540"/>
            <a:chOff x="5354322" y="1967781"/>
            <a:chExt cx="3958620" cy="1119540"/>
          </a:xfrm>
        </p:grpSpPr>
        <p:sp>
          <p:nvSpPr>
            <p:cNvPr id="1048809" name="矩形 92"/>
            <p:cNvSpPr/>
            <p:nvPr/>
          </p:nvSpPr>
          <p:spPr>
            <a:xfrm>
              <a:off x="5354322" y="2332306"/>
              <a:ext cx="3958620" cy="755015"/>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smtClean="0">
                  <a:solidFill>
                    <a:schemeClr val="tx1">
                      <a:lumMod val="75000"/>
                      <a:lumOff val="25000"/>
                    </a:schemeClr>
                  </a:solidFill>
                  <a:latin typeface="+mn-ea"/>
                  <a:ea typeface="+mn-ea"/>
                  <a:sym typeface="+mn-ea"/>
                </a:rPr>
                <a:t>从认识到成交，平均需要</a:t>
              </a:r>
              <a:r>
                <a:rPr lang="en-US" altLang="zh-CN" sz="1200" dirty="0" smtClean="0">
                  <a:solidFill>
                    <a:schemeClr val="tx1">
                      <a:lumMod val="75000"/>
                      <a:lumOff val="25000"/>
                    </a:schemeClr>
                  </a:solidFill>
                  <a:latin typeface="+mn-ea"/>
                  <a:ea typeface="+mn-ea"/>
                  <a:sym typeface="+mn-ea"/>
                </a:rPr>
                <a:t>7</a:t>
              </a:r>
              <a:r>
                <a:rPr lang="zh-CN" altLang="en-US" sz="1200" dirty="0" smtClean="0">
                  <a:solidFill>
                    <a:schemeClr val="tx1">
                      <a:lumMod val="75000"/>
                      <a:lumOff val="25000"/>
                    </a:schemeClr>
                  </a:solidFill>
                  <a:latin typeface="+mn-ea"/>
                  <a:ea typeface="+mn-ea"/>
                  <a:sym typeface="+mn-ea"/>
                </a:rPr>
                <a:t>次影响，这也是为什么很多有实力的品牌热衷赞助、比赛、活动。</a:t>
              </a:r>
              <a:endParaRPr lang="zh-CN" altLang="en-US" sz="1200" dirty="0" smtClean="0">
                <a:solidFill>
                  <a:schemeClr val="tx1">
                    <a:lumMod val="75000"/>
                    <a:lumOff val="25000"/>
                  </a:schemeClr>
                </a:solidFill>
                <a:latin typeface="+mn-ea"/>
                <a:ea typeface="+mn-ea"/>
              </a:endParaRPr>
            </a:p>
            <a:p>
              <a:pPr>
                <a:lnSpc>
                  <a:spcPct val="120000"/>
                </a:lnSpc>
              </a:pPr>
              <a:endParaRPr lang="zh-CN" altLang="en-US" sz="1200" dirty="0" smtClean="0">
                <a:solidFill>
                  <a:schemeClr val="tx1">
                    <a:lumMod val="75000"/>
                    <a:lumOff val="25000"/>
                  </a:schemeClr>
                </a:solidFill>
                <a:latin typeface="+mn-ea"/>
                <a:ea typeface="+mn-ea"/>
              </a:endParaRPr>
            </a:p>
          </p:txBody>
        </p:sp>
        <p:sp>
          <p:nvSpPr>
            <p:cNvPr id="1048810" name="矩形 93"/>
            <p:cNvSpPr/>
            <p:nvPr/>
          </p:nvSpPr>
          <p:spPr>
            <a:xfrm>
              <a:off x="5354323" y="1967781"/>
              <a:ext cx="2084387"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latin typeface="+mn-ea"/>
                  <a:ea typeface="+mn-ea"/>
                </a:rPr>
                <a:t>四、公开性</a:t>
              </a:r>
            </a:p>
          </p:txBody>
        </p:sp>
      </p:grpSp>
      <p:grpSp>
        <p:nvGrpSpPr>
          <p:cNvPr id="128" name="组合 94"/>
          <p:cNvGrpSpPr/>
          <p:nvPr/>
        </p:nvGrpSpPr>
        <p:grpSpPr>
          <a:xfrm>
            <a:off x="8669943" y="5490861"/>
            <a:ext cx="3958620" cy="676945"/>
            <a:chOff x="5354322" y="1967781"/>
            <a:chExt cx="3958620" cy="676945"/>
          </a:xfrm>
        </p:grpSpPr>
        <p:sp>
          <p:nvSpPr>
            <p:cNvPr id="1048811" name="矩形 95"/>
            <p:cNvSpPr/>
            <p:nvPr/>
          </p:nvSpPr>
          <p:spPr>
            <a:xfrm>
              <a:off x="5354322" y="2332306"/>
              <a:ext cx="3958620" cy="31242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smtClean="0">
                  <a:solidFill>
                    <a:schemeClr val="tx1">
                      <a:lumMod val="75000"/>
                      <a:lumOff val="25000"/>
                    </a:schemeClr>
                  </a:solidFill>
                  <a:latin typeface="+mn-ea"/>
                  <a:ea typeface="+mn-ea"/>
                </a:rPr>
                <a:t>褚橙</a:t>
              </a:r>
            </a:p>
          </p:txBody>
        </p:sp>
        <p:sp>
          <p:nvSpPr>
            <p:cNvPr id="1048812" name="矩形 96"/>
            <p:cNvSpPr/>
            <p:nvPr/>
          </p:nvSpPr>
          <p:spPr>
            <a:xfrm>
              <a:off x="5354323" y="1967781"/>
              <a:ext cx="2084387"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latin typeface="+mn-ea"/>
                  <a:ea typeface="+mn-ea"/>
                </a:rPr>
                <a:t>六、故事</a:t>
              </a:r>
            </a:p>
          </p:txBody>
        </p:sp>
      </p:grpSp>
      <p:pic>
        <p:nvPicPr>
          <p:cNvPr id="2097168" name="图片 10"/>
          <p:cNvPicPr>
            <a:picLocks noChangeAspect="1"/>
          </p:cNvPicPr>
          <p:nvPr/>
        </p:nvPicPr>
        <p:blipFill>
          <a:blip r:embed="rId3" cstate="print"/>
          <a:stretch>
            <a:fillRect/>
          </a:stretch>
        </p:blipFill>
        <p:spPr>
          <a:xfrm>
            <a:off x="7722870" y="2330450"/>
            <a:ext cx="884555" cy="1179195"/>
          </a:xfrm>
          <a:prstGeom prst="rect">
            <a:avLst/>
          </a:prstGeom>
        </p:spPr>
      </p:pic>
      <p:sp>
        <p:nvSpPr>
          <p:cNvPr id="1048813" name="文本框 1"/>
          <p:cNvSpPr txBox="1"/>
          <p:nvPr/>
        </p:nvSpPr>
        <p:spPr>
          <a:xfrm>
            <a:off x="773430" y="1703070"/>
            <a:ext cx="526415" cy="3784600"/>
          </a:xfrm>
          <a:prstGeom prst="rect">
            <a:avLst/>
          </a:prstGeom>
          <a:noFill/>
        </p:spPr>
        <p:txBody>
          <a:bodyPr wrap="square" rtlCol="0">
            <a:spAutoFit/>
          </a:bodyPr>
          <a:lstStyle/>
          <a:p>
            <a:r>
              <a:rPr lang="zh-CN" altLang="en-US" sz="6000">
                <a:latin typeface="+mn-ea"/>
                <a:ea typeface="+mn-ea"/>
              </a:rPr>
              <a:t>传</a:t>
            </a:r>
          </a:p>
          <a:p>
            <a:endParaRPr lang="zh-CN" altLang="en-US" sz="6000">
              <a:latin typeface="+mn-ea"/>
              <a:ea typeface="+mn-ea"/>
            </a:endParaRPr>
          </a:p>
          <a:p>
            <a:endParaRPr lang="zh-CN" altLang="en-US" sz="6000">
              <a:latin typeface="+mn-ea"/>
              <a:ea typeface="+mn-ea"/>
            </a:endParaRPr>
          </a:p>
          <a:p>
            <a:r>
              <a:rPr lang="zh-CN" altLang="en-US" sz="6000">
                <a:latin typeface="+mn-ea"/>
                <a:ea typeface="+mn-ea"/>
              </a:rPr>
              <a:t>播</a:t>
            </a:r>
          </a:p>
        </p:txBody>
      </p:sp>
      <p:sp>
        <p:nvSpPr>
          <p:cNvPr id="1048814" name="半闭框 5"/>
          <p:cNvSpPr/>
          <p:nvPr/>
        </p:nvSpPr>
        <p:spPr>
          <a:xfrm>
            <a:off x="266065" y="130937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815" name="半闭框 6"/>
          <p:cNvSpPr/>
          <p:nvPr/>
        </p:nvSpPr>
        <p:spPr>
          <a:xfrm rot="10800000">
            <a:off x="892810" y="5068570"/>
            <a:ext cx="1330960" cy="854710"/>
          </a:xfrm>
          <a:prstGeom prst="halfFrame">
            <a:avLst/>
          </a:prstGeom>
          <a:solidFill>
            <a:srgbClr val="D9D9D9">
              <a:alpha val="50196"/>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816" name="文本框 2"/>
          <p:cNvSpPr txBox="1"/>
          <p:nvPr/>
        </p:nvSpPr>
        <p:spPr>
          <a:xfrm>
            <a:off x="2352040" y="374650"/>
            <a:ext cx="4827270" cy="460375"/>
          </a:xfrm>
          <a:prstGeom prst="rect">
            <a:avLst/>
          </a:prstGeom>
          <a:noFill/>
        </p:spPr>
        <p:txBody>
          <a:bodyPr wrap="square" rtlCol="0">
            <a:spAutoFit/>
          </a:bodyPr>
          <a:lstStyle/>
          <a:p>
            <a:r>
              <a:rPr lang="zh-CN" altLang="en-US" sz="2400">
                <a:latin typeface="+mn-ea"/>
                <a:ea typeface="+mn-ea"/>
              </a:rPr>
              <a:t>传播的六大要素</a:t>
            </a: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45736"/>
                                        </p:tgtEl>
                                        <p:attrNameLst>
                                          <p:attrName>style.visibility</p:attrName>
                                        </p:attrNameLst>
                                      </p:cBhvr>
                                      <p:to>
                                        <p:strVal val="visible"/>
                                      </p:to>
                                    </p:set>
                                    <p:animEffect transition="in" filter="fade">
                                      <p:cBhvr>
                                        <p:cTn id="7" dur="500"/>
                                        <p:tgtEl>
                                          <p:spTgt spid="314573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48777"/>
                                        </p:tgtEl>
                                        <p:attrNameLst>
                                          <p:attrName>style.visibility</p:attrName>
                                        </p:attrNameLst>
                                      </p:cBhvr>
                                      <p:to>
                                        <p:strVal val="visible"/>
                                      </p:to>
                                    </p:set>
                                    <p:anim calcmode="lin" valueType="num">
                                      <p:cBhvr>
                                        <p:cTn id="11" dur="500" fill="hold"/>
                                        <p:tgtEl>
                                          <p:spTgt spid="1048777"/>
                                        </p:tgtEl>
                                        <p:attrNameLst>
                                          <p:attrName>ppt_w</p:attrName>
                                        </p:attrNameLst>
                                      </p:cBhvr>
                                      <p:tavLst>
                                        <p:tav tm="0">
                                          <p:val>
                                            <p:fltVal val="0"/>
                                          </p:val>
                                        </p:tav>
                                        <p:tav tm="100000">
                                          <p:val>
                                            <p:strVal val="#ppt_w"/>
                                          </p:val>
                                        </p:tav>
                                      </p:tavLst>
                                    </p:anim>
                                    <p:anim calcmode="lin" valueType="num">
                                      <p:cBhvr>
                                        <p:cTn id="12" dur="500" fill="hold"/>
                                        <p:tgtEl>
                                          <p:spTgt spid="1048777"/>
                                        </p:tgtEl>
                                        <p:attrNameLst>
                                          <p:attrName>ppt_h</p:attrName>
                                        </p:attrNameLst>
                                      </p:cBhvr>
                                      <p:tavLst>
                                        <p:tav tm="0">
                                          <p:val>
                                            <p:fltVal val="0"/>
                                          </p:val>
                                        </p:tav>
                                        <p:tav tm="100000">
                                          <p:val>
                                            <p:strVal val="#ppt_h"/>
                                          </p:val>
                                        </p:tav>
                                      </p:tavLst>
                                    </p:anim>
                                    <p:animEffect transition="in" filter="fade">
                                      <p:cBhvr>
                                        <p:cTn id="13" dur="500"/>
                                        <p:tgtEl>
                                          <p:spTgt spid="104877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48778"/>
                                        </p:tgtEl>
                                        <p:attrNameLst>
                                          <p:attrName>style.visibility</p:attrName>
                                        </p:attrNameLst>
                                      </p:cBhvr>
                                      <p:to>
                                        <p:strVal val="visible"/>
                                      </p:to>
                                    </p:set>
                                    <p:anim calcmode="lin" valueType="num">
                                      <p:cBhvr>
                                        <p:cTn id="16" dur="500" fill="hold"/>
                                        <p:tgtEl>
                                          <p:spTgt spid="1048778"/>
                                        </p:tgtEl>
                                        <p:attrNameLst>
                                          <p:attrName>ppt_w</p:attrName>
                                        </p:attrNameLst>
                                      </p:cBhvr>
                                      <p:tavLst>
                                        <p:tav tm="0">
                                          <p:val>
                                            <p:fltVal val="0"/>
                                          </p:val>
                                        </p:tav>
                                        <p:tav tm="100000">
                                          <p:val>
                                            <p:strVal val="#ppt_w"/>
                                          </p:val>
                                        </p:tav>
                                      </p:tavLst>
                                    </p:anim>
                                    <p:anim calcmode="lin" valueType="num">
                                      <p:cBhvr>
                                        <p:cTn id="17" dur="500" fill="hold"/>
                                        <p:tgtEl>
                                          <p:spTgt spid="1048778"/>
                                        </p:tgtEl>
                                        <p:attrNameLst>
                                          <p:attrName>ppt_h</p:attrName>
                                        </p:attrNameLst>
                                      </p:cBhvr>
                                      <p:tavLst>
                                        <p:tav tm="0">
                                          <p:val>
                                            <p:fltVal val="0"/>
                                          </p:val>
                                        </p:tav>
                                        <p:tav tm="100000">
                                          <p:val>
                                            <p:strVal val="#ppt_h"/>
                                          </p:val>
                                        </p:tav>
                                      </p:tavLst>
                                    </p:anim>
                                    <p:animEffect transition="in" filter="fade">
                                      <p:cBhvr>
                                        <p:cTn id="18" dur="500"/>
                                        <p:tgtEl>
                                          <p:spTgt spid="104877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48779"/>
                                        </p:tgtEl>
                                        <p:attrNameLst>
                                          <p:attrName>style.visibility</p:attrName>
                                        </p:attrNameLst>
                                      </p:cBhvr>
                                      <p:to>
                                        <p:strVal val="visible"/>
                                      </p:to>
                                    </p:set>
                                    <p:anim calcmode="lin" valueType="num">
                                      <p:cBhvr>
                                        <p:cTn id="21" dur="500" fill="hold"/>
                                        <p:tgtEl>
                                          <p:spTgt spid="1048779"/>
                                        </p:tgtEl>
                                        <p:attrNameLst>
                                          <p:attrName>ppt_w</p:attrName>
                                        </p:attrNameLst>
                                      </p:cBhvr>
                                      <p:tavLst>
                                        <p:tav tm="0">
                                          <p:val>
                                            <p:fltVal val="0"/>
                                          </p:val>
                                        </p:tav>
                                        <p:tav tm="100000">
                                          <p:val>
                                            <p:strVal val="#ppt_w"/>
                                          </p:val>
                                        </p:tav>
                                      </p:tavLst>
                                    </p:anim>
                                    <p:anim calcmode="lin" valueType="num">
                                      <p:cBhvr>
                                        <p:cTn id="22" dur="500" fill="hold"/>
                                        <p:tgtEl>
                                          <p:spTgt spid="1048779"/>
                                        </p:tgtEl>
                                        <p:attrNameLst>
                                          <p:attrName>ppt_h</p:attrName>
                                        </p:attrNameLst>
                                      </p:cBhvr>
                                      <p:tavLst>
                                        <p:tav tm="0">
                                          <p:val>
                                            <p:fltVal val="0"/>
                                          </p:val>
                                        </p:tav>
                                        <p:tav tm="100000">
                                          <p:val>
                                            <p:strVal val="#ppt_h"/>
                                          </p:val>
                                        </p:tav>
                                      </p:tavLst>
                                    </p:anim>
                                    <p:animEffect transition="in" filter="fade">
                                      <p:cBhvr>
                                        <p:cTn id="23" dur="500"/>
                                        <p:tgtEl>
                                          <p:spTgt spid="1048779"/>
                                        </p:tgtEl>
                                      </p:cBhvr>
                                    </p:animEffect>
                                  </p:childTnLst>
                                </p:cTn>
                              </p:par>
                              <p:par>
                                <p:cTn id="24" presetID="53" presetClass="entr" presetSubtype="16" fill="hold" nodeType="withEffect">
                                  <p:stCondLst>
                                    <p:cond delay="0"/>
                                  </p:stCondLst>
                                  <p:childTnLst>
                                    <p:set>
                                      <p:cBhvr>
                                        <p:cTn id="25" dur="1" fill="hold">
                                          <p:stCondLst>
                                            <p:cond delay="0"/>
                                          </p:stCondLst>
                                        </p:cTn>
                                        <p:tgtEl>
                                          <p:spTgt spid="117"/>
                                        </p:tgtEl>
                                        <p:attrNameLst>
                                          <p:attrName>style.visibility</p:attrName>
                                        </p:attrNameLst>
                                      </p:cBhvr>
                                      <p:to>
                                        <p:strVal val="visible"/>
                                      </p:to>
                                    </p:set>
                                    <p:anim calcmode="lin" valueType="num">
                                      <p:cBhvr>
                                        <p:cTn id="26" dur="500" fill="hold"/>
                                        <p:tgtEl>
                                          <p:spTgt spid="117"/>
                                        </p:tgtEl>
                                        <p:attrNameLst>
                                          <p:attrName>ppt_w</p:attrName>
                                        </p:attrNameLst>
                                      </p:cBhvr>
                                      <p:tavLst>
                                        <p:tav tm="0">
                                          <p:val>
                                            <p:fltVal val="0"/>
                                          </p:val>
                                        </p:tav>
                                        <p:tav tm="100000">
                                          <p:val>
                                            <p:strVal val="#ppt_w"/>
                                          </p:val>
                                        </p:tav>
                                      </p:tavLst>
                                    </p:anim>
                                    <p:anim calcmode="lin" valueType="num">
                                      <p:cBhvr>
                                        <p:cTn id="27" dur="500" fill="hold"/>
                                        <p:tgtEl>
                                          <p:spTgt spid="117"/>
                                        </p:tgtEl>
                                        <p:attrNameLst>
                                          <p:attrName>ppt_h</p:attrName>
                                        </p:attrNameLst>
                                      </p:cBhvr>
                                      <p:tavLst>
                                        <p:tav tm="0">
                                          <p:val>
                                            <p:fltVal val="0"/>
                                          </p:val>
                                        </p:tav>
                                        <p:tav tm="100000">
                                          <p:val>
                                            <p:strVal val="#ppt_h"/>
                                          </p:val>
                                        </p:tav>
                                      </p:tavLst>
                                    </p:anim>
                                    <p:animEffect transition="in" filter="fade">
                                      <p:cBhvr>
                                        <p:cTn id="28" dur="500"/>
                                        <p:tgtEl>
                                          <p:spTgt spid="117"/>
                                        </p:tgtEl>
                                      </p:cBhvr>
                                    </p:animEffect>
                                  </p:childTnLst>
                                </p:cTn>
                              </p:par>
                              <p:par>
                                <p:cTn id="29" presetID="53" presetClass="entr" presetSubtype="16"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anim calcmode="lin" valueType="num">
                                      <p:cBhvr>
                                        <p:cTn id="31" dur="500" fill="hold"/>
                                        <p:tgtEl>
                                          <p:spTgt spid="118"/>
                                        </p:tgtEl>
                                        <p:attrNameLst>
                                          <p:attrName>ppt_w</p:attrName>
                                        </p:attrNameLst>
                                      </p:cBhvr>
                                      <p:tavLst>
                                        <p:tav tm="0">
                                          <p:val>
                                            <p:fltVal val="0"/>
                                          </p:val>
                                        </p:tav>
                                        <p:tav tm="100000">
                                          <p:val>
                                            <p:strVal val="#ppt_w"/>
                                          </p:val>
                                        </p:tav>
                                      </p:tavLst>
                                    </p:anim>
                                    <p:anim calcmode="lin" valueType="num">
                                      <p:cBhvr>
                                        <p:cTn id="32" dur="500" fill="hold"/>
                                        <p:tgtEl>
                                          <p:spTgt spid="118"/>
                                        </p:tgtEl>
                                        <p:attrNameLst>
                                          <p:attrName>ppt_h</p:attrName>
                                        </p:attrNameLst>
                                      </p:cBhvr>
                                      <p:tavLst>
                                        <p:tav tm="0">
                                          <p:val>
                                            <p:fltVal val="0"/>
                                          </p:val>
                                        </p:tav>
                                        <p:tav tm="100000">
                                          <p:val>
                                            <p:strVal val="#ppt_h"/>
                                          </p:val>
                                        </p:tav>
                                      </p:tavLst>
                                    </p:anim>
                                    <p:animEffect transition="in" filter="fade">
                                      <p:cBhvr>
                                        <p:cTn id="33" dur="500"/>
                                        <p:tgtEl>
                                          <p:spTgt spid="118"/>
                                        </p:tgtEl>
                                      </p:cBhvr>
                                    </p:animEffect>
                                  </p:childTnLst>
                                </p:cTn>
                              </p:par>
                              <p:par>
                                <p:cTn id="34" presetID="53" presetClass="entr" presetSubtype="16" fill="hold" nodeType="withEffect">
                                  <p:stCondLst>
                                    <p:cond delay="0"/>
                                  </p:stCondLst>
                                  <p:childTnLst>
                                    <p:set>
                                      <p:cBhvr>
                                        <p:cTn id="35" dur="1" fill="hold">
                                          <p:stCondLst>
                                            <p:cond delay="0"/>
                                          </p:stCondLst>
                                        </p:cTn>
                                        <p:tgtEl>
                                          <p:spTgt spid="119"/>
                                        </p:tgtEl>
                                        <p:attrNameLst>
                                          <p:attrName>style.visibility</p:attrName>
                                        </p:attrNameLst>
                                      </p:cBhvr>
                                      <p:to>
                                        <p:strVal val="visible"/>
                                      </p:to>
                                    </p:set>
                                    <p:anim calcmode="lin" valueType="num">
                                      <p:cBhvr>
                                        <p:cTn id="36" dur="500" fill="hold"/>
                                        <p:tgtEl>
                                          <p:spTgt spid="119"/>
                                        </p:tgtEl>
                                        <p:attrNameLst>
                                          <p:attrName>ppt_w</p:attrName>
                                        </p:attrNameLst>
                                      </p:cBhvr>
                                      <p:tavLst>
                                        <p:tav tm="0">
                                          <p:val>
                                            <p:fltVal val="0"/>
                                          </p:val>
                                        </p:tav>
                                        <p:tav tm="100000">
                                          <p:val>
                                            <p:strVal val="#ppt_w"/>
                                          </p:val>
                                        </p:tav>
                                      </p:tavLst>
                                    </p:anim>
                                    <p:anim calcmode="lin" valueType="num">
                                      <p:cBhvr>
                                        <p:cTn id="37" dur="500" fill="hold"/>
                                        <p:tgtEl>
                                          <p:spTgt spid="119"/>
                                        </p:tgtEl>
                                        <p:attrNameLst>
                                          <p:attrName>ppt_h</p:attrName>
                                        </p:attrNameLst>
                                      </p:cBhvr>
                                      <p:tavLst>
                                        <p:tav tm="0">
                                          <p:val>
                                            <p:fltVal val="0"/>
                                          </p:val>
                                        </p:tav>
                                        <p:tav tm="100000">
                                          <p:val>
                                            <p:strVal val="#ppt_h"/>
                                          </p:val>
                                        </p:tav>
                                      </p:tavLst>
                                    </p:anim>
                                    <p:animEffect transition="in" filter="fade">
                                      <p:cBhvr>
                                        <p:cTn id="38" dur="500"/>
                                        <p:tgtEl>
                                          <p:spTgt spid="1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48780"/>
                                        </p:tgtEl>
                                        <p:attrNameLst>
                                          <p:attrName>style.visibility</p:attrName>
                                        </p:attrNameLst>
                                      </p:cBhvr>
                                      <p:to>
                                        <p:strVal val="visible"/>
                                      </p:to>
                                    </p:set>
                                    <p:anim calcmode="lin" valueType="num">
                                      <p:cBhvr>
                                        <p:cTn id="41" dur="500" fill="hold"/>
                                        <p:tgtEl>
                                          <p:spTgt spid="1048780"/>
                                        </p:tgtEl>
                                        <p:attrNameLst>
                                          <p:attrName>ppt_w</p:attrName>
                                        </p:attrNameLst>
                                      </p:cBhvr>
                                      <p:tavLst>
                                        <p:tav tm="0">
                                          <p:val>
                                            <p:fltVal val="0"/>
                                          </p:val>
                                        </p:tav>
                                        <p:tav tm="100000">
                                          <p:val>
                                            <p:strVal val="#ppt_w"/>
                                          </p:val>
                                        </p:tav>
                                      </p:tavLst>
                                    </p:anim>
                                    <p:anim calcmode="lin" valueType="num">
                                      <p:cBhvr>
                                        <p:cTn id="42" dur="500" fill="hold"/>
                                        <p:tgtEl>
                                          <p:spTgt spid="1048780"/>
                                        </p:tgtEl>
                                        <p:attrNameLst>
                                          <p:attrName>ppt_h</p:attrName>
                                        </p:attrNameLst>
                                      </p:cBhvr>
                                      <p:tavLst>
                                        <p:tav tm="0">
                                          <p:val>
                                            <p:fltVal val="0"/>
                                          </p:val>
                                        </p:tav>
                                        <p:tav tm="100000">
                                          <p:val>
                                            <p:strVal val="#ppt_h"/>
                                          </p:val>
                                        </p:tav>
                                      </p:tavLst>
                                    </p:anim>
                                    <p:animEffect transition="in" filter="fade">
                                      <p:cBhvr>
                                        <p:cTn id="43" dur="500"/>
                                        <p:tgtEl>
                                          <p:spTgt spid="104878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48781"/>
                                        </p:tgtEl>
                                        <p:attrNameLst>
                                          <p:attrName>style.visibility</p:attrName>
                                        </p:attrNameLst>
                                      </p:cBhvr>
                                      <p:to>
                                        <p:strVal val="visible"/>
                                      </p:to>
                                    </p:set>
                                    <p:anim calcmode="lin" valueType="num">
                                      <p:cBhvr>
                                        <p:cTn id="46" dur="500" fill="hold"/>
                                        <p:tgtEl>
                                          <p:spTgt spid="1048781"/>
                                        </p:tgtEl>
                                        <p:attrNameLst>
                                          <p:attrName>ppt_w</p:attrName>
                                        </p:attrNameLst>
                                      </p:cBhvr>
                                      <p:tavLst>
                                        <p:tav tm="0">
                                          <p:val>
                                            <p:fltVal val="0"/>
                                          </p:val>
                                        </p:tav>
                                        <p:tav tm="100000">
                                          <p:val>
                                            <p:strVal val="#ppt_w"/>
                                          </p:val>
                                        </p:tav>
                                      </p:tavLst>
                                    </p:anim>
                                    <p:anim calcmode="lin" valueType="num">
                                      <p:cBhvr>
                                        <p:cTn id="47" dur="500" fill="hold"/>
                                        <p:tgtEl>
                                          <p:spTgt spid="1048781"/>
                                        </p:tgtEl>
                                        <p:attrNameLst>
                                          <p:attrName>ppt_h</p:attrName>
                                        </p:attrNameLst>
                                      </p:cBhvr>
                                      <p:tavLst>
                                        <p:tav tm="0">
                                          <p:val>
                                            <p:fltVal val="0"/>
                                          </p:val>
                                        </p:tav>
                                        <p:tav tm="100000">
                                          <p:val>
                                            <p:strVal val="#ppt_h"/>
                                          </p:val>
                                        </p:tav>
                                      </p:tavLst>
                                    </p:anim>
                                    <p:animEffect transition="in" filter="fade">
                                      <p:cBhvr>
                                        <p:cTn id="48" dur="500"/>
                                        <p:tgtEl>
                                          <p:spTgt spid="104878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48782"/>
                                        </p:tgtEl>
                                        <p:attrNameLst>
                                          <p:attrName>style.visibility</p:attrName>
                                        </p:attrNameLst>
                                      </p:cBhvr>
                                      <p:to>
                                        <p:strVal val="visible"/>
                                      </p:to>
                                    </p:set>
                                    <p:anim calcmode="lin" valueType="num">
                                      <p:cBhvr>
                                        <p:cTn id="51" dur="500" fill="hold"/>
                                        <p:tgtEl>
                                          <p:spTgt spid="1048782"/>
                                        </p:tgtEl>
                                        <p:attrNameLst>
                                          <p:attrName>ppt_w</p:attrName>
                                        </p:attrNameLst>
                                      </p:cBhvr>
                                      <p:tavLst>
                                        <p:tav tm="0">
                                          <p:val>
                                            <p:fltVal val="0"/>
                                          </p:val>
                                        </p:tav>
                                        <p:tav tm="100000">
                                          <p:val>
                                            <p:strVal val="#ppt_w"/>
                                          </p:val>
                                        </p:tav>
                                      </p:tavLst>
                                    </p:anim>
                                    <p:anim calcmode="lin" valueType="num">
                                      <p:cBhvr>
                                        <p:cTn id="52" dur="500" fill="hold"/>
                                        <p:tgtEl>
                                          <p:spTgt spid="1048782"/>
                                        </p:tgtEl>
                                        <p:attrNameLst>
                                          <p:attrName>ppt_h</p:attrName>
                                        </p:attrNameLst>
                                      </p:cBhvr>
                                      <p:tavLst>
                                        <p:tav tm="0">
                                          <p:val>
                                            <p:fltVal val="0"/>
                                          </p:val>
                                        </p:tav>
                                        <p:tav tm="100000">
                                          <p:val>
                                            <p:strVal val="#ppt_h"/>
                                          </p:val>
                                        </p:tav>
                                      </p:tavLst>
                                    </p:anim>
                                    <p:animEffect transition="in" filter="fade">
                                      <p:cBhvr>
                                        <p:cTn id="53" dur="500"/>
                                        <p:tgtEl>
                                          <p:spTgt spid="1048782"/>
                                        </p:tgtEl>
                                      </p:cBhvr>
                                    </p:animEffect>
                                  </p:childTnLst>
                                </p:cTn>
                              </p:par>
                              <p:par>
                                <p:cTn id="54" presetID="53" presetClass="entr" presetSubtype="16" fill="hold" nodeType="withEffect">
                                  <p:stCondLst>
                                    <p:cond delay="0"/>
                                  </p:stCondLst>
                                  <p:childTnLst>
                                    <p:set>
                                      <p:cBhvr>
                                        <p:cTn id="55" dur="1" fill="hold">
                                          <p:stCondLst>
                                            <p:cond delay="0"/>
                                          </p:stCondLst>
                                        </p:cTn>
                                        <p:tgtEl>
                                          <p:spTgt spid="120"/>
                                        </p:tgtEl>
                                        <p:attrNameLst>
                                          <p:attrName>style.visibility</p:attrName>
                                        </p:attrNameLst>
                                      </p:cBhvr>
                                      <p:to>
                                        <p:strVal val="visible"/>
                                      </p:to>
                                    </p:set>
                                    <p:anim calcmode="lin" valueType="num">
                                      <p:cBhvr>
                                        <p:cTn id="56" dur="500" fill="hold"/>
                                        <p:tgtEl>
                                          <p:spTgt spid="120"/>
                                        </p:tgtEl>
                                        <p:attrNameLst>
                                          <p:attrName>ppt_w</p:attrName>
                                        </p:attrNameLst>
                                      </p:cBhvr>
                                      <p:tavLst>
                                        <p:tav tm="0">
                                          <p:val>
                                            <p:fltVal val="0"/>
                                          </p:val>
                                        </p:tav>
                                        <p:tav tm="100000">
                                          <p:val>
                                            <p:strVal val="#ppt_w"/>
                                          </p:val>
                                        </p:tav>
                                      </p:tavLst>
                                    </p:anim>
                                    <p:anim calcmode="lin" valueType="num">
                                      <p:cBhvr>
                                        <p:cTn id="57" dur="500" fill="hold"/>
                                        <p:tgtEl>
                                          <p:spTgt spid="120"/>
                                        </p:tgtEl>
                                        <p:attrNameLst>
                                          <p:attrName>ppt_h</p:attrName>
                                        </p:attrNameLst>
                                      </p:cBhvr>
                                      <p:tavLst>
                                        <p:tav tm="0">
                                          <p:val>
                                            <p:fltVal val="0"/>
                                          </p:val>
                                        </p:tav>
                                        <p:tav tm="100000">
                                          <p:val>
                                            <p:strVal val="#ppt_h"/>
                                          </p:val>
                                        </p:tav>
                                      </p:tavLst>
                                    </p:anim>
                                    <p:animEffect transition="in" filter="fade">
                                      <p:cBhvr>
                                        <p:cTn id="58" dur="500"/>
                                        <p:tgtEl>
                                          <p:spTgt spid="120"/>
                                        </p:tgtEl>
                                      </p:cBhvr>
                                    </p:animEffect>
                                  </p:childTnLst>
                                </p:cTn>
                              </p:par>
                              <p:par>
                                <p:cTn id="59" presetID="53" presetClass="entr" presetSubtype="16" fill="hold" nodeType="withEffect">
                                  <p:stCondLst>
                                    <p:cond delay="0"/>
                                  </p:stCondLst>
                                  <p:childTnLst>
                                    <p:set>
                                      <p:cBhvr>
                                        <p:cTn id="60" dur="1" fill="hold">
                                          <p:stCondLst>
                                            <p:cond delay="0"/>
                                          </p:stCondLst>
                                        </p:cTn>
                                        <p:tgtEl>
                                          <p:spTgt spid="121"/>
                                        </p:tgtEl>
                                        <p:attrNameLst>
                                          <p:attrName>style.visibility</p:attrName>
                                        </p:attrNameLst>
                                      </p:cBhvr>
                                      <p:to>
                                        <p:strVal val="visible"/>
                                      </p:to>
                                    </p:set>
                                    <p:anim calcmode="lin" valueType="num">
                                      <p:cBhvr>
                                        <p:cTn id="61" dur="500" fill="hold"/>
                                        <p:tgtEl>
                                          <p:spTgt spid="121"/>
                                        </p:tgtEl>
                                        <p:attrNameLst>
                                          <p:attrName>ppt_w</p:attrName>
                                        </p:attrNameLst>
                                      </p:cBhvr>
                                      <p:tavLst>
                                        <p:tav tm="0">
                                          <p:val>
                                            <p:fltVal val="0"/>
                                          </p:val>
                                        </p:tav>
                                        <p:tav tm="100000">
                                          <p:val>
                                            <p:strVal val="#ppt_w"/>
                                          </p:val>
                                        </p:tav>
                                      </p:tavLst>
                                    </p:anim>
                                    <p:anim calcmode="lin" valueType="num">
                                      <p:cBhvr>
                                        <p:cTn id="62" dur="500" fill="hold"/>
                                        <p:tgtEl>
                                          <p:spTgt spid="121"/>
                                        </p:tgtEl>
                                        <p:attrNameLst>
                                          <p:attrName>ppt_h</p:attrName>
                                        </p:attrNameLst>
                                      </p:cBhvr>
                                      <p:tavLst>
                                        <p:tav tm="0">
                                          <p:val>
                                            <p:fltVal val="0"/>
                                          </p:val>
                                        </p:tav>
                                        <p:tav tm="100000">
                                          <p:val>
                                            <p:strVal val="#ppt_h"/>
                                          </p:val>
                                        </p:tav>
                                      </p:tavLst>
                                    </p:anim>
                                    <p:animEffect transition="in" filter="fade">
                                      <p:cBhvr>
                                        <p:cTn id="63" dur="500"/>
                                        <p:tgtEl>
                                          <p:spTgt spid="121"/>
                                        </p:tgtEl>
                                      </p:cBhvr>
                                    </p:animEffect>
                                  </p:childTnLst>
                                </p:cTn>
                              </p:par>
                              <p:par>
                                <p:cTn id="64" presetID="53" presetClass="entr" presetSubtype="16" fill="hold" nodeType="withEffect">
                                  <p:stCondLst>
                                    <p:cond delay="0"/>
                                  </p:stCondLst>
                                  <p:childTnLst>
                                    <p:set>
                                      <p:cBhvr>
                                        <p:cTn id="65" dur="1" fill="hold">
                                          <p:stCondLst>
                                            <p:cond delay="0"/>
                                          </p:stCondLst>
                                        </p:cTn>
                                        <p:tgtEl>
                                          <p:spTgt spid="122"/>
                                        </p:tgtEl>
                                        <p:attrNameLst>
                                          <p:attrName>style.visibility</p:attrName>
                                        </p:attrNameLst>
                                      </p:cBhvr>
                                      <p:to>
                                        <p:strVal val="visible"/>
                                      </p:to>
                                    </p:set>
                                    <p:anim calcmode="lin" valueType="num">
                                      <p:cBhvr>
                                        <p:cTn id="66" dur="500" fill="hold"/>
                                        <p:tgtEl>
                                          <p:spTgt spid="122"/>
                                        </p:tgtEl>
                                        <p:attrNameLst>
                                          <p:attrName>ppt_w</p:attrName>
                                        </p:attrNameLst>
                                      </p:cBhvr>
                                      <p:tavLst>
                                        <p:tav tm="0">
                                          <p:val>
                                            <p:fltVal val="0"/>
                                          </p:val>
                                        </p:tav>
                                        <p:tav tm="100000">
                                          <p:val>
                                            <p:strVal val="#ppt_w"/>
                                          </p:val>
                                        </p:tav>
                                      </p:tavLst>
                                    </p:anim>
                                    <p:anim calcmode="lin" valueType="num">
                                      <p:cBhvr>
                                        <p:cTn id="67" dur="500" fill="hold"/>
                                        <p:tgtEl>
                                          <p:spTgt spid="122"/>
                                        </p:tgtEl>
                                        <p:attrNameLst>
                                          <p:attrName>ppt_h</p:attrName>
                                        </p:attrNameLst>
                                      </p:cBhvr>
                                      <p:tavLst>
                                        <p:tav tm="0">
                                          <p:val>
                                            <p:fltVal val="0"/>
                                          </p:val>
                                        </p:tav>
                                        <p:tav tm="100000">
                                          <p:val>
                                            <p:strVal val="#ppt_h"/>
                                          </p:val>
                                        </p:tav>
                                      </p:tavLst>
                                    </p:anim>
                                    <p:animEffect transition="in" filter="fade">
                                      <p:cBhvr>
                                        <p:cTn id="68" dur="500"/>
                                        <p:tgtEl>
                                          <p:spTgt spid="122"/>
                                        </p:tgtEl>
                                      </p:cBhvr>
                                    </p:animEffect>
                                  </p:childTnLst>
                                </p:cTn>
                              </p:par>
                            </p:childTnLst>
                          </p:cTn>
                        </p:par>
                        <p:par>
                          <p:cTn id="69" fill="hold">
                            <p:stCondLst>
                              <p:cond delay="1000"/>
                            </p:stCondLst>
                            <p:childTnLst>
                              <p:par>
                                <p:cTn id="70" presetID="12" presetClass="entr" presetSubtype="8" fill="hold" nodeType="afterEffect">
                                  <p:stCondLst>
                                    <p:cond delay="0"/>
                                  </p:stCondLst>
                                  <p:childTnLst>
                                    <p:set>
                                      <p:cBhvr>
                                        <p:cTn id="71" dur="1" fill="hold">
                                          <p:stCondLst>
                                            <p:cond delay="0"/>
                                          </p:stCondLst>
                                        </p:cTn>
                                        <p:tgtEl>
                                          <p:spTgt spid="123"/>
                                        </p:tgtEl>
                                        <p:attrNameLst>
                                          <p:attrName>style.visibility</p:attrName>
                                        </p:attrNameLst>
                                      </p:cBhvr>
                                      <p:to>
                                        <p:strVal val="visible"/>
                                      </p:to>
                                    </p:set>
                                    <p:anim calcmode="lin" valueType="num">
                                      <p:cBhvr additive="base">
                                        <p:cTn id="72" dur="500"/>
                                        <p:tgtEl>
                                          <p:spTgt spid="123"/>
                                        </p:tgtEl>
                                        <p:attrNameLst>
                                          <p:attrName>ppt_x</p:attrName>
                                        </p:attrNameLst>
                                      </p:cBhvr>
                                      <p:tavLst>
                                        <p:tav tm="0">
                                          <p:val>
                                            <p:strVal val="#ppt_x-#ppt_w*1.125000"/>
                                          </p:val>
                                        </p:tav>
                                        <p:tav tm="100000">
                                          <p:val>
                                            <p:strVal val="#ppt_x"/>
                                          </p:val>
                                        </p:tav>
                                      </p:tavLst>
                                    </p:anim>
                                    <p:animEffect transition="in" filter="wipe(right)">
                                      <p:cBhvr>
                                        <p:cTn id="73" dur="500"/>
                                        <p:tgtEl>
                                          <p:spTgt spid="123"/>
                                        </p:tgtEl>
                                      </p:cBhvr>
                                    </p:animEffect>
                                  </p:childTnLst>
                                </p:cTn>
                              </p:par>
                            </p:childTnLst>
                          </p:cTn>
                        </p:par>
                        <p:par>
                          <p:cTn id="74" fill="hold">
                            <p:stCondLst>
                              <p:cond delay="1500"/>
                            </p:stCondLst>
                            <p:childTnLst>
                              <p:par>
                                <p:cTn id="75" presetID="12" presetClass="entr" presetSubtype="8"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additive="base">
                                        <p:cTn id="77" dur="500"/>
                                        <p:tgtEl>
                                          <p:spTgt spid="124"/>
                                        </p:tgtEl>
                                        <p:attrNameLst>
                                          <p:attrName>ppt_x</p:attrName>
                                        </p:attrNameLst>
                                      </p:cBhvr>
                                      <p:tavLst>
                                        <p:tav tm="0">
                                          <p:val>
                                            <p:strVal val="#ppt_x-#ppt_w*1.125000"/>
                                          </p:val>
                                        </p:tav>
                                        <p:tav tm="100000">
                                          <p:val>
                                            <p:strVal val="#ppt_x"/>
                                          </p:val>
                                        </p:tav>
                                      </p:tavLst>
                                    </p:anim>
                                    <p:animEffect transition="in" filter="wipe(right)">
                                      <p:cBhvr>
                                        <p:cTn id="78" dur="500"/>
                                        <p:tgtEl>
                                          <p:spTgt spid="124"/>
                                        </p:tgtEl>
                                      </p:cBhvr>
                                    </p:animEffect>
                                  </p:childTnLst>
                                </p:cTn>
                              </p:par>
                            </p:childTnLst>
                          </p:cTn>
                        </p:par>
                        <p:par>
                          <p:cTn id="79" fill="hold">
                            <p:stCondLst>
                              <p:cond delay="2000"/>
                            </p:stCondLst>
                            <p:childTnLst>
                              <p:par>
                                <p:cTn id="80" presetID="12" presetClass="entr" presetSubtype="8" fill="hold" nodeType="afterEffect">
                                  <p:stCondLst>
                                    <p:cond delay="0"/>
                                  </p:stCondLst>
                                  <p:childTnLst>
                                    <p:set>
                                      <p:cBhvr>
                                        <p:cTn id="81" dur="1" fill="hold">
                                          <p:stCondLst>
                                            <p:cond delay="0"/>
                                          </p:stCondLst>
                                        </p:cTn>
                                        <p:tgtEl>
                                          <p:spTgt spid="125"/>
                                        </p:tgtEl>
                                        <p:attrNameLst>
                                          <p:attrName>style.visibility</p:attrName>
                                        </p:attrNameLst>
                                      </p:cBhvr>
                                      <p:to>
                                        <p:strVal val="visible"/>
                                      </p:to>
                                    </p:set>
                                    <p:anim calcmode="lin" valueType="num">
                                      <p:cBhvr additive="base">
                                        <p:cTn id="82" dur="500"/>
                                        <p:tgtEl>
                                          <p:spTgt spid="125"/>
                                        </p:tgtEl>
                                        <p:attrNameLst>
                                          <p:attrName>ppt_x</p:attrName>
                                        </p:attrNameLst>
                                      </p:cBhvr>
                                      <p:tavLst>
                                        <p:tav tm="0">
                                          <p:val>
                                            <p:strVal val="#ppt_x-#ppt_w*1.125000"/>
                                          </p:val>
                                        </p:tav>
                                        <p:tav tm="100000">
                                          <p:val>
                                            <p:strVal val="#ppt_x"/>
                                          </p:val>
                                        </p:tav>
                                      </p:tavLst>
                                    </p:anim>
                                    <p:animEffect transition="in" filter="wipe(right)">
                                      <p:cBhvr>
                                        <p:cTn id="83" dur="500"/>
                                        <p:tgtEl>
                                          <p:spTgt spid="125"/>
                                        </p:tgtEl>
                                      </p:cBhvr>
                                    </p:animEffect>
                                  </p:childTnLst>
                                </p:cTn>
                              </p:par>
                            </p:childTnLst>
                          </p:cTn>
                        </p:par>
                        <p:par>
                          <p:cTn id="84" fill="hold">
                            <p:stCondLst>
                              <p:cond delay="2500"/>
                            </p:stCondLst>
                            <p:childTnLst>
                              <p:par>
                                <p:cTn id="85" presetID="12" presetClass="entr" presetSubtype="8" fill="hold" nodeType="afterEffect">
                                  <p:stCondLst>
                                    <p:cond delay="0"/>
                                  </p:stCondLst>
                                  <p:childTnLst>
                                    <p:set>
                                      <p:cBhvr>
                                        <p:cTn id="86" dur="1" fill="hold">
                                          <p:stCondLst>
                                            <p:cond delay="0"/>
                                          </p:stCondLst>
                                        </p:cTn>
                                        <p:tgtEl>
                                          <p:spTgt spid="126"/>
                                        </p:tgtEl>
                                        <p:attrNameLst>
                                          <p:attrName>style.visibility</p:attrName>
                                        </p:attrNameLst>
                                      </p:cBhvr>
                                      <p:to>
                                        <p:strVal val="visible"/>
                                      </p:to>
                                    </p:set>
                                    <p:anim calcmode="lin" valueType="num">
                                      <p:cBhvr additive="base">
                                        <p:cTn id="87" dur="500"/>
                                        <p:tgtEl>
                                          <p:spTgt spid="126"/>
                                        </p:tgtEl>
                                        <p:attrNameLst>
                                          <p:attrName>ppt_x</p:attrName>
                                        </p:attrNameLst>
                                      </p:cBhvr>
                                      <p:tavLst>
                                        <p:tav tm="0">
                                          <p:val>
                                            <p:strVal val="#ppt_x-#ppt_w*1.125000"/>
                                          </p:val>
                                        </p:tav>
                                        <p:tav tm="100000">
                                          <p:val>
                                            <p:strVal val="#ppt_x"/>
                                          </p:val>
                                        </p:tav>
                                      </p:tavLst>
                                    </p:anim>
                                    <p:animEffect transition="in" filter="wipe(right)">
                                      <p:cBhvr>
                                        <p:cTn id="88" dur="500"/>
                                        <p:tgtEl>
                                          <p:spTgt spid="126"/>
                                        </p:tgtEl>
                                      </p:cBhvr>
                                    </p:animEffect>
                                  </p:childTnLst>
                                </p:cTn>
                              </p:par>
                            </p:childTnLst>
                          </p:cTn>
                        </p:par>
                        <p:par>
                          <p:cTn id="89" fill="hold">
                            <p:stCondLst>
                              <p:cond delay="3000"/>
                            </p:stCondLst>
                            <p:childTnLst>
                              <p:par>
                                <p:cTn id="90" presetID="12" presetClass="entr" presetSubtype="8" fill="hold" nodeType="afterEffect">
                                  <p:stCondLst>
                                    <p:cond delay="0"/>
                                  </p:stCondLst>
                                  <p:childTnLst>
                                    <p:set>
                                      <p:cBhvr>
                                        <p:cTn id="91" dur="1" fill="hold">
                                          <p:stCondLst>
                                            <p:cond delay="0"/>
                                          </p:stCondLst>
                                        </p:cTn>
                                        <p:tgtEl>
                                          <p:spTgt spid="127"/>
                                        </p:tgtEl>
                                        <p:attrNameLst>
                                          <p:attrName>style.visibility</p:attrName>
                                        </p:attrNameLst>
                                      </p:cBhvr>
                                      <p:to>
                                        <p:strVal val="visible"/>
                                      </p:to>
                                    </p:set>
                                    <p:anim calcmode="lin" valueType="num">
                                      <p:cBhvr additive="base">
                                        <p:cTn id="92" dur="500"/>
                                        <p:tgtEl>
                                          <p:spTgt spid="127"/>
                                        </p:tgtEl>
                                        <p:attrNameLst>
                                          <p:attrName>ppt_x</p:attrName>
                                        </p:attrNameLst>
                                      </p:cBhvr>
                                      <p:tavLst>
                                        <p:tav tm="0">
                                          <p:val>
                                            <p:strVal val="#ppt_x-#ppt_w*1.125000"/>
                                          </p:val>
                                        </p:tav>
                                        <p:tav tm="100000">
                                          <p:val>
                                            <p:strVal val="#ppt_x"/>
                                          </p:val>
                                        </p:tav>
                                      </p:tavLst>
                                    </p:anim>
                                    <p:animEffect transition="in" filter="wipe(right)">
                                      <p:cBhvr>
                                        <p:cTn id="93" dur="500"/>
                                        <p:tgtEl>
                                          <p:spTgt spid="127"/>
                                        </p:tgtEl>
                                      </p:cBhvr>
                                    </p:animEffect>
                                  </p:childTnLst>
                                </p:cTn>
                              </p:par>
                            </p:childTnLst>
                          </p:cTn>
                        </p:par>
                        <p:par>
                          <p:cTn id="94" fill="hold">
                            <p:stCondLst>
                              <p:cond delay="3500"/>
                            </p:stCondLst>
                            <p:childTnLst>
                              <p:par>
                                <p:cTn id="95" presetID="12" presetClass="entr" presetSubtype="8" fill="hold" nodeType="afterEffect">
                                  <p:stCondLst>
                                    <p:cond delay="0"/>
                                  </p:stCondLst>
                                  <p:childTnLst>
                                    <p:set>
                                      <p:cBhvr>
                                        <p:cTn id="96" dur="1" fill="hold">
                                          <p:stCondLst>
                                            <p:cond delay="0"/>
                                          </p:stCondLst>
                                        </p:cTn>
                                        <p:tgtEl>
                                          <p:spTgt spid="128"/>
                                        </p:tgtEl>
                                        <p:attrNameLst>
                                          <p:attrName>style.visibility</p:attrName>
                                        </p:attrNameLst>
                                      </p:cBhvr>
                                      <p:to>
                                        <p:strVal val="visible"/>
                                      </p:to>
                                    </p:set>
                                    <p:anim calcmode="lin" valueType="num">
                                      <p:cBhvr additive="base">
                                        <p:cTn id="97" dur="500"/>
                                        <p:tgtEl>
                                          <p:spTgt spid="128"/>
                                        </p:tgtEl>
                                        <p:attrNameLst>
                                          <p:attrName>ppt_x</p:attrName>
                                        </p:attrNameLst>
                                      </p:cBhvr>
                                      <p:tavLst>
                                        <p:tav tm="0">
                                          <p:val>
                                            <p:strVal val="#ppt_x-#ppt_w*1.125000"/>
                                          </p:val>
                                        </p:tav>
                                        <p:tav tm="100000">
                                          <p:val>
                                            <p:strVal val="#ppt_x"/>
                                          </p:val>
                                        </p:tav>
                                      </p:tavLst>
                                    </p:anim>
                                    <p:animEffect transition="in" filter="wipe(right)">
                                      <p:cBhvr>
                                        <p:cTn id="9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7" grpId="0" bldLvl="0" animBg="1"/>
      <p:bldP spid="1048778" grpId="0" bldLvl="0" animBg="1"/>
      <p:bldP spid="1048779" grpId="0" bldLvl="0" animBg="1"/>
      <p:bldP spid="1048780" grpId="0" bldLvl="0" animBg="1"/>
      <p:bldP spid="1048781" grpId="0" bldLvl="0" animBg="1"/>
      <p:bldP spid="104878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9" name="图片 1" descr="QQ图片20171221094415"/>
          <p:cNvPicPr>
            <a:picLocks noChangeAspect="1"/>
          </p:cNvPicPr>
          <p:nvPr/>
        </p:nvPicPr>
        <p:blipFill>
          <a:blip r:embed="rId3" cstate="print"/>
          <a:stretch>
            <a:fillRect/>
          </a:stretch>
        </p:blipFill>
        <p:spPr>
          <a:xfrm>
            <a:off x="7433310" y="410210"/>
            <a:ext cx="3408045" cy="3321685"/>
          </a:xfrm>
          <a:prstGeom prst="rect">
            <a:avLst/>
          </a:prstGeom>
        </p:spPr>
      </p:pic>
      <p:pic>
        <p:nvPicPr>
          <p:cNvPr id="2097170" name="图片 2" descr="QQ图片20171221152345"/>
          <p:cNvPicPr>
            <a:picLocks noChangeAspect="1"/>
          </p:cNvPicPr>
          <p:nvPr/>
        </p:nvPicPr>
        <p:blipFill>
          <a:blip r:embed="rId4" cstate="print"/>
          <a:stretch>
            <a:fillRect/>
          </a:stretch>
        </p:blipFill>
        <p:spPr>
          <a:xfrm>
            <a:off x="2295525" y="362585"/>
            <a:ext cx="3477260" cy="3392170"/>
          </a:xfrm>
          <a:prstGeom prst="rect">
            <a:avLst/>
          </a:prstGeom>
        </p:spPr>
      </p:pic>
      <p:pic>
        <p:nvPicPr>
          <p:cNvPr id="2097171" name="图片 3"/>
          <p:cNvPicPr>
            <a:picLocks noChangeAspect="1"/>
          </p:cNvPicPr>
          <p:nvPr/>
        </p:nvPicPr>
        <p:blipFill>
          <a:blip r:embed="rId5" cstate="print"/>
          <a:stretch>
            <a:fillRect/>
          </a:stretch>
        </p:blipFill>
        <p:spPr>
          <a:xfrm>
            <a:off x="2132965" y="3838575"/>
            <a:ext cx="3863340" cy="3383915"/>
          </a:xfrm>
          <a:prstGeom prst="rect">
            <a:avLst/>
          </a:prstGeom>
        </p:spPr>
      </p:pic>
      <p:sp>
        <p:nvSpPr>
          <p:cNvPr id="1048820" name="文本框 7"/>
          <p:cNvSpPr txBox="1"/>
          <p:nvPr/>
        </p:nvSpPr>
        <p:spPr>
          <a:xfrm>
            <a:off x="7433310" y="3990975"/>
            <a:ext cx="3408045" cy="2306955"/>
          </a:xfrm>
          <a:prstGeom prst="rect">
            <a:avLst/>
          </a:prstGeom>
          <a:noFill/>
        </p:spPr>
        <p:txBody>
          <a:bodyPr wrap="square" rtlCol="0">
            <a:spAutoFit/>
          </a:bodyPr>
          <a:lstStyle/>
          <a:p>
            <a:pPr eaLnBrk="1" latinLnBrk="0" hangingPunct="1">
              <a:lnSpc>
                <a:spcPct val="150000"/>
              </a:lnSpc>
            </a:pPr>
            <a:r>
              <a:rPr lang="zh-CN" altLang="en-US" sz="1600">
                <a:solidFill>
                  <a:schemeClr val="accent2">
                    <a:lumMod val="75000"/>
                  </a:schemeClr>
                </a:solidFill>
                <a:latin typeface="+mn-ea"/>
                <a:ea typeface="+mn-ea"/>
              </a:rPr>
              <a:t>时间：战国（距今</a:t>
            </a:r>
            <a:r>
              <a:rPr lang="en-US" altLang="zh-CN" sz="1600">
                <a:solidFill>
                  <a:schemeClr val="accent2">
                    <a:lumMod val="75000"/>
                  </a:schemeClr>
                </a:solidFill>
                <a:latin typeface="+mn-ea"/>
                <a:ea typeface="+mn-ea"/>
              </a:rPr>
              <a:t>2500</a:t>
            </a:r>
            <a:r>
              <a:rPr lang="zh-CN" altLang="en-US" sz="1600">
                <a:solidFill>
                  <a:schemeClr val="accent2">
                    <a:lumMod val="75000"/>
                  </a:schemeClr>
                </a:solidFill>
                <a:latin typeface="+mn-ea"/>
                <a:ea typeface="+mn-ea"/>
              </a:rPr>
              <a:t>多年）</a:t>
            </a:r>
          </a:p>
          <a:p>
            <a:pPr eaLnBrk="1" latinLnBrk="0" hangingPunct="1">
              <a:lnSpc>
                <a:spcPct val="150000"/>
              </a:lnSpc>
            </a:pPr>
            <a:r>
              <a:rPr lang="zh-CN" altLang="en-US" sz="1600">
                <a:solidFill>
                  <a:schemeClr val="accent2">
                    <a:lumMod val="75000"/>
                  </a:schemeClr>
                </a:solidFill>
                <a:latin typeface="+mn-ea"/>
                <a:ea typeface="+mn-ea"/>
              </a:rPr>
              <a:t>人物：西施、范蠡</a:t>
            </a:r>
          </a:p>
          <a:p>
            <a:pPr eaLnBrk="1" latinLnBrk="0" hangingPunct="1">
              <a:lnSpc>
                <a:spcPct val="150000"/>
              </a:lnSpc>
            </a:pPr>
            <a:r>
              <a:rPr lang="zh-CN" altLang="en-US" sz="1600">
                <a:solidFill>
                  <a:schemeClr val="accent2">
                    <a:lumMod val="75000"/>
                  </a:schemeClr>
                </a:solidFill>
                <a:latin typeface="+mn-ea"/>
                <a:ea typeface="+mn-ea"/>
              </a:rPr>
              <a:t>地点：越国（今浙江诸暨）</a:t>
            </a:r>
          </a:p>
          <a:p>
            <a:pPr eaLnBrk="1" latinLnBrk="0" hangingPunct="1">
              <a:lnSpc>
                <a:spcPct val="150000"/>
              </a:lnSpc>
            </a:pPr>
            <a:r>
              <a:rPr lang="zh-CN" altLang="en-US" sz="1600">
                <a:solidFill>
                  <a:schemeClr val="accent2">
                    <a:lumMod val="75000"/>
                  </a:schemeClr>
                </a:solidFill>
                <a:latin typeface="+mn-ea"/>
                <a:ea typeface="+mn-ea"/>
              </a:rPr>
              <a:t>事件：洗衣服的时候思念情郎，流下的相思之泪，开启中国珍珠的起源。</a:t>
            </a:r>
          </a:p>
        </p:txBody>
      </p:sp>
    </p:spTree>
    <p:custDataLst>
      <p:tags r:id="rId1"/>
    </p:custDataLst>
  </p:cSld>
  <p:clrMapOvr>
    <a:masterClrMapping/>
  </p:clrMapOvr>
  <p:transition advTm="0">
    <p:strip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1" name="矩形 1"/>
          <p:cNvSpPr/>
          <p:nvPr>
            <p:custDataLst>
              <p:tags r:id="rId2"/>
            </p:custDataLst>
          </p:nvPr>
        </p:nvSpPr>
        <p:spPr>
          <a:xfrm>
            <a:off x="2251629" y="6270207"/>
            <a:ext cx="8168159" cy="612867"/>
          </a:xfrm>
          <a:prstGeom prst="rect">
            <a:avLst/>
          </a:prstGeom>
        </p:spPr>
        <p:txBody>
          <a:bodyPr wrap="square" anchor="ctr" anchorCtr="0">
            <a:normAutofit/>
          </a:bodyPr>
          <a:lstStyle/>
          <a:p>
            <a:pPr algn="ctr">
              <a:lnSpc>
                <a:spcPct val="130000"/>
              </a:lnSpc>
              <a:buClr>
                <a:schemeClr val="accent1"/>
              </a:buClr>
            </a:pPr>
            <a:r>
              <a:rPr lang="zh-CN" altLang="en-US" sz="2000" dirty="0">
                <a:solidFill>
                  <a:srgbClr val="005D40"/>
                </a:solidFill>
                <a:effectLst>
                  <a:outerShdw blurRad="38100" dist="25400" dir="5400000" algn="ctr" rotWithShape="0">
                    <a:srgbClr val="6E747A">
                      <a:alpha val="43000"/>
                    </a:srgbClr>
                  </a:outerShdw>
                </a:effectLst>
                <a:latin typeface="+中文标题" charset="0"/>
                <a:ea typeface="+mj-ea"/>
                <a:sym typeface="+mn-ea"/>
              </a:rPr>
              <a:t>古越采明珠，二千五百年</a:t>
            </a:r>
            <a:endParaRPr lang="zh-CN" altLang="en-US" sz="2000" b="1" dirty="0">
              <a:solidFill>
                <a:srgbClr val="005D40"/>
              </a:solidFill>
              <a:effectLst>
                <a:outerShdw blurRad="38100" dist="25400" dir="5400000" algn="ctr" rotWithShape="0">
                  <a:srgbClr val="6E747A">
                    <a:alpha val="43000"/>
                  </a:srgbClr>
                </a:outerShdw>
              </a:effectLst>
              <a:latin typeface="+中文标题" charset="0"/>
              <a:ea typeface="+mj-ea"/>
              <a:cs typeface="+mj-cs"/>
              <a:sym typeface="+mn-ea"/>
            </a:endParaRPr>
          </a:p>
        </p:txBody>
      </p:sp>
      <p:pic>
        <p:nvPicPr>
          <p:cNvPr id="2097172" name="图片 9" descr="20112261581590856"/>
          <p:cNvPicPr>
            <a:picLocks noChangeAspect="1"/>
          </p:cNvPicPr>
          <p:nvPr/>
        </p:nvPicPr>
        <p:blipFill>
          <a:blip r:embed="rId4" cstate="print"/>
          <a:stretch>
            <a:fillRect/>
          </a:stretch>
        </p:blipFill>
        <p:spPr>
          <a:xfrm>
            <a:off x="1462405" y="3724910"/>
            <a:ext cx="2400300" cy="1688465"/>
          </a:xfrm>
          <a:prstGeom prst="rect">
            <a:avLst/>
          </a:prstGeom>
        </p:spPr>
      </p:pic>
      <p:sp>
        <p:nvSpPr>
          <p:cNvPr id="1048822" name="文本框 10"/>
          <p:cNvSpPr txBox="1"/>
          <p:nvPr/>
        </p:nvSpPr>
        <p:spPr>
          <a:xfrm>
            <a:off x="1462405" y="5413375"/>
            <a:ext cx="2400300" cy="737235"/>
          </a:xfrm>
          <a:prstGeom prst="rect">
            <a:avLst/>
          </a:prstGeom>
          <a:noFill/>
        </p:spPr>
        <p:txBody>
          <a:bodyPr wrap="square" rtlCol="0">
            <a:spAutoFit/>
          </a:bodyPr>
          <a:lstStyle/>
          <a:p>
            <a:r>
              <a:rPr lang="zh-CN" altLang="zh-CN" sz="1400">
                <a:latin typeface="+mj-ea"/>
                <a:ea typeface="+mj-ea"/>
              </a:rPr>
              <a:t>女性消费者群体</a:t>
            </a:r>
          </a:p>
          <a:p>
            <a:r>
              <a:rPr lang="zh-CN" altLang="zh-CN" sz="1400">
                <a:latin typeface="+mj-ea"/>
                <a:ea typeface="+mj-ea"/>
              </a:rPr>
              <a:t>借用凤在中国传统中的地位，暗喻古越明珠的品牌高度。</a:t>
            </a:r>
          </a:p>
        </p:txBody>
      </p:sp>
      <p:pic>
        <p:nvPicPr>
          <p:cNvPr id="2097173" name="图片 11" descr="C:\Users\Administrator\Desktop\微信图\新建文件夹 (23)\QQ图片20171221151406.pngQQ图片20171221151406"/>
          <p:cNvPicPr>
            <a:picLocks noChangeAspect="1"/>
          </p:cNvPicPr>
          <p:nvPr/>
        </p:nvPicPr>
        <p:blipFill>
          <a:blip r:embed="rId5" cstate="print"/>
          <a:srcRect/>
          <a:stretch>
            <a:fillRect/>
          </a:stretch>
        </p:blipFill>
        <p:spPr>
          <a:xfrm>
            <a:off x="3960495" y="3804920"/>
            <a:ext cx="2080895" cy="1608455"/>
          </a:xfrm>
          <a:prstGeom prst="rect">
            <a:avLst/>
          </a:prstGeom>
        </p:spPr>
      </p:pic>
      <p:sp>
        <p:nvSpPr>
          <p:cNvPr id="1048823" name="文本框 12"/>
          <p:cNvSpPr txBox="1"/>
          <p:nvPr/>
        </p:nvSpPr>
        <p:spPr>
          <a:xfrm>
            <a:off x="3960495" y="5413375"/>
            <a:ext cx="2004060" cy="737235"/>
          </a:xfrm>
          <a:prstGeom prst="rect">
            <a:avLst/>
          </a:prstGeom>
          <a:noFill/>
        </p:spPr>
        <p:txBody>
          <a:bodyPr wrap="square" rtlCol="0">
            <a:spAutoFit/>
          </a:bodyPr>
          <a:lstStyle/>
          <a:p>
            <a:r>
              <a:rPr lang="zh-CN" altLang="en-US" sz="1400">
                <a:latin typeface="+mj-ea"/>
                <a:ea typeface="+mj-ea"/>
              </a:rPr>
              <a:t>突出行业属性</a:t>
            </a:r>
          </a:p>
          <a:p>
            <a:r>
              <a:rPr lang="zh-CN" altLang="en-US" sz="1400">
                <a:latin typeface="+mj-ea"/>
                <a:ea typeface="+mj-ea"/>
              </a:rPr>
              <a:t>容易让人联想到珍珠和珠宝</a:t>
            </a:r>
          </a:p>
        </p:txBody>
      </p:sp>
      <p:pic>
        <p:nvPicPr>
          <p:cNvPr id="2097174" name="图片 13" descr="FC1235A6890D4B24829FBD4292CBE965"/>
          <p:cNvPicPr>
            <a:picLocks noChangeAspect="1"/>
          </p:cNvPicPr>
          <p:nvPr/>
        </p:nvPicPr>
        <p:blipFill>
          <a:blip r:embed="rId6" cstate="print"/>
          <a:stretch>
            <a:fillRect/>
          </a:stretch>
        </p:blipFill>
        <p:spPr>
          <a:xfrm>
            <a:off x="6247130" y="3697605"/>
            <a:ext cx="2282825" cy="1715770"/>
          </a:xfrm>
          <a:prstGeom prst="rect">
            <a:avLst/>
          </a:prstGeom>
        </p:spPr>
      </p:pic>
      <p:sp>
        <p:nvSpPr>
          <p:cNvPr id="1048824" name="文本框 14"/>
          <p:cNvSpPr txBox="1"/>
          <p:nvPr/>
        </p:nvSpPr>
        <p:spPr>
          <a:xfrm>
            <a:off x="6247130" y="5628640"/>
            <a:ext cx="2372360" cy="521970"/>
          </a:xfrm>
          <a:prstGeom prst="rect">
            <a:avLst/>
          </a:prstGeom>
          <a:noFill/>
        </p:spPr>
        <p:txBody>
          <a:bodyPr wrap="square" rtlCol="0">
            <a:spAutoFit/>
          </a:bodyPr>
          <a:lstStyle/>
          <a:p>
            <a:r>
              <a:rPr lang="zh-CN" altLang="en-US" sz="1400">
                <a:latin typeface="+mj-ea"/>
                <a:ea typeface="+mj-ea"/>
              </a:rPr>
              <a:t>古代越国（今诸暨市）地图</a:t>
            </a:r>
          </a:p>
          <a:p>
            <a:r>
              <a:rPr lang="en-US" altLang="zh-CN" sz="1400">
                <a:latin typeface="+mj-ea"/>
                <a:ea typeface="+mj-ea"/>
              </a:rPr>
              <a:t>品牌地域性</a:t>
            </a:r>
          </a:p>
        </p:txBody>
      </p:sp>
      <p:pic>
        <p:nvPicPr>
          <p:cNvPr id="2097175" name="图片 15" descr="QQ图片20171221153000"/>
          <p:cNvPicPr>
            <a:picLocks noChangeAspect="1"/>
          </p:cNvPicPr>
          <p:nvPr/>
        </p:nvPicPr>
        <p:blipFill>
          <a:blip r:embed="rId7" cstate="print"/>
          <a:stretch>
            <a:fillRect/>
          </a:stretch>
        </p:blipFill>
        <p:spPr>
          <a:xfrm>
            <a:off x="9001760" y="4207510"/>
            <a:ext cx="1647825" cy="723900"/>
          </a:xfrm>
          <a:prstGeom prst="rect">
            <a:avLst/>
          </a:prstGeom>
        </p:spPr>
      </p:pic>
      <p:sp>
        <p:nvSpPr>
          <p:cNvPr id="1048825" name="文本框 17"/>
          <p:cNvSpPr txBox="1"/>
          <p:nvPr/>
        </p:nvSpPr>
        <p:spPr>
          <a:xfrm>
            <a:off x="9032240" y="5628640"/>
            <a:ext cx="1617345" cy="306705"/>
          </a:xfrm>
          <a:prstGeom prst="rect">
            <a:avLst/>
          </a:prstGeom>
          <a:noFill/>
        </p:spPr>
        <p:txBody>
          <a:bodyPr wrap="square" rtlCol="0">
            <a:spAutoFit/>
          </a:bodyPr>
          <a:lstStyle/>
          <a:p>
            <a:r>
              <a:rPr lang="en-US" altLang="zh-CN" sz="1400">
                <a:latin typeface="+mj-ea"/>
                <a:ea typeface="+mj-ea"/>
              </a:rPr>
              <a:t>字体突出历史特征</a:t>
            </a:r>
          </a:p>
        </p:txBody>
      </p:sp>
      <p:pic>
        <p:nvPicPr>
          <p:cNvPr id="2097176" name="图片 18"/>
          <p:cNvPicPr>
            <a:picLocks noChangeAspect="1"/>
          </p:cNvPicPr>
          <p:nvPr/>
        </p:nvPicPr>
        <p:blipFill>
          <a:blip r:embed="rId8" cstate="print"/>
          <a:stretch>
            <a:fillRect/>
          </a:stretch>
        </p:blipFill>
        <p:spPr>
          <a:xfrm>
            <a:off x="4543425" y="452755"/>
            <a:ext cx="3009265" cy="2799715"/>
          </a:xfrm>
          <a:prstGeom prst="rect">
            <a:avLst/>
          </a:prstGeom>
        </p:spPr>
      </p:pic>
      <p:sp>
        <p:nvSpPr>
          <p:cNvPr id="1048826" name="文本框 2"/>
          <p:cNvSpPr txBox="1"/>
          <p:nvPr/>
        </p:nvSpPr>
        <p:spPr>
          <a:xfrm>
            <a:off x="1462405" y="582930"/>
            <a:ext cx="2355850" cy="460375"/>
          </a:xfrm>
          <a:prstGeom prst="rect">
            <a:avLst/>
          </a:prstGeom>
          <a:noFill/>
        </p:spPr>
        <p:txBody>
          <a:bodyPr wrap="square" rtlCol="0">
            <a:spAutoFit/>
          </a:bodyPr>
          <a:lstStyle/>
          <a:p>
            <a:r>
              <a:rPr lang="zh-CN" altLang="en-US" sz="2400">
                <a:solidFill>
                  <a:srgbClr val="005D40"/>
                </a:solidFill>
                <a:latin typeface="+mn-ea"/>
                <a:ea typeface="+mn-ea"/>
              </a:rPr>
              <a:t>古越明珠</a:t>
            </a:r>
            <a:r>
              <a:rPr lang="en-US" altLang="zh-CN" sz="2400">
                <a:solidFill>
                  <a:srgbClr val="005D40"/>
                </a:solidFill>
                <a:latin typeface="+mn-ea"/>
                <a:ea typeface="+mn-ea"/>
              </a:rPr>
              <a:t>VI</a:t>
            </a:r>
            <a:r>
              <a:rPr lang="zh-CN" altLang="en-US" sz="2400">
                <a:solidFill>
                  <a:srgbClr val="005D40"/>
                </a:solidFill>
                <a:latin typeface="+mn-ea"/>
                <a:ea typeface="+mn-ea"/>
              </a:rPr>
              <a:t>设计</a:t>
            </a:r>
          </a:p>
        </p:txBody>
      </p:sp>
    </p:spTree>
    <p:custDataLst>
      <p:tags r:id="rId1"/>
    </p:custDataLst>
  </p:cSld>
  <p:clrMapOvr>
    <a:masterClrMapping/>
  </p:clrMapOvr>
  <p:transition advTm="0">
    <p:strip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7" name="图片 1" descr="天雨品牌设计VI设计8.jpg"/>
          <p:cNvPicPr>
            <a:picLocks noGrp="1" noChangeAspect="1"/>
          </p:cNvPicPr>
          <p:nvPr isPhoto="1"/>
        </p:nvPicPr>
        <p:blipFill>
          <a:blip r:embed="rId2" cstate="print">
            <a:lum/>
          </a:blip>
          <a:stretch>
            <a:fillRect/>
          </a:stretch>
        </p:blipFill>
        <p:spPr>
          <a:xfrm>
            <a:off x="1619328" y="0"/>
            <a:ext cx="9618419" cy="7232650"/>
          </a:xfrm>
          <a:prstGeom prst="rect">
            <a:avLst/>
          </a:prstGeom>
          <a:noFill/>
          <a:ln>
            <a:noFill/>
          </a:ln>
        </p:spPr>
      </p:pic>
    </p:spTree>
  </p:cSld>
  <p:clrMapOvr>
    <a:masterClrMapping/>
  </p:clrMapOvr>
  <p:transition advTm="0">
    <p:strip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extBox 1"/>
          <p:cNvSpPr txBox="1"/>
          <p:nvPr/>
        </p:nvSpPr>
        <p:spPr>
          <a:xfrm>
            <a:off x="4335415" y="612315"/>
            <a:ext cx="1097280" cy="624840"/>
          </a:xfrm>
          <a:prstGeom prst="rect">
            <a:avLst/>
          </a:prstGeom>
          <a:noFill/>
        </p:spPr>
        <p:txBody>
          <a:bodyPr wrap="none" rtlCol="0">
            <a:spAutoFit/>
          </a:bodyPr>
          <a:lstStyle/>
          <a:p>
            <a:pPr marL="0" lvl="1"/>
            <a:r>
              <a:rPr lang="zh-CN" altLang="zh-CN" sz="3600" b="1" spc="422" dirty="0">
                <a:solidFill>
                  <a:srgbClr val="005D40"/>
                </a:solidFill>
                <a:latin typeface="Arial" panose="020B0604020202020204" pitchFamily="34" charset="0"/>
                <a:ea typeface="微软雅黑" panose="020B0503020204020204" pitchFamily="34" charset="-122"/>
                <a:cs typeface="+mn-ea"/>
                <a:sym typeface="Arial" panose="020B0604020202020204" pitchFamily="34" charset="0"/>
              </a:rPr>
              <a:t>左超</a:t>
            </a:r>
          </a:p>
        </p:txBody>
      </p:sp>
      <p:cxnSp>
        <p:nvCxnSpPr>
          <p:cNvPr id="3145729" name="直接连接符 6"/>
          <p:cNvCxnSpPr>
            <a:cxnSpLocks/>
          </p:cNvCxnSpPr>
          <p:nvPr/>
        </p:nvCxnSpPr>
        <p:spPr>
          <a:xfrm flipV="1">
            <a:off x="4017010" y="1068070"/>
            <a:ext cx="0" cy="3964940"/>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48589" name="文本框 9"/>
          <p:cNvSpPr txBox="1"/>
          <p:nvPr/>
        </p:nvSpPr>
        <p:spPr>
          <a:xfrm>
            <a:off x="4382770" y="1374140"/>
            <a:ext cx="4935855" cy="60960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农业部农村实用人才带头人创业团队讲师</a:t>
            </a:r>
            <a:endParaRPr lang="zh-CN" altLang="en-US"/>
          </a:p>
        </p:txBody>
      </p:sp>
      <p:sp>
        <p:nvSpPr>
          <p:cNvPr id="1048590" name="文本框 9"/>
          <p:cNvSpPr txBox="1"/>
          <p:nvPr/>
        </p:nvSpPr>
        <p:spPr>
          <a:xfrm>
            <a:off x="4382770" y="2661920"/>
            <a:ext cx="3264535" cy="32385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中彩集团品牌顾问</a:t>
            </a:r>
            <a:r>
              <a:rPr lang="en-US" altLang="zh-CN"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p>
        </p:txBody>
      </p:sp>
      <p:sp>
        <p:nvSpPr>
          <p:cNvPr id="1048591" name="文本框 9"/>
          <p:cNvSpPr txBox="1"/>
          <p:nvPr/>
        </p:nvSpPr>
        <p:spPr>
          <a:xfrm>
            <a:off x="4382770" y="2109470"/>
            <a:ext cx="4340860" cy="32385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天雨传媒  创始人</a:t>
            </a:r>
          </a:p>
        </p:txBody>
      </p:sp>
      <p:sp>
        <p:nvSpPr>
          <p:cNvPr id="1048592" name="文本框 9"/>
          <p:cNvSpPr txBox="1"/>
          <p:nvPr/>
        </p:nvSpPr>
        <p:spPr>
          <a:xfrm>
            <a:off x="4382770" y="3215005"/>
            <a:ext cx="3862070" cy="32385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北京大学华商总裁EMBA</a:t>
            </a:r>
          </a:p>
        </p:txBody>
      </p:sp>
      <p:sp>
        <p:nvSpPr>
          <p:cNvPr id="1048593" name="Freeform 6"/>
          <p:cNvSpPr/>
          <p:nvPr/>
        </p:nvSpPr>
        <p:spPr bwMode="auto">
          <a:xfrm>
            <a:off x="-10808" y="5773488"/>
            <a:ext cx="12880367" cy="1459162"/>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048594" name="Freeform 7"/>
          <p:cNvSpPr/>
          <p:nvPr/>
        </p:nvSpPr>
        <p:spPr bwMode="auto">
          <a:xfrm>
            <a:off x="-10808" y="6105756"/>
            <a:ext cx="12880367" cy="1126893"/>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rgbClr val="005D40"/>
          </a:solidFill>
          <a:ln w="0">
            <a:noFill/>
            <a:prstDash val="solid"/>
            <a:round/>
          </a:ln>
        </p:spPr>
        <p:txBody>
          <a:bodyPr vert="horz" wrap="square" lIns="128580" tIns="64290" rIns="128580" bIns="64290" numCol="1" anchor="t" anchorCtr="0" compatLnSpc="1"/>
          <a:lstStyle/>
          <a:p>
            <a:endParaRPr lang="zh-CN" altLang="en-US"/>
          </a:p>
        </p:txBody>
      </p:sp>
      <p:cxnSp>
        <p:nvCxnSpPr>
          <p:cNvPr id="3145730" name="直接连接符 5"/>
          <p:cNvCxnSpPr>
            <a:cxnSpLocks/>
          </p:cNvCxnSpPr>
          <p:nvPr/>
        </p:nvCxnSpPr>
        <p:spPr>
          <a:xfrm flipH="1">
            <a:off x="420370" y="5426710"/>
            <a:ext cx="11501755" cy="0"/>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48595" name="文本框 9"/>
          <p:cNvSpPr txBox="1"/>
          <p:nvPr/>
        </p:nvSpPr>
        <p:spPr>
          <a:xfrm>
            <a:off x="1374775" y="5558155"/>
            <a:ext cx="11119485" cy="324704"/>
          </a:xfrm>
          <a:prstGeom prst="rect">
            <a:avLst/>
          </a:prstGeom>
          <a:noFill/>
        </p:spPr>
        <p:txBody>
          <a:bodyPr wrap="square" lIns="0" tIns="0" rIns="0" bIns="0" rtlCol="0">
            <a:spAutoFit/>
          </a:bodyPr>
          <a:lstStyle/>
          <a:p>
            <a:pPr marL="0" lvl="1" indent="0">
              <a:buFont typeface="Wingdings" panose="05000000000000000000" pitchFamily="2" charset="2"/>
              <a:buNone/>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带领天</a:t>
            </a:r>
            <a:r>
              <a:rPr lang="zh-CN" altLang="en-US" sz="211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雨团队用</a:t>
            </a: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丰富的品牌策略与设计管理经验为1800多家企业</a:t>
            </a:r>
            <a:r>
              <a:rPr lang="zh-CN" altLang="en-US" sz="211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提供品牌</a:t>
            </a: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建设和推广服务。</a:t>
            </a:r>
          </a:p>
        </p:txBody>
      </p:sp>
      <p:sp>
        <p:nvSpPr>
          <p:cNvPr id="1048596" name="文本框 9"/>
          <p:cNvSpPr txBox="1"/>
          <p:nvPr/>
        </p:nvSpPr>
        <p:spPr>
          <a:xfrm>
            <a:off x="10039985" y="4748530"/>
            <a:ext cx="1953895" cy="323850"/>
          </a:xfrm>
          <a:prstGeom prst="rect">
            <a:avLst/>
          </a:prstGeom>
          <a:noFill/>
        </p:spPr>
        <p:txBody>
          <a:bodyPr wrap="square" lIns="0" tIns="0" rIns="0" bIns="0" rtlCol="0">
            <a:spAutoFit/>
          </a:bodyPr>
          <a:lstStyle/>
          <a:p>
            <a:pPr marL="0" lvl="1" indent="0">
              <a:buFont typeface="Wingdings" panose="05000000000000000000" pitchFamily="2" charset="2"/>
              <a:buNone/>
            </a:pPr>
            <a:r>
              <a:rPr lang="zh-CN" altLang="zh-CN"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扫一扫添加好友</a:t>
            </a:r>
          </a:p>
        </p:txBody>
      </p:sp>
      <p:grpSp>
        <p:nvGrpSpPr>
          <p:cNvPr id="47" name="组合 26"/>
          <p:cNvGrpSpPr/>
          <p:nvPr/>
        </p:nvGrpSpPr>
        <p:grpSpPr>
          <a:xfrm>
            <a:off x="9439275" y="923925"/>
            <a:ext cx="3202940" cy="4291330"/>
            <a:chOff x="14865" y="1455"/>
            <a:chExt cx="5044" cy="6758"/>
          </a:xfrm>
        </p:grpSpPr>
        <p:sp>
          <p:nvSpPr>
            <p:cNvPr id="1048597" name="折角形 21"/>
            <p:cNvSpPr/>
            <p:nvPr/>
          </p:nvSpPr>
          <p:spPr>
            <a:xfrm>
              <a:off x="14865" y="1455"/>
              <a:ext cx="5044" cy="6759"/>
            </a:xfrm>
            <a:prstGeom prst="folded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3" name="图片 24" descr="二维码"/>
            <p:cNvPicPr>
              <a:picLocks noChangeAspect="1"/>
            </p:cNvPicPr>
            <p:nvPr/>
          </p:nvPicPr>
          <p:blipFill>
            <a:blip r:embed="rId3" cstate="print"/>
            <a:srcRect b="10089"/>
            <a:stretch>
              <a:fillRect/>
            </a:stretch>
          </p:blipFill>
          <p:spPr>
            <a:xfrm>
              <a:off x="15099" y="1776"/>
              <a:ext cx="4577" cy="5472"/>
            </a:xfrm>
            <a:prstGeom prst="rect">
              <a:avLst/>
            </a:prstGeom>
          </p:spPr>
        </p:pic>
      </p:grpSp>
      <p:sp>
        <p:nvSpPr>
          <p:cNvPr id="1048598" name="文本框 9"/>
          <p:cNvSpPr txBox="1"/>
          <p:nvPr/>
        </p:nvSpPr>
        <p:spPr>
          <a:xfrm>
            <a:off x="4366260" y="3772535"/>
            <a:ext cx="4356735" cy="60960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潜心研究品牌之道十余载创立了“希望行销 阳光服务”的营销理念</a:t>
            </a:r>
          </a:p>
        </p:txBody>
      </p:sp>
      <p:sp>
        <p:nvSpPr>
          <p:cNvPr id="1048599" name="文本框 9"/>
          <p:cNvSpPr txBox="1"/>
          <p:nvPr/>
        </p:nvSpPr>
        <p:spPr>
          <a:xfrm>
            <a:off x="4382770" y="4573270"/>
            <a:ext cx="4935855" cy="32385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手机：13521564601  QQ：754559021</a:t>
            </a:r>
          </a:p>
        </p:txBody>
      </p:sp>
      <p:sp>
        <p:nvSpPr>
          <p:cNvPr id="1048600" name="文本框 9"/>
          <p:cNvSpPr txBox="1"/>
          <p:nvPr/>
        </p:nvSpPr>
        <p:spPr>
          <a:xfrm>
            <a:off x="4380865" y="4987290"/>
            <a:ext cx="4935855" cy="323850"/>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11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E-mail：tianyu@4asheji.com</a:t>
            </a:r>
          </a:p>
        </p:txBody>
      </p:sp>
      <p:pic>
        <p:nvPicPr>
          <p:cNvPr id="2097154" name="图片 3" descr="6"/>
          <p:cNvPicPr>
            <a:picLocks noChangeAspect="1"/>
          </p:cNvPicPr>
          <p:nvPr/>
        </p:nvPicPr>
        <p:blipFill>
          <a:blip r:embed="rId4" cstate="print"/>
          <a:stretch>
            <a:fillRect/>
          </a:stretch>
        </p:blipFill>
        <p:spPr>
          <a:xfrm>
            <a:off x="1186180" y="1013460"/>
            <a:ext cx="2830830" cy="4058920"/>
          </a:xfrm>
          <a:prstGeom prst="rect">
            <a:avLst/>
          </a:prstGeom>
        </p:spPr>
      </p:pic>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Effect transition="in" filter="barn(inVertical)">
                                      <p:cBhvr>
                                        <p:cTn id="7" dur="500"/>
                                        <p:tgtEl>
                                          <p:spTgt spid="104859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48588"/>
                                        </p:tgtEl>
                                        <p:attrNameLst>
                                          <p:attrName>style.visibility</p:attrName>
                                        </p:attrNameLst>
                                      </p:cBhvr>
                                      <p:to>
                                        <p:strVal val="visible"/>
                                      </p:to>
                                    </p:set>
                                    <p:anim calcmode="lin" valueType="num">
                                      <p:cBhvr additive="base">
                                        <p:cTn id="10" dur="500" fill="hold"/>
                                        <p:tgtEl>
                                          <p:spTgt spid="1048588"/>
                                        </p:tgtEl>
                                        <p:attrNameLst>
                                          <p:attrName>ppt_x</p:attrName>
                                        </p:attrNameLst>
                                      </p:cBhvr>
                                      <p:tavLst>
                                        <p:tav tm="0">
                                          <p:val>
                                            <p:strVal val="#ppt_x"/>
                                          </p:val>
                                        </p:tav>
                                        <p:tav tm="100000">
                                          <p:val>
                                            <p:strVal val="#ppt_x"/>
                                          </p:val>
                                        </p:tav>
                                      </p:tavLst>
                                    </p:anim>
                                    <p:anim calcmode="lin" valueType="num">
                                      <p:cBhvr additive="base">
                                        <p:cTn id="11" dur="500" fill="hold"/>
                                        <p:tgtEl>
                                          <p:spTgt spid="104858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48589"/>
                                        </p:tgtEl>
                                        <p:attrNameLst>
                                          <p:attrName>style.visibility</p:attrName>
                                        </p:attrNameLst>
                                      </p:cBhvr>
                                      <p:to>
                                        <p:strVal val="visible"/>
                                      </p:to>
                                    </p:set>
                                    <p:anim calcmode="lin" valueType="num">
                                      <p:cBhvr additive="base">
                                        <p:cTn id="14" dur="500" fill="hold"/>
                                        <p:tgtEl>
                                          <p:spTgt spid="1048589"/>
                                        </p:tgtEl>
                                        <p:attrNameLst>
                                          <p:attrName>ppt_x</p:attrName>
                                        </p:attrNameLst>
                                      </p:cBhvr>
                                      <p:tavLst>
                                        <p:tav tm="0">
                                          <p:val>
                                            <p:strVal val="#ppt_x"/>
                                          </p:val>
                                        </p:tav>
                                        <p:tav tm="100000">
                                          <p:val>
                                            <p:strVal val="#ppt_x"/>
                                          </p:val>
                                        </p:tav>
                                      </p:tavLst>
                                    </p:anim>
                                    <p:anim calcmode="lin" valueType="num">
                                      <p:cBhvr additive="base">
                                        <p:cTn id="15" dur="500" fill="hold"/>
                                        <p:tgtEl>
                                          <p:spTgt spid="104858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48591"/>
                                        </p:tgtEl>
                                        <p:attrNameLst>
                                          <p:attrName>style.visibility</p:attrName>
                                        </p:attrNameLst>
                                      </p:cBhvr>
                                      <p:to>
                                        <p:strVal val="visible"/>
                                      </p:to>
                                    </p:set>
                                    <p:anim calcmode="lin" valueType="num">
                                      <p:cBhvr additive="base">
                                        <p:cTn id="18" dur="500" fill="hold"/>
                                        <p:tgtEl>
                                          <p:spTgt spid="1048591"/>
                                        </p:tgtEl>
                                        <p:attrNameLst>
                                          <p:attrName>ppt_x</p:attrName>
                                        </p:attrNameLst>
                                      </p:cBhvr>
                                      <p:tavLst>
                                        <p:tav tm="0">
                                          <p:val>
                                            <p:strVal val="#ppt_x"/>
                                          </p:val>
                                        </p:tav>
                                        <p:tav tm="100000">
                                          <p:val>
                                            <p:strVal val="#ppt_x"/>
                                          </p:val>
                                        </p:tav>
                                      </p:tavLst>
                                    </p:anim>
                                    <p:anim calcmode="lin" valueType="num">
                                      <p:cBhvr additive="base">
                                        <p:cTn id="19" dur="500" fill="hold"/>
                                        <p:tgtEl>
                                          <p:spTgt spid="104859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48590"/>
                                        </p:tgtEl>
                                        <p:attrNameLst>
                                          <p:attrName>style.visibility</p:attrName>
                                        </p:attrNameLst>
                                      </p:cBhvr>
                                      <p:to>
                                        <p:strVal val="visible"/>
                                      </p:to>
                                    </p:set>
                                    <p:anim calcmode="lin" valueType="num">
                                      <p:cBhvr additive="base">
                                        <p:cTn id="22" dur="500" fill="hold"/>
                                        <p:tgtEl>
                                          <p:spTgt spid="1048590"/>
                                        </p:tgtEl>
                                        <p:attrNameLst>
                                          <p:attrName>ppt_x</p:attrName>
                                        </p:attrNameLst>
                                      </p:cBhvr>
                                      <p:tavLst>
                                        <p:tav tm="0">
                                          <p:val>
                                            <p:strVal val="#ppt_x"/>
                                          </p:val>
                                        </p:tav>
                                        <p:tav tm="100000">
                                          <p:val>
                                            <p:strVal val="#ppt_x"/>
                                          </p:val>
                                        </p:tav>
                                      </p:tavLst>
                                    </p:anim>
                                    <p:anim calcmode="lin" valueType="num">
                                      <p:cBhvr additive="base">
                                        <p:cTn id="23" dur="500" fill="hold"/>
                                        <p:tgtEl>
                                          <p:spTgt spid="104859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48592"/>
                                        </p:tgtEl>
                                        <p:attrNameLst>
                                          <p:attrName>style.visibility</p:attrName>
                                        </p:attrNameLst>
                                      </p:cBhvr>
                                      <p:to>
                                        <p:strVal val="visible"/>
                                      </p:to>
                                    </p:set>
                                    <p:anim calcmode="lin" valueType="num">
                                      <p:cBhvr additive="base">
                                        <p:cTn id="26" dur="500" fill="hold"/>
                                        <p:tgtEl>
                                          <p:spTgt spid="1048592"/>
                                        </p:tgtEl>
                                        <p:attrNameLst>
                                          <p:attrName>ppt_x</p:attrName>
                                        </p:attrNameLst>
                                      </p:cBhvr>
                                      <p:tavLst>
                                        <p:tav tm="0">
                                          <p:val>
                                            <p:strVal val="#ppt_x"/>
                                          </p:val>
                                        </p:tav>
                                        <p:tav tm="100000">
                                          <p:val>
                                            <p:strVal val="#ppt_x"/>
                                          </p:val>
                                        </p:tav>
                                      </p:tavLst>
                                    </p:anim>
                                    <p:anim calcmode="lin" valueType="num">
                                      <p:cBhvr additive="base">
                                        <p:cTn id="27" dur="500" fill="hold"/>
                                        <p:tgtEl>
                                          <p:spTgt spid="104859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48598"/>
                                        </p:tgtEl>
                                        <p:attrNameLst>
                                          <p:attrName>style.visibility</p:attrName>
                                        </p:attrNameLst>
                                      </p:cBhvr>
                                      <p:to>
                                        <p:strVal val="visible"/>
                                      </p:to>
                                    </p:set>
                                    <p:anim calcmode="lin" valueType="num">
                                      <p:cBhvr additive="base">
                                        <p:cTn id="30" dur="500" fill="hold"/>
                                        <p:tgtEl>
                                          <p:spTgt spid="1048598"/>
                                        </p:tgtEl>
                                        <p:attrNameLst>
                                          <p:attrName>ppt_x</p:attrName>
                                        </p:attrNameLst>
                                      </p:cBhvr>
                                      <p:tavLst>
                                        <p:tav tm="0">
                                          <p:val>
                                            <p:strVal val="#ppt_x"/>
                                          </p:val>
                                        </p:tav>
                                        <p:tav tm="100000">
                                          <p:val>
                                            <p:strVal val="#ppt_x"/>
                                          </p:val>
                                        </p:tav>
                                      </p:tavLst>
                                    </p:anim>
                                    <p:anim calcmode="lin" valueType="num">
                                      <p:cBhvr additive="base">
                                        <p:cTn id="31" dur="500" fill="hold"/>
                                        <p:tgtEl>
                                          <p:spTgt spid="104859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48595"/>
                                        </p:tgtEl>
                                        <p:attrNameLst>
                                          <p:attrName>style.visibility</p:attrName>
                                        </p:attrNameLst>
                                      </p:cBhvr>
                                      <p:to>
                                        <p:strVal val="visible"/>
                                      </p:to>
                                    </p:set>
                                    <p:anim calcmode="lin" valueType="num">
                                      <p:cBhvr additive="base">
                                        <p:cTn id="38" dur="500" fill="hold"/>
                                        <p:tgtEl>
                                          <p:spTgt spid="1048595"/>
                                        </p:tgtEl>
                                        <p:attrNameLst>
                                          <p:attrName>ppt_x</p:attrName>
                                        </p:attrNameLst>
                                      </p:cBhvr>
                                      <p:tavLst>
                                        <p:tav tm="0">
                                          <p:val>
                                            <p:strVal val="#ppt_x"/>
                                          </p:val>
                                        </p:tav>
                                        <p:tav tm="100000">
                                          <p:val>
                                            <p:strVal val="#ppt_x"/>
                                          </p:val>
                                        </p:tav>
                                      </p:tavLst>
                                    </p:anim>
                                    <p:anim calcmode="lin" valueType="num">
                                      <p:cBhvr additive="base">
                                        <p:cTn id="39" dur="500" fill="hold"/>
                                        <p:tgtEl>
                                          <p:spTgt spid="104859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48599"/>
                                        </p:tgtEl>
                                        <p:attrNameLst>
                                          <p:attrName>style.visibility</p:attrName>
                                        </p:attrNameLst>
                                      </p:cBhvr>
                                      <p:to>
                                        <p:strVal val="visible"/>
                                      </p:to>
                                    </p:set>
                                    <p:anim calcmode="lin" valueType="num">
                                      <p:cBhvr additive="base">
                                        <p:cTn id="42" dur="500" fill="hold"/>
                                        <p:tgtEl>
                                          <p:spTgt spid="1048599"/>
                                        </p:tgtEl>
                                        <p:attrNameLst>
                                          <p:attrName>ppt_x</p:attrName>
                                        </p:attrNameLst>
                                      </p:cBhvr>
                                      <p:tavLst>
                                        <p:tav tm="0">
                                          <p:val>
                                            <p:strVal val="#ppt_x"/>
                                          </p:val>
                                        </p:tav>
                                        <p:tav tm="100000">
                                          <p:val>
                                            <p:strVal val="#ppt_x"/>
                                          </p:val>
                                        </p:tav>
                                      </p:tavLst>
                                    </p:anim>
                                    <p:anim calcmode="lin" valueType="num">
                                      <p:cBhvr additive="base">
                                        <p:cTn id="43" dur="500" fill="hold"/>
                                        <p:tgtEl>
                                          <p:spTgt spid="104859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48600"/>
                                        </p:tgtEl>
                                        <p:attrNameLst>
                                          <p:attrName>style.visibility</p:attrName>
                                        </p:attrNameLst>
                                      </p:cBhvr>
                                      <p:to>
                                        <p:strVal val="visible"/>
                                      </p:to>
                                    </p:set>
                                    <p:anim calcmode="lin" valueType="num">
                                      <p:cBhvr additive="base">
                                        <p:cTn id="46" dur="500" fill="hold"/>
                                        <p:tgtEl>
                                          <p:spTgt spid="1048600"/>
                                        </p:tgtEl>
                                        <p:attrNameLst>
                                          <p:attrName>ppt_x</p:attrName>
                                        </p:attrNameLst>
                                      </p:cBhvr>
                                      <p:tavLst>
                                        <p:tav tm="0">
                                          <p:val>
                                            <p:strVal val="#ppt_x"/>
                                          </p:val>
                                        </p:tav>
                                        <p:tav tm="100000">
                                          <p:val>
                                            <p:strVal val="#ppt_x"/>
                                          </p:val>
                                        </p:tav>
                                      </p:tavLst>
                                    </p:anim>
                                    <p:anim calcmode="lin" valueType="num">
                                      <p:cBhvr additive="base">
                                        <p:cTn id="47" dur="500" fill="hold"/>
                                        <p:tgtEl>
                                          <p:spTgt spid="10486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8" grpId="0"/>
      <p:bldP spid="1048589" grpId="0"/>
      <p:bldP spid="1048590" grpId="0"/>
      <p:bldP spid="1048591" grpId="0"/>
      <p:bldP spid="1048592" grpId="0"/>
      <p:bldP spid="1048594" grpId="0" bldLvl="0" animBg="1"/>
      <p:bldP spid="1048595" grpId="0"/>
      <p:bldP spid="1048598" grpId="0"/>
      <p:bldP spid="1048599" grpId="0"/>
      <p:bldP spid="10486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8" name="图片 1" descr="天雨品牌设计VI设计9.jpg"/>
          <p:cNvPicPr>
            <a:picLocks noGrp="1" noChangeAspect="1"/>
          </p:cNvPicPr>
          <p:nvPr isPhoto="1"/>
        </p:nvPicPr>
        <p:blipFill>
          <a:blip r:embed="rId2" cstate="print">
            <a:lum/>
          </a:blip>
          <a:stretch>
            <a:fillRect/>
          </a:stretch>
        </p:blipFill>
        <p:spPr>
          <a:xfrm>
            <a:off x="1619328" y="0"/>
            <a:ext cx="9618419" cy="7232650"/>
          </a:xfrm>
          <a:prstGeom prst="rect">
            <a:avLst/>
          </a:prstGeom>
          <a:noFill/>
          <a:ln>
            <a:noFill/>
          </a:ln>
        </p:spPr>
      </p:pic>
    </p:spTree>
  </p:cSld>
  <p:clrMapOvr>
    <a:masterClrMapping/>
  </p:clrMapOvr>
  <p:transition advTm="0">
    <p:strip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9" name="图片 1" descr="天雨品牌设计VI设计10.jpg"/>
          <p:cNvPicPr>
            <a:picLocks noGrp="1" noChangeAspect="1"/>
          </p:cNvPicPr>
          <p:nvPr isPhoto="1"/>
        </p:nvPicPr>
        <p:blipFill>
          <a:blip r:embed="rId2" cstate="print">
            <a:lum/>
          </a:blip>
          <a:stretch>
            <a:fillRect/>
          </a:stretch>
        </p:blipFill>
        <p:spPr>
          <a:xfrm>
            <a:off x="1619328" y="0"/>
            <a:ext cx="9618419" cy="7232650"/>
          </a:xfrm>
          <a:prstGeom prst="rect">
            <a:avLst/>
          </a:prstGeom>
          <a:noFill/>
          <a:ln>
            <a:noFill/>
          </a:ln>
        </p:spPr>
      </p:pic>
    </p:spTree>
  </p:cSld>
  <p:clrMapOvr>
    <a:masterClrMapping/>
  </p:clrMapOvr>
  <p:transition advTm="0">
    <p:strip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0" name="图片 1" descr="天雨品牌设计VI设计11.jpg"/>
          <p:cNvPicPr>
            <a:picLocks noGrp="1" noChangeAspect="1"/>
          </p:cNvPicPr>
          <p:nvPr isPhoto="1"/>
        </p:nvPicPr>
        <p:blipFill>
          <a:blip r:embed="rId2" cstate="print">
            <a:lum/>
          </a:blip>
          <a:stretch>
            <a:fillRect/>
          </a:stretch>
        </p:blipFill>
        <p:spPr>
          <a:xfrm>
            <a:off x="1619328" y="0"/>
            <a:ext cx="9618419" cy="7232650"/>
          </a:xfrm>
          <a:prstGeom prst="rect">
            <a:avLst/>
          </a:prstGeom>
          <a:noFill/>
          <a:ln>
            <a:noFill/>
          </a:ln>
        </p:spPr>
      </p:pic>
    </p:spTree>
  </p:cSld>
  <p:clrMapOvr>
    <a:masterClrMapping/>
  </p:clrMapOvr>
  <p:transition advTm="0">
    <p:strip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1" name="图片 3" descr="QQ图片20171221104508"/>
          <p:cNvPicPr>
            <a:picLocks noChangeAspect="1"/>
          </p:cNvPicPr>
          <p:nvPr/>
        </p:nvPicPr>
        <p:blipFill>
          <a:blip r:embed="rId2" cstate="print"/>
          <a:stretch>
            <a:fillRect/>
          </a:stretch>
        </p:blipFill>
        <p:spPr>
          <a:xfrm>
            <a:off x="5139055" y="1826895"/>
            <a:ext cx="2985135" cy="2522855"/>
          </a:xfrm>
          <a:prstGeom prst="rect">
            <a:avLst/>
          </a:prstGeom>
        </p:spPr>
      </p:pic>
      <p:pic>
        <p:nvPicPr>
          <p:cNvPr id="2097182" name="图片 4" descr="QQ图片20171221104423"/>
          <p:cNvPicPr>
            <a:picLocks noChangeAspect="1"/>
          </p:cNvPicPr>
          <p:nvPr/>
        </p:nvPicPr>
        <p:blipFill>
          <a:blip r:embed="rId3" cstate="print"/>
          <a:stretch>
            <a:fillRect/>
          </a:stretch>
        </p:blipFill>
        <p:spPr>
          <a:xfrm>
            <a:off x="2660015" y="4524375"/>
            <a:ext cx="7942580" cy="1257300"/>
          </a:xfrm>
          <a:prstGeom prst="rect">
            <a:avLst/>
          </a:prstGeom>
        </p:spPr>
      </p:pic>
      <p:sp>
        <p:nvSpPr>
          <p:cNvPr id="1048827" name="文本框 1"/>
          <p:cNvSpPr txBox="1"/>
          <p:nvPr/>
        </p:nvSpPr>
        <p:spPr>
          <a:xfrm>
            <a:off x="2157730" y="856615"/>
            <a:ext cx="2981325" cy="460375"/>
          </a:xfrm>
          <a:prstGeom prst="rect">
            <a:avLst/>
          </a:prstGeom>
          <a:noFill/>
        </p:spPr>
        <p:txBody>
          <a:bodyPr wrap="square" rtlCol="0">
            <a:spAutoFit/>
          </a:bodyPr>
          <a:lstStyle/>
          <a:p>
            <a:r>
              <a:rPr lang="zh-CN" altLang="en-US" sz="2400">
                <a:solidFill>
                  <a:srgbClr val="005D40"/>
                </a:solidFill>
                <a:latin typeface="+mn-ea"/>
                <a:ea typeface="+mn-ea"/>
              </a:rPr>
              <a:t>瀚尊国际酒店</a:t>
            </a:r>
            <a:r>
              <a:rPr lang="en-US" altLang="zh-CN" sz="2400">
                <a:solidFill>
                  <a:srgbClr val="005D40"/>
                </a:solidFill>
                <a:latin typeface="+mn-ea"/>
                <a:ea typeface="+mn-ea"/>
              </a:rPr>
              <a:t>VI</a:t>
            </a:r>
            <a:r>
              <a:rPr lang="zh-CN" altLang="en-US" sz="2400">
                <a:solidFill>
                  <a:srgbClr val="005D40"/>
                </a:solidFill>
                <a:latin typeface="+mn-ea"/>
                <a:ea typeface="+mn-ea"/>
              </a:rPr>
              <a:t>设计</a:t>
            </a:r>
          </a:p>
        </p:txBody>
      </p:sp>
    </p:spTree>
  </p:cSld>
  <p:clrMapOvr>
    <a:masterClrMapping/>
  </p:clrMapOvr>
  <p:transition advTm="0">
    <p:strip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8" name="矩形 6"/>
          <p:cNvSpPr/>
          <p:nvPr>
            <p:custDataLst>
              <p:tags r:id="rId2"/>
            </p:custDataLst>
          </p:nvPr>
        </p:nvSpPr>
        <p:spPr>
          <a:xfrm>
            <a:off x="1314164" y="5550338"/>
            <a:ext cx="3857941" cy="15318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buClr>
                <a:schemeClr val="accent1"/>
              </a:buClr>
            </a:pPr>
            <a:r>
              <a:rPr lang="zh-CN" altLang="en-US" dirty="0"/>
              <a:t>安阳 殷墟 青铜器</a:t>
            </a:r>
          </a:p>
        </p:txBody>
      </p:sp>
      <p:sp>
        <p:nvSpPr>
          <p:cNvPr id="1048829" name="矩形 8"/>
          <p:cNvSpPr/>
          <p:nvPr>
            <p:custDataLst>
              <p:tags r:id="rId3"/>
            </p:custDataLst>
          </p:nvPr>
        </p:nvSpPr>
        <p:spPr>
          <a:xfrm>
            <a:off x="1503015" y="228419"/>
            <a:ext cx="10707427" cy="1223489"/>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zh-CN" sz="2400" b="1" dirty="0">
                <a:solidFill>
                  <a:srgbClr val="005D40"/>
                </a:solidFill>
                <a:latin typeface="+mj-lt"/>
                <a:ea typeface="+mj-ea"/>
                <a:cs typeface="+mj-cs"/>
              </a:rPr>
              <a:t>企业文化：天地之浩瀚，帝王之尊贵</a:t>
            </a:r>
          </a:p>
        </p:txBody>
      </p:sp>
      <p:cxnSp>
        <p:nvCxnSpPr>
          <p:cNvPr id="3145737" name="直接连接符 11"/>
          <p:cNvCxnSpPr>
            <a:cxnSpLocks/>
          </p:cNvCxnSpPr>
          <p:nvPr>
            <p:custDataLst>
              <p:tags r:id="rId4"/>
            </p:custDataLst>
          </p:nvPr>
        </p:nvCxnSpPr>
        <p:spPr>
          <a:xfrm>
            <a:off x="4262649" y="4612005"/>
            <a:ext cx="0" cy="1752600"/>
          </a:xfrm>
          <a:prstGeom prst="line">
            <a:avLst/>
          </a:prstGeom>
          <a:ln w="19050">
            <a:gradFill>
              <a:gsLst>
                <a:gs pos="0">
                  <a:schemeClr val="accent1">
                    <a:alpha val="0"/>
                  </a:schemeClr>
                </a:gs>
                <a:gs pos="50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48830" name="椭圆 1"/>
          <p:cNvSpPr/>
          <p:nvPr/>
        </p:nvSpPr>
        <p:spPr>
          <a:xfrm rot="21360000">
            <a:off x="580988" y="615872"/>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D40"/>
              </a:solidFill>
            </a:endParaRPr>
          </a:p>
        </p:txBody>
      </p:sp>
      <p:sp>
        <p:nvSpPr>
          <p:cNvPr id="1048831" name="椭圆 25"/>
          <p:cNvSpPr/>
          <p:nvPr/>
        </p:nvSpPr>
        <p:spPr>
          <a:xfrm rot="21360000" flipV="1">
            <a:off x="847970" y="606139"/>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83" name="图片 10" descr="2"/>
          <p:cNvPicPr>
            <a:picLocks noChangeAspect="1"/>
          </p:cNvPicPr>
          <p:nvPr/>
        </p:nvPicPr>
        <p:blipFill>
          <a:blip r:embed="rId6" cstate="print"/>
          <a:stretch>
            <a:fillRect/>
          </a:stretch>
        </p:blipFill>
        <p:spPr>
          <a:xfrm>
            <a:off x="1338580" y="3057525"/>
            <a:ext cx="2595245" cy="3013710"/>
          </a:xfrm>
          <a:prstGeom prst="rect">
            <a:avLst/>
          </a:prstGeom>
        </p:spPr>
      </p:pic>
      <p:pic>
        <p:nvPicPr>
          <p:cNvPr id="2097184" name="图片 12" descr="timg"/>
          <p:cNvPicPr>
            <a:picLocks noChangeAspect="1"/>
          </p:cNvPicPr>
          <p:nvPr/>
        </p:nvPicPr>
        <p:blipFill>
          <a:blip r:embed="rId7" cstate="print"/>
          <a:stretch>
            <a:fillRect/>
          </a:stretch>
        </p:blipFill>
        <p:spPr>
          <a:xfrm>
            <a:off x="4453255" y="1095375"/>
            <a:ext cx="3869055" cy="2569210"/>
          </a:xfrm>
          <a:prstGeom prst="rect">
            <a:avLst/>
          </a:prstGeom>
        </p:spPr>
      </p:pic>
      <p:pic>
        <p:nvPicPr>
          <p:cNvPr id="2097185" name="图片 13" descr="timg (2)"/>
          <p:cNvPicPr>
            <a:picLocks noChangeAspect="1"/>
          </p:cNvPicPr>
          <p:nvPr/>
        </p:nvPicPr>
        <p:blipFill>
          <a:blip r:embed="rId8" cstate="print"/>
          <a:stretch>
            <a:fillRect/>
          </a:stretch>
        </p:blipFill>
        <p:spPr>
          <a:xfrm>
            <a:off x="8711565" y="1113790"/>
            <a:ext cx="2242185" cy="1680210"/>
          </a:xfrm>
          <a:prstGeom prst="rect">
            <a:avLst/>
          </a:prstGeom>
        </p:spPr>
      </p:pic>
      <p:pic>
        <p:nvPicPr>
          <p:cNvPr id="2097186" name="图片 2" descr="t011f7807eb3f19889e"/>
          <p:cNvPicPr>
            <a:picLocks noChangeAspect="1"/>
          </p:cNvPicPr>
          <p:nvPr/>
        </p:nvPicPr>
        <p:blipFill>
          <a:blip r:embed="rId9" cstate="print"/>
          <a:srcRect l="-7191" t="1654" r="-6350" b="12449"/>
          <a:stretch>
            <a:fillRect/>
          </a:stretch>
        </p:blipFill>
        <p:spPr>
          <a:xfrm>
            <a:off x="1177290" y="1095375"/>
            <a:ext cx="2917825" cy="1879600"/>
          </a:xfrm>
          <a:prstGeom prst="rect">
            <a:avLst/>
          </a:prstGeom>
        </p:spPr>
      </p:pic>
      <p:pic>
        <p:nvPicPr>
          <p:cNvPr id="2097187" name="图片 3" descr="psb"/>
          <p:cNvPicPr>
            <a:picLocks noChangeAspect="1"/>
          </p:cNvPicPr>
          <p:nvPr/>
        </p:nvPicPr>
        <p:blipFill>
          <a:blip r:embed="rId10" cstate="print"/>
          <a:srcRect l="4567" t="3537" r="223" b="-6063"/>
          <a:stretch>
            <a:fillRect/>
          </a:stretch>
        </p:blipFill>
        <p:spPr>
          <a:xfrm>
            <a:off x="4453255" y="3731895"/>
            <a:ext cx="2435860" cy="3350260"/>
          </a:xfrm>
          <a:prstGeom prst="rect">
            <a:avLst/>
          </a:prstGeom>
        </p:spPr>
      </p:pic>
      <p:sp>
        <p:nvSpPr>
          <p:cNvPr id="1048832" name="文本框 4"/>
          <p:cNvSpPr txBox="1"/>
          <p:nvPr/>
        </p:nvSpPr>
        <p:spPr>
          <a:xfrm>
            <a:off x="7212965" y="4578350"/>
            <a:ext cx="459740" cy="1819275"/>
          </a:xfrm>
          <a:prstGeom prst="rect">
            <a:avLst/>
          </a:prstGeom>
          <a:noFill/>
        </p:spPr>
        <p:txBody>
          <a:bodyPr vert="eaVert" wrap="square" rtlCol="0">
            <a:spAutoFit/>
          </a:bodyPr>
          <a:lstStyle/>
          <a:p>
            <a:r>
              <a:rPr lang="zh-CN" altLang="en-US"/>
              <a:t>中国文字博物馆</a:t>
            </a:r>
          </a:p>
        </p:txBody>
      </p:sp>
      <p:pic>
        <p:nvPicPr>
          <p:cNvPr id="2097188" name="图片 5" descr="007a160c8bf1e52a189f72e7591953f9"/>
          <p:cNvPicPr>
            <a:picLocks noChangeAspect="1"/>
          </p:cNvPicPr>
          <p:nvPr/>
        </p:nvPicPr>
        <p:blipFill>
          <a:blip r:embed="rId11" cstate="print"/>
          <a:srcRect l="7064" r="7805" b="11440"/>
          <a:stretch>
            <a:fillRect/>
          </a:stretch>
        </p:blipFill>
        <p:spPr>
          <a:xfrm>
            <a:off x="8711565" y="4721860"/>
            <a:ext cx="2242185" cy="2053590"/>
          </a:xfrm>
          <a:prstGeom prst="rect">
            <a:avLst/>
          </a:prstGeom>
        </p:spPr>
      </p:pic>
      <p:sp>
        <p:nvSpPr>
          <p:cNvPr id="1048833" name="文本框 7"/>
          <p:cNvSpPr txBox="1"/>
          <p:nvPr/>
        </p:nvSpPr>
        <p:spPr>
          <a:xfrm>
            <a:off x="11417300" y="1216025"/>
            <a:ext cx="375920" cy="1476375"/>
          </a:xfrm>
          <a:prstGeom prst="rect">
            <a:avLst/>
          </a:prstGeom>
          <a:noFill/>
        </p:spPr>
        <p:txBody>
          <a:bodyPr wrap="square" rtlCol="0">
            <a:spAutoFit/>
          </a:bodyPr>
          <a:lstStyle/>
          <a:p>
            <a:r>
              <a:rPr lang="en-US" altLang="zh-CN"/>
              <a:t>周文王演绎</a:t>
            </a:r>
          </a:p>
        </p:txBody>
      </p:sp>
      <p:sp>
        <p:nvSpPr>
          <p:cNvPr id="1048834" name="文本框 14"/>
          <p:cNvSpPr txBox="1"/>
          <p:nvPr/>
        </p:nvSpPr>
        <p:spPr>
          <a:xfrm>
            <a:off x="11417300" y="5180330"/>
            <a:ext cx="459740" cy="1083310"/>
          </a:xfrm>
          <a:prstGeom prst="rect">
            <a:avLst/>
          </a:prstGeom>
          <a:noFill/>
        </p:spPr>
        <p:txBody>
          <a:bodyPr vert="eaVert" wrap="square" rtlCol="0">
            <a:spAutoFit/>
          </a:bodyPr>
          <a:lstStyle/>
          <a:p>
            <a:r>
              <a:rPr lang="zh-CN" altLang="en-US"/>
              <a:t>帝王之尊</a:t>
            </a:r>
          </a:p>
        </p:txBody>
      </p:sp>
      <p:pic>
        <p:nvPicPr>
          <p:cNvPr id="2097189" name="图片 9" descr="0@PP$8_G1T0O@SV{Q2TF~UE"/>
          <p:cNvPicPr>
            <a:picLocks noChangeAspect="1"/>
          </p:cNvPicPr>
          <p:nvPr/>
        </p:nvPicPr>
        <p:blipFill>
          <a:blip r:embed="rId12" cstate="print"/>
          <a:stretch>
            <a:fillRect/>
          </a:stretch>
        </p:blipFill>
        <p:spPr>
          <a:xfrm>
            <a:off x="8711565" y="2893695"/>
            <a:ext cx="2242185" cy="1718310"/>
          </a:xfrm>
          <a:prstGeom prst="rect">
            <a:avLst/>
          </a:prstGeom>
        </p:spPr>
      </p:pic>
      <p:sp>
        <p:nvSpPr>
          <p:cNvPr id="1048835" name="文本框 15"/>
          <p:cNvSpPr txBox="1"/>
          <p:nvPr/>
        </p:nvSpPr>
        <p:spPr>
          <a:xfrm>
            <a:off x="11417300" y="3568700"/>
            <a:ext cx="381000" cy="922020"/>
          </a:xfrm>
          <a:prstGeom prst="rect">
            <a:avLst/>
          </a:prstGeom>
          <a:noFill/>
        </p:spPr>
        <p:txBody>
          <a:bodyPr wrap="square" rtlCol="0">
            <a:spAutoFit/>
          </a:bodyPr>
          <a:lstStyle/>
          <a:p>
            <a:r>
              <a:rPr lang="zh-CN" altLang="en-US"/>
              <a:t>羑里城</a:t>
            </a:r>
          </a:p>
        </p:txBody>
      </p:sp>
    </p:spTree>
    <p:custDataLst>
      <p:tags r:id="rId1"/>
    </p:custDataLst>
  </p:cSld>
  <p:clrMapOvr>
    <a:masterClrMapping/>
  </p:clrMapOvr>
  <p:transition advTm="0">
    <p:strip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0" name="图片 1" descr="天雨品牌设计VI设计14.jpg"/>
          <p:cNvPicPr>
            <a:picLocks noGrp="1" noChangeAspect="1"/>
          </p:cNvPicPr>
          <p:nvPr isPhoto="1"/>
        </p:nvPicPr>
        <p:blipFill>
          <a:blip r:embed="rId2" cstate="print">
            <a:lum/>
          </a:blip>
          <a:stretch>
            <a:fillRect/>
          </a:stretch>
        </p:blipFill>
        <p:spPr>
          <a:xfrm>
            <a:off x="1619328" y="0"/>
            <a:ext cx="9618419" cy="7232650"/>
          </a:xfrm>
          <a:prstGeom prst="rect">
            <a:avLst/>
          </a:prstGeom>
          <a:noFill/>
          <a:ln>
            <a:noFill/>
          </a:ln>
        </p:spPr>
      </p:pic>
    </p:spTree>
  </p:cSld>
  <p:clrMapOvr>
    <a:masterClrMapping/>
  </p:clrMapOvr>
  <p:transition advTm="0">
    <p:strip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6" name="矩形 75"/>
          <p:cNvSpPr/>
          <p:nvPr/>
        </p:nvSpPr>
        <p:spPr>
          <a:xfrm>
            <a:off x="7837805" y="3004185"/>
            <a:ext cx="3477260" cy="9867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37" name="矩形 74"/>
          <p:cNvSpPr/>
          <p:nvPr/>
        </p:nvSpPr>
        <p:spPr>
          <a:xfrm>
            <a:off x="4566285" y="3702050"/>
            <a:ext cx="3477260" cy="9867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38" name="矩形 71"/>
          <p:cNvSpPr/>
          <p:nvPr/>
        </p:nvSpPr>
        <p:spPr>
          <a:xfrm>
            <a:off x="1316990" y="4481195"/>
            <a:ext cx="3477260" cy="9867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39" name="Rectangle 11"/>
          <p:cNvSpPr/>
          <p:nvPr/>
        </p:nvSpPr>
        <p:spPr>
          <a:xfrm>
            <a:off x="1307306" y="4252334"/>
            <a:ext cx="3486051" cy="228403"/>
          </a:xfrm>
          <a:prstGeom prst="rect">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40" name="Rectangle 13"/>
          <p:cNvSpPr/>
          <p:nvPr/>
        </p:nvSpPr>
        <p:spPr>
          <a:xfrm>
            <a:off x="4562202" y="3500334"/>
            <a:ext cx="3480012" cy="227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41" name="Rectangle 14"/>
          <p:cNvSpPr/>
          <p:nvPr/>
        </p:nvSpPr>
        <p:spPr>
          <a:xfrm>
            <a:off x="7837805" y="2848610"/>
            <a:ext cx="3477260" cy="227330"/>
          </a:xfrm>
          <a:prstGeom prst="rect">
            <a:avLst/>
          </a:prstGeom>
          <a:solidFill>
            <a:srgbClr val="005D40"/>
          </a:solidFill>
          <a:ln>
            <a:solidFill>
              <a:srgbClr val="005D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42" name="文本框 1"/>
          <p:cNvSpPr txBox="1"/>
          <p:nvPr/>
        </p:nvSpPr>
        <p:spPr>
          <a:xfrm>
            <a:off x="1149985" y="396875"/>
            <a:ext cx="8865235" cy="553720"/>
          </a:xfrm>
          <a:prstGeom prst="rect">
            <a:avLst/>
          </a:prstGeom>
          <a:noFill/>
        </p:spPr>
        <p:txBody>
          <a:bodyPr wrap="square" lIns="0" tIns="0" rIns="0" bIns="0" rtlCol="0">
            <a:spAutoFit/>
          </a:bodyPr>
          <a:lstStyle/>
          <a:p>
            <a:pPr defTabSz="963930"/>
            <a:r>
              <a:rPr lang="zh-CN" altLang="en-US" sz="36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企业发展的三个</a:t>
            </a:r>
            <a:r>
              <a:rPr lang="zh-CN" altLang="en-US" sz="36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阶段</a:t>
            </a:r>
            <a:endParaRPr lang="zh-CN" altLang="en-US" sz="36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43" name="椭圆 2"/>
          <p:cNvSpPr/>
          <p:nvPr/>
        </p:nvSpPr>
        <p:spPr>
          <a:xfrm>
            <a:off x="390488" y="540307"/>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D40"/>
              </a:solidFill>
            </a:endParaRPr>
          </a:p>
        </p:txBody>
      </p:sp>
      <p:sp>
        <p:nvSpPr>
          <p:cNvPr id="1048844" name="椭圆 34"/>
          <p:cNvSpPr/>
          <p:nvPr/>
        </p:nvSpPr>
        <p:spPr>
          <a:xfrm flipV="1">
            <a:off x="667630" y="510889"/>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45" name="文本框 35"/>
          <p:cNvSpPr txBox="1"/>
          <p:nvPr/>
        </p:nvSpPr>
        <p:spPr>
          <a:xfrm>
            <a:off x="2165350" y="3613785"/>
            <a:ext cx="1471930" cy="583565"/>
          </a:xfrm>
          <a:prstGeom prst="rect">
            <a:avLst/>
          </a:prstGeom>
          <a:noFill/>
        </p:spPr>
        <p:txBody>
          <a:bodyPr wrap="square" rtlCol="0">
            <a:spAutoFit/>
          </a:bodyPr>
          <a:lstStyle/>
          <a:p>
            <a:r>
              <a:rPr lang="zh-CN" altLang="en-US" sz="3200">
                <a:solidFill>
                  <a:schemeClr val="tx1"/>
                </a:solidFill>
                <a:effectLst>
                  <a:outerShdw blurRad="38100" dist="19050" dir="2700000" algn="tl" rotWithShape="0">
                    <a:schemeClr val="dk1">
                      <a:alpha val="40000"/>
                    </a:schemeClr>
                  </a:outerShdw>
                </a:effectLst>
              </a:rPr>
              <a:t>诞生期</a:t>
            </a:r>
          </a:p>
        </p:txBody>
      </p:sp>
      <p:sp>
        <p:nvSpPr>
          <p:cNvPr id="1048846" name="文本框 65"/>
          <p:cNvSpPr txBox="1"/>
          <p:nvPr/>
        </p:nvSpPr>
        <p:spPr>
          <a:xfrm>
            <a:off x="5549900" y="2776855"/>
            <a:ext cx="1471930" cy="583565"/>
          </a:xfrm>
          <a:prstGeom prst="rect">
            <a:avLst/>
          </a:prstGeom>
          <a:noFill/>
        </p:spPr>
        <p:txBody>
          <a:bodyPr wrap="square" rtlCol="0">
            <a:spAutoFit/>
          </a:bodyPr>
          <a:lstStyle/>
          <a:p>
            <a:r>
              <a:rPr lang="zh-CN" altLang="en-US" sz="3200">
                <a:solidFill>
                  <a:schemeClr val="tx1"/>
                </a:solidFill>
                <a:effectLst>
                  <a:outerShdw blurRad="38100" dist="19050" dir="2700000" algn="tl" rotWithShape="0">
                    <a:schemeClr val="dk1">
                      <a:alpha val="40000"/>
                    </a:schemeClr>
                  </a:outerShdw>
                </a:effectLst>
              </a:rPr>
              <a:t>发展期</a:t>
            </a:r>
          </a:p>
        </p:txBody>
      </p:sp>
      <p:sp>
        <p:nvSpPr>
          <p:cNvPr id="1048847" name="文本框 66"/>
          <p:cNvSpPr txBox="1"/>
          <p:nvPr/>
        </p:nvSpPr>
        <p:spPr>
          <a:xfrm>
            <a:off x="8891270" y="2053590"/>
            <a:ext cx="1471930" cy="583565"/>
          </a:xfrm>
          <a:prstGeom prst="rect">
            <a:avLst/>
          </a:prstGeom>
          <a:noFill/>
        </p:spPr>
        <p:txBody>
          <a:bodyPr wrap="square" rtlCol="0">
            <a:spAutoFit/>
          </a:bodyPr>
          <a:lstStyle/>
          <a:p>
            <a:r>
              <a:rPr lang="zh-CN" altLang="en-US" sz="3200">
                <a:solidFill>
                  <a:schemeClr val="tx1"/>
                </a:solidFill>
                <a:effectLst>
                  <a:outerShdw blurRad="38100" dist="19050" dir="2700000" algn="tl" rotWithShape="0">
                    <a:schemeClr val="dk1">
                      <a:alpha val="40000"/>
                    </a:schemeClr>
                  </a:outerShdw>
                </a:effectLst>
              </a:rPr>
              <a:t>成熟期</a:t>
            </a:r>
          </a:p>
        </p:txBody>
      </p:sp>
      <p:sp>
        <p:nvSpPr>
          <p:cNvPr id="1048848" name="文本框 67"/>
          <p:cNvSpPr txBox="1"/>
          <p:nvPr/>
        </p:nvSpPr>
        <p:spPr>
          <a:xfrm>
            <a:off x="1410970" y="4638040"/>
            <a:ext cx="3279140" cy="706755"/>
          </a:xfrm>
          <a:prstGeom prst="rect">
            <a:avLst/>
          </a:prstGeom>
          <a:noFill/>
        </p:spPr>
        <p:txBody>
          <a:bodyPr wrap="square" rtlCol="0">
            <a:spAutoFit/>
          </a:bodyPr>
          <a:lstStyle/>
          <a:p>
            <a:r>
              <a:rPr lang="zh-CN" altLang="en-US" sz="2000">
                <a:solidFill>
                  <a:schemeClr val="tx1"/>
                </a:solidFill>
                <a:effectLst>
                  <a:outerShdw blurRad="38100" dist="19050" dir="2700000" algn="tl" rotWithShape="0">
                    <a:schemeClr val="dk1">
                      <a:alpha val="40000"/>
                    </a:schemeClr>
                  </a:outerShdw>
                </a:effectLst>
              </a:rPr>
              <a:t>初期刚刚有了产品，为寻找市场奔波</a:t>
            </a:r>
          </a:p>
        </p:txBody>
      </p:sp>
      <p:sp>
        <p:nvSpPr>
          <p:cNvPr id="1048849" name="文本框 68"/>
          <p:cNvSpPr txBox="1"/>
          <p:nvPr/>
        </p:nvSpPr>
        <p:spPr>
          <a:xfrm>
            <a:off x="4764405" y="3859530"/>
            <a:ext cx="3279140" cy="706755"/>
          </a:xfrm>
          <a:prstGeom prst="rect">
            <a:avLst/>
          </a:prstGeom>
          <a:noFill/>
        </p:spPr>
        <p:txBody>
          <a:bodyPr wrap="square" rtlCol="0">
            <a:spAutoFit/>
          </a:bodyPr>
          <a:lstStyle/>
          <a:p>
            <a:r>
              <a:rPr lang="zh-CN" altLang="en-US" sz="2000">
                <a:solidFill>
                  <a:schemeClr val="tx1"/>
                </a:solidFill>
                <a:effectLst>
                  <a:outerShdw blurRad="38100" dist="19050" dir="2700000" algn="tl" rotWithShape="0">
                    <a:schemeClr val="dk1">
                      <a:alpha val="40000"/>
                    </a:schemeClr>
                  </a:outerShdw>
                </a:effectLst>
              </a:rPr>
              <a:t>拥有一定市场的市场占有率，但是并不稳定</a:t>
            </a:r>
          </a:p>
        </p:txBody>
      </p:sp>
      <p:sp>
        <p:nvSpPr>
          <p:cNvPr id="1048850" name="文本框 69"/>
          <p:cNvSpPr txBox="1"/>
          <p:nvPr/>
        </p:nvSpPr>
        <p:spPr>
          <a:xfrm>
            <a:off x="8107680" y="3175635"/>
            <a:ext cx="3279140" cy="706755"/>
          </a:xfrm>
          <a:prstGeom prst="rect">
            <a:avLst/>
          </a:prstGeom>
          <a:noFill/>
        </p:spPr>
        <p:txBody>
          <a:bodyPr wrap="square" rtlCol="0">
            <a:spAutoFit/>
          </a:bodyPr>
          <a:lstStyle/>
          <a:p>
            <a:r>
              <a:rPr lang="zh-CN" altLang="en-US" sz="2000">
                <a:solidFill>
                  <a:schemeClr val="tx1"/>
                </a:solidFill>
                <a:effectLst>
                  <a:outerShdw blurRad="38100" dist="19050" dir="2700000" algn="tl" rotWithShape="0">
                    <a:schemeClr val="dk1">
                      <a:alpha val="40000"/>
                    </a:schemeClr>
                  </a:outerShdw>
                </a:effectLst>
              </a:rPr>
              <a:t>市场占有率稳定，能够稳定的长期经营销售</a:t>
            </a:r>
          </a:p>
        </p:txBody>
      </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8839"/>
                                        </p:tgtEl>
                                        <p:attrNameLst>
                                          <p:attrName>style.visibility</p:attrName>
                                        </p:attrNameLst>
                                      </p:cBhvr>
                                      <p:to>
                                        <p:strVal val="visible"/>
                                      </p:to>
                                    </p:set>
                                    <p:animEffect transition="in" filter="wipe(left)">
                                      <p:cBhvr>
                                        <p:cTn id="7" dur="500"/>
                                        <p:tgtEl>
                                          <p:spTgt spid="10488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48840"/>
                                        </p:tgtEl>
                                        <p:attrNameLst>
                                          <p:attrName>style.visibility</p:attrName>
                                        </p:attrNameLst>
                                      </p:cBhvr>
                                      <p:to>
                                        <p:strVal val="visible"/>
                                      </p:to>
                                    </p:set>
                                    <p:animEffect transition="in" filter="wipe(left)">
                                      <p:cBhvr>
                                        <p:cTn id="11" dur="500"/>
                                        <p:tgtEl>
                                          <p:spTgt spid="10488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48841"/>
                                        </p:tgtEl>
                                        <p:attrNameLst>
                                          <p:attrName>style.visibility</p:attrName>
                                        </p:attrNameLst>
                                      </p:cBhvr>
                                      <p:to>
                                        <p:strVal val="visible"/>
                                      </p:to>
                                    </p:set>
                                    <p:animEffect transition="in" filter="wipe(left)">
                                      <p:cBhvr>
                                        <p:cTn id="15" dur="500"/>
                                        <p:tgtEl>
                                          <p:spTgt spid="104884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48845"/>
                                        </p:tgtEl>
                                        <p:attrNameLst>
                                          <p:attrName>style.visibility</p:attrName>
                                        </p:attrNameLst>
                                      </p:cBhvr>
                                      <p:to>
                                        <p:strVal val="visible"/>
                                      </p:to>
                                    </p:set>
                                    <p:animEffect transition="in" filter="wipe(down)">
                                      <p:cBhvr>
                                        <p:cTn id="18" dur="500"/>
                                        <p:tgtEl>
                                          <p:spTgt spid="1048845"/>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1048846"/>
                                        </p:tgtEl>
                                        <p:attrNameLst>
                                          <p:attrName>style.visibility</p:attrName>
                                        </p:attrNameLst>
                                      </p:cBhvr>
                                      <p:to>
                                        <p:strVal val="visible"/>
                                      </p:to>
                                    </p:set>
                                    <p:anim calcmode="lin" valueType="num">
                                      <p:cBhvr additive="base">
                                        <p:cTn id="21" dur="500" fill="hold"/>
                                        <p:tgtEl>
                                          <p:spTgt spid="1048846"/>
                                        </p:tgtEl>
                                        <p:attrNameLst>
                                          <p:attrName>ppt_x</p:attrName>
                                        </p:attrNameLst>
                                      </p:cBhvr>
                                      <p:tavLst>
                                        <p:tav tm="0">
                                          <p:val>
                                            <p:strVal val="#ppt_x"/>
                                          </p:val>
                                        </p:tav>
                                        <p:tav tm="100000">
                                          <p:val>
                                            <p:strVal val="#ppt_x"/>
                                          </p:val>
                                        </p:tav>
                                      </p:tavLst>
                                    </p:anim>
                                    <p:anim calcmode="lin" valueType="num">
                                      <p:cBhvr additive="base">
                                        <p:cTn id="22" dur="500" fill="hold"/>
                                        <p:tgtEl>
                                          <p:spTgt spid="104884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48847"/>
                                        </p:tgtEl>
                                        <p:attrNameLst>
                                          <p:attrName>style.visibility</p:attrName>
                                        </p:attrNameLst>
                                      </p:cBhvr>
                                      <p:to>
                                        <p:strVal val="visible"/>
                                      </p:to>
                                    </p:set>
                                    <p:anim calcmode="lin" valueType="num">
                                      <p:cBhvr additive="base">
                                        <p:cTn id="25" dur="500" fill="hold"/>
                                        <p:tgtEl>
                                          <p:spTgt spid="1048847"/>
                                        </p:tgtEl>
                                        <p:attrNameLst>
                                          <p:attrName>ppt_x</p:attrName>
                                        </p:attrNameLst>
                                      </p:cBhvr>
                                      <p:tavLst>
                                        <p:tav tm="0">
                                          <p:val>
                                            <p:strVal val="#ppt_x"/>
                                          </p:val>
                                        </p:tav>
                                        <p:tav tm="100000">
                                          <p:val>
                                            <p:strVal val="#ppt_x"/>
                                          </p:val>
                                        </p:tav>
                                      </p:tavLst>
                                    </p:anim>
                                    <p:anim calcmode="lin" valueType="num">
                                      <p:cBhvr additive="base">
                                        <p:cTn id="26" dur="500" fill="hold"/>
                                        <p:tgtEl>
                                          <p:spTgt spid="10488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39" grpId="0" bldLvl="0" animBg="1"/>
      <p:bldP spid="1048840" grpId="0" bldLvl="0" animBg="1"/>
      <p:bldP spid="1048841" grpId="0" bldLvl="0" animBg="1"/>
      <p:bldP spid="1048845" grpId="0"/>
      <p:bldP spid="1048846" grpId="0"/>
      <p:bldP spid="10488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4" name="AutoShape 2"/>
          <p:cNvSpPr/>
          <p:nvPr/>
        </p:nvSpPr>
        <p:spPr>
          <a:xfrm flipV="1">
            <a:off x="3450930" y="3745241"/>
            <a:ext cx="1049738" cy="247785"/>
          </a:xfrm>
          <a:prstGeom prst="triangle">
            <a:avLst>
              <a:gd name="adj" fmla="val 50000"/>
            </a:avLst>
          </a:prstGeom>
          <a:solidFill>
            <a:srgbClr val="23E109"/>
          </a:solidFill>
          <a:ln w="12700" cap="flat" cmpd="sng">
            <a:solidFill>
              <a:srgbClr val="969696"/>
            </a:solidFill>
            <a:prstDash val="solid"/>
            <a:miter/>
            <a:headEnd type="none" w="med" len="med"/>
            <a:tailEnd type="none" w="med" len="med"/>
          </a:ln>
        </p:spPr>
        <p:txBody>
          <a:bodyPr rot="10800000" wrap="none" lIns="94916" rIns="94916" anchor="ctr"/>
          <a:lstStyle/>
          <a:p>
            <a:endParaRPr lang="zh-CN" altLang="en-US" sz="1265" dirty="0">
              <a:solidFill>
                <a:srgbClr val="000000"/>
              </a:solidFill>
              <a:latin typeface="Calibri" panose="020F0502020204030204" pitchFamily="34" charset="0"/>
              <a:ea typeface="宋体" panose="02010600030101010101" pitchFamily="2" charset="-122"/>
            </a:endParaRPr>
          </a:p>
        </p:txBody>
      </p:sp>
      <p:sp>
        <p:nvSpPr>
          <p:cNvPr id="1048855" name="AutoShape 3"/>
          <p:cNvSpPr/>
          <p:nvPr/>
        </p:nvSpPr>
        <p:spPr>
          <a:xfrm flipV="1">
            <a:off x="5804890" y="3745241"/>
            <a:ext cx="1051413" cy="251134"/>
          </a:xfrm>
          <a:prstGeom prst="triangle">
            <a:avLst>
              <a:gd name="adj" fmla="val 50000"/>
            </a:avLst>
          </a:prstGeom>
          <a:solidFill>
            <a:srgbClr val="23E109"/>
          </a:solidFill>
          <a:ln w="12700" cap="flat" cmpd="sng">
            <a:solidFill>
              <a:srgbClr val="969696"/>
            </a:solidFill>
            <a:prstDash val="solid"/>
            <a:miter/>
            <a:headEnd type="none" w="med" len="med"/>
            <a:tailEnd type="none" w="med" len="med"/>
          </a:ln>
        </p:spPr>
        <p:txBody>
          <a:bodyPr rot="10800000" wrap="none" lIns="94916" rIns="94916" anchor="ctr"/>
          <a:lstStyle/>
          <a:p>
            <a:endParaRPr lang="zh-CN" altLang="en-US" sz="1265" dirty="0">
              <a:solidFill>
                <a:srgbClr val="000000"/>
              </a:solidFill>
              <a:latin typeface="Calibri" panose="020F0502020204030204" pitchFamily="34" charset="0"/>
              <a:ea typeface="宋体" panose="02010600030101010101" pitchFamily="2" charset="-122"/>
            </a:endParaRPr>
          </a:p>
        </p:txBody>
      </p:sp>
      <p:sp>
        <p:nvSpPr>
          <p:cNvPr id="1048856" name="AutoShape 4"/>
          <p:cNvSpPr/>
          <p:nvPr/>
        </p:nvSpPr>
        <p:spPr>
          <a:xfrm flipV="1">
            <a:off x="8058396" y="3745241"/>
            <a:ext cx="1049738" cy="251134"/>
          </a:xfrm>
          <a:prstGeom prst="triangle">
            <a:avLst>
              <a:gd name="adj" fmla="val 50000"/>
            </a:avLst>
          </a:prstGeom>
          <a:solidFill>
            <a:srgbClr val="23E109"/>
          </a:solidFill>
          <a:ln w="12700" cap="flat" cmpd="sng">
            <a:solidFill>
              <a:srgbClr val="969696"/>
            </a:solidFill>
            <a:prstDash val="solid"/>
            <a:miter/>
            <a:headEnd type="none" w="med" len="med"/>
            <a:tailEnd type="none" w="med" len="med"/>
          </a:ln>
        </p:spPr>
        <p:txBody>
          <a:bodyPr rot="10800000" wrap="none" lIns="94916" rIns="94916" anchor="ctr"/>
          <a:lstStyle/>
          <a:p>
            <a:endParaRPr lang="zh-CN" altLang="en-US" sz="1265" dirty="0">
              <a:solidFill>
                <a:srgbClr val="000000"/>
              </a:solidFill>
              <a:latin typeface="Calibri" panose="020F0502020204030204" pitchFamily="34" charset="0"/>
              <a:ea typeface="宋体" panose="02010600030101010101" pitchFamily="2" charset="-122"/>
            </a:endParaRPr>
          </a:p>
        </p:txBody>
      </p:sp>
      <p:sp>
        <p:nvSpPr>
          <p:cNvPr id="1048857" name="Rectangle 5"/>
          <p:cNvSpPr/>
          <p:nvPr/>
        </p:nvSpPr>
        <p:spPr>
          <a:xfrm>
            <a:off x="3129479" y="4066692"/>
            <a:ext cx="1918661" cy="1464945"/>
          </a:xfrm>
          <a:prstGeom prst="rect">
            <a:avLst/>
          </a:prstGeom>
          <a:noFill/>
          <a:ln w="9525">
            <a:noFill/>
          </a:ln>
        </p:spPr>
        <p:txBody>
          <a:bodyPr lIns="0" tIns="0" rIns="0" bIns="0">
            <a:spAutoFit/>
          </a:bodyPr>
          <a:lstStyle/>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确立品牌架构以及差异化定位</a:t>
            </a:r>
          </a:p>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确立初步品牌形象，形成品牌知名度</a:t>
            </a:r>
          </a:p>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形成市场规模</a:t>
            </a:r>
          </a:p>
        </p:txBody>
      </p:sp>
      <p:sp>
        <p:nvSpPr>
          <p:cNvPr id="1048858" name="Rectangle 6"/>
          <p:cNvSpPr/>
          <p:nvPr/>
        </p:nvSpPr>
        <p:spPr>
          <a:xfrm>
            <a:off x="5421492" y="4066692"/>
            <a:ext cx="1999024" cy="1757680"/>
          </a:xfrm>
          <a:prstGeom prst="rect">
            <a:avLst/>
          </a:prstGeom>
          <a:noFill/>
          <a:ln w="9525">
            <a:noFill/>
          </a:ln>
        </p:spPr>
        <p:txBody>
          <a:bodyPr lIns="0" tIns="0" rIns="0" bIns="0">
            <a:spAutoFit/>
          </a:bodyPr>
          <a:lstStyle/>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扩展产品品类的覆盖，尽快提升个性联想</a:t>
            </a:r>
          </a:p>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支持细分市场全面渗透，强化品牌美誉</a:t>
            </a:r>
            <a:endParaRPr lang="en-US" altLang="x-none" sz="1265" dirty="0">
              <a:solidFill>
                <a:srgbClr val="000000"/>
              </a:solidFill>
              <a:latin typeface="微软雅黑" panose="020B0503020204020204" pitchFamily="34" charset="-122"/>
            </a:endParaRPr>
          </a:p>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提升品牌偏好度，形成部分产品的品牌溢价</a:t>
            </a:r>
          </a:p>
        </p:txBody>
      </p:sp>
      <p:sp>
        <p:nvSpPr>
          <p:cNvPr id="1048859" name="Rectangle 7"/>
          <p:cNvSpPr/>
          <p:nvPr/>
        </p:nvSpPr>
        <p:spPr>
          <a:xfrm>
            <a:off x="7701786" y="4066692"/>
            <a:ext cx="1997350" cy="1464945"/>
          </a:xfrm>
          <a:prstGeom prst="rect">
            <a:avLst/>
          </a:prstGeom>
          <a:noFill/>
          <a:ln w="9525">
            <a:noFill/>
          </a:ln>
        </p:spPr>
        <p:txBody>
          <a:bodyPr lIns="0" tIns="0" rIns="0" bIns="0">
            <a:spAutoFit/>
          </a:bodyPr>
          <a:lstStyle/>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丰富品牌内涵，尤其是强化品牌的感性诉求，丰富和强化品牌个性</a:t>
            </a:r>
          </a:p>
          <a:p>
            <a:pPr marL="190500" lvl="1" indent="-188595" defTabSz="330200" eaLnBrk="1" hangingPunct="1">
              <a:lnSpc>
                <a:spcPct val="150000"/>
              </a:lnSpc>
              <a:buClr>
                <a:srgbClr val="00B050"/>
              </a:buClr>
              <a:buSzPct val="70000"/>
              <a:buFont typeface="Wingdings" panose="05000000000000000000" pitchFamily="2" charset="2"/>
              <a:buChar char="n"/>
              <a:tabLst>
                <a:tab pos="8521700" algn="r"/>
              </a:tabLst>
            </a:pPr>
            <a:r>
              <a:rPr lang="zh-CN" altLang="en-US" sz="1265" dirty="0">
                <a:solidFill>
                  <a:srgbClr val="000000"/>
                </a:solidFill>
                <a:latin typeface="微软雅黑" panose="020B0503020204020204" pitchFamily="34" charset="-122"/>
              </a:rPr>
              <a:t>强化在目标消费群的品牌忠诚度，提升品牌溢价</a:t>
            </a:r>
            <a:endParaRPr lang="de-DE" altLang="en-US" sz="1265" dirty="0">
              <a:solidFill>
                <a:srgbClr val="000000"/>
              </a:solidFill>
              <a:latin typeface="微软雅黑" panose="020B0503020204020204" pitchFamily="34" charset="-122"/>
            </a:endParaRPr>
          </a:p>
        </p:txBody>
      </p:sp>
      <p:sp>
        <p:nvSpPr>
          <p:cNvPr id="1048860" name="AutoShape 8"/>
          <p:cNvSpPr/>
          <p:nvPr/>
        </p:nvSpPr>
        <p:spPr>
          <a:xfrm>
            <a:off x="2052952" y="3869133"/>
            <a:ext cx="997838" cy="1597210"/>
          </a:xfrm>
          <a:prstGeom prst="rightArrowCallout">
            <a:avLst>
              <a:gd name="adj1" fmla="val 54155"/>
              <a:gd name="adj2" fmla="val 36941"/>
              <a:gd name="adj3" fmla="val 18180"/>
              <a:gd name="adj4" fmla="val 66667"/>
            </a:avLst>
          </a:prstGeom>
          <a:solidFill>
            <a:srgbClr val="23E109"/>
          </a:solidFill>
          <a:ln w="9525" cap="flat" cmpd="sng">
            <a:solidFill>
              <a:srgbClr val="C0C0C0"/>
            </a:solidFill>
            <a:prstDash val="solid"/>
            <a:miter/>
            <a:headEnd type="none" w="med" len="med"/>
            <a:tailEnd type="none" w="med" len="med"/>
          </a:ln>
        </p:spPr>
        <p:txBody>
          <a:bodyPr wrap="none" anchor="ctr"/>
          <a:lstStyle/>
          <a:p>
            <a:r>
              <a:rPr lang="zh-CN" altLang="en-US" sz="1160" dirty="0">
                <a:solidFill>
                  <a:srgbClr val="FFFFFF"/>
                </a:solidFill>
                <a:latin typeface="微软雅黑" panose="020B0503020204020204" pitchFamily="34" charset="-122"/>
              </a:rPr>
              <a:t>阶段特征</a:t>
            </a:r>
            <a:endParaRPr lang="zh-CN" altLang="en-US" sz="1160" dirty="0">
              <a:solidFill>
                <a:srgbClr val="000000"/>
              </a:solidFill>
              <a:latin typeface="微软雅黑" panose="020B0503020204020204" pitchFamily="34" charset="-122"/>
            </a:endParaRPr>
          </a:p>
        </p:txBody>
      </p:sp>
      <p:sp>
        <p:nvSpPr>
          <p:cNvPr id="1048861" name="Line 9"/>
          <p:cNvSpPr/>
          <p:nvPr/>
        </p:nvSpPr>
        <p:spPr>
          <a:xfrm>
            <a:off x="2670741" y="3542659"/>
            <a:ext cx="2225044" cy="0"/>
          </a:xfrm>
          <a:prstGeom prst="line">
            <a:avLst/>
          </a:prstGeom>
          <a:ln w="12700" cap="flat" cmpd="sng">
            <a:solidFill>
              <a:schemeClr val="tx1"/>
            </a:solidFill>
            <a:prstDash val="solid"/>
            <a:headEnd type="none" w="med" len="med"/>
            <a:tailEnd type="none" w="med" len="med"/>
          </a:ln>
        </p:spPr>
      </p:sp>
      <p:sp>
        <p:nvSpPr>
          <p:cNvPr id="1048862" name="Line 10"/>
          <p:cNvSpPr/>
          <p:nvPr/>
        </p:nvSpPr>
        <p:spPr>
          <a:xfrm>
            <a:off x="5048140" y="3542659"/>
            <a:ext cx="2226719" cy="0"/>
          </a:xfrm>
          <a:prstGeom prst="line">
            <a:avLst/>
          </a:prstGeom>
          <a:ln w="12700" cap="flat" cmpd="sng">
            <a:solidFill>
              <a:schemeClr val="tx1"/>
            </a:solidFill>
            <a:prstDash val="solid"/>
            <a:headEnd type="none" w="med" len="med"/>
            <a:tailEnd type="none" w="med" len="med"/>
          </a:ln>
        </p:spPr>
      </p:sp>
      <p:grpSp>
        <p:nvGrpSpPr>
          <p:cNvPr id="144" name="Freeform 11"/>
          <p:cNvGrpSpPr/>
          <p:nvPr/>
        </p:nvGrpSpPr>
        <p:grpSpPr>
          <a:xfrm>
            <a:off x="7055535" y="1299198"/>
            <a:ext cx="3021976" cy="2564912"/>
            <a:chOff x="0" y="0"/>
            <a:chExt cx="1805" cy="1532"/>
          </a:xfrm>
        </p:grpSpPr>
        <p:pic>
          <p:nvPicPr>
            <p:cNvPr id="2097191" name="Freeform 11"/>
            <p:cNvPicPr>
              <a:picLocks/>
            </p:cNvPicPr>
            <p:nvPr/>
          </p:nvPicPr>
          <p:blipFill>
            <a:blip r:embed="rId2" cstate="print"/>
            <a:stretch>
              <a:fillRect/>
            </a:stretch>
          </p:blipFill>
          <p:spPr>
            <a:xfrm>
              <a:off x="0" y="0"/>
              <a:ext cx="1805" cy="1532"/>
            </a:xfrm>
            <a:prstGeom prst="rect">
              <a:avLst/>
            </a:prstGeom>
            <a:noFill/>
            <a:ln w="9525">
              <a:noFill/>
            </a:ln>
          </p:spPr>
        </p:pic>
        <p:sp>
          <p:nvSpPr>
            <p:cNvPr id="1048863" name="Text Box 13"/>
            <p:cNvSpPr txBox="1"/>
            <p:nvPr/>
          </p:nvSpPr>
          <p:spPr>
            <a:xfrm>
              <a:off x="31" y="29"/>
              <a:ext cx="1548" cy="1272"/>
            </a:xfrm>
            <a:prstGeom prst="rect">
              <a:avLst/>
            </a:prstGeom>
            <a:noFill/>
            <a:ln w="9525">
              <a:noFill/>
            </a:ln>
          </p:spPr>
          <p:txBody>
            <a:bodyPr/>
            <a:lstStyle/>
            <a:p>
              <a:endParaRPr lang="zh-CN" altLang="en-US" sz="1900" dirty="0">
                <a:solidFill>
                  <a:srgbClr val="000000"/>
                </a:solidFill>
                <a:latin typeface="Calibri" panose="020F0502020204030204" pitchFamily="34" charset="0"/>
                <a:ea typeface="宋体" panose="02010600030101010101" pitchFamily="2" charset="-122"/>
              </a:endParaRPr>
            </a:p>
          </p:txBody>
        </p:sp>
      </p:grpSp>
      <p:grpSp>
        <p:nvGrpSpPr>
          <p:cNvPr id="145" name="Freeform 12"/>
          <p:cNvGrpSpPr/>
          <p:nvPr/>
        </p:nvGrpSpPr>
        <p:grpSpPr>
          <a:xfrm>
            <a:off x="4594425" y="1742868"/>
            <a:ext cx="3316639" cy="2050925"/>
            <a:chOff x="0" y="0"/>
            <a:chExt cx="1981" cy="1225"/>
          </a:xfrm>
        </p:grpSpPr>
        <p:pic>
          <p:nvPicPr>
            <p:cNvPr id="2097192" name="Freeform 12"/>
            <p:cNvPicPr>
              <a:picLocks/>
            </p:cNvPicPr>
            <p:nvPr/>
          </p:nvPicPr>
          <p:blipFill>
            <a:blip r:embed="rId3" cstate="print"/>
            <a:stretch>
              <a:fillRect/>
            </a:stretch>
          </p:blipFill>
          <p:spPr>
            <a:xfrm>
              <a:off x="0" y="0"/>
              <a:ext cx="1981" cy="1225"/>
            </a:xfrm>
            <a:prstGeom prst="rect">
              <a:avLst/>
            </a:prstGeom>
            <a:noFill/>
            <a:ln w="9525">
              <a:noFill/>
            </a:ln>
          </p:spPr>
        </p:pic>
        <p:sp>
          <p:nvSpPr>
            <p:cNvPr id="1048864" name="Text Box 16"/>
            <p:cNvSpPr txBox="1"/>
            <p:nvPr/>
          </p:nvSpPr>
          <p:spPr>
            <a:xfrm>
              <a:off x="32" y="29"/>
              <a:ext cx="1723" cy="963"/>
            </a:xfrm>
            <a:prstGeom prst="rect">
              <a:avLst/>
            </a:prstGeom>
            <a:noFill/>
            <a:ln w="9525">
              <a:noFill/>
            </a:ln>
          </p:spPr>
          <p:txBody>
            <a:bodyPr/>
            <a:lstStyle/>
            <a:p>
              <a:endParaRPr lang="zh-CN" altLang="en-US" sz="1900" dirty="0">
                <a:solidFill>
                  <a:srgbClr val="000000"/>
                </a:solidFill>
                <a:latin typeface="Calibri" panose="020F0502020204030204" pitchFamily="34" charset="0"/>
                <a:ea typeface="宋体" panose="02010600030101010101" pitchFamily="2" charset="-122"/>
              </a:endParaRPr>
            </a:p>
          </p:txBody>
        </p:sp>
      </p:grpSp>
      <p:grpSp>
        <p:nvGrpSpPr>
          <p:cNvPr id="146" name="Freeform 13"/>
          <p:cNvGrpSpPr/>
          <p:nvPr/>
        </p:nvGrpSpPr>
        <p:grpSpPr>
          <a:xfrm>
            <a:off x="2851558" y="2109523"/>
            <a:ext cx="2854552" cy="1573771"/>
            <a:chOff x="0" y="0"/>
            <a:chExt cx="1705" cy="940"/>
          </a:xfrm>
        </p:grpSpPr>
        <p:pic>
          <p:nvPicPr>
            <p:cNvPr id="2097193" name="Freeform 13"/>
            <p:cNvPicPr>
              <a:picLocks/>
            </p:cNvPicPr>
            <p:nvPr/>
          </p:nvPicPr>
          <p:blipFill>
            <a:blip r:embed="rId4" cstate="print"/>
            <a:stretch>
              <a:fillRect/>
            </a:stretch>
          </p:blipFill>
          <p:spPr>
            <a:xfrm>
              <a:off x="0" y="0"/>
              <a:ext cx="1705" cy="940"/>
            </a:xfrm>
            <a:prstGeom prst="rect">
              <a:avLst/>
            </a:prstGeom>
            <a:noFill/>
            <a:ln w="9525">
              <a:noFill/>
            </a:ln>
          </p:spPr>
        </p:pic>
        <p:sp>
          <p:nvSpPr>
            <p:cNvPr id="1048865" name="Text Box 19"/>
            <p:cNvSpPr txBox="1"/>
            <p:nvPr/>
          </p:nvSpPr>
          <p:spPr>
            <a:xfrm>
              <a:off x="31" y="31"/>
              <a:ext cx="1447" cy="677"/>
            </a:xfrm>
            <a:prstGeom prst="rect">
              <a:avLst/>
            </a:prstGeom>
            <a:noFill/>
            <a:ln w="9525">
              <a:noFill/>
            </a:ln>
          </p:spPr>
          <p:txBody>
            <a:bodyPr/>
            <a:lstStyle/>
            <a:p>
              <a:endParaRPr lang="zh-CN" altLang="en-US" sz="1900" dirty="0">
                <a:solidFill>
                  <a:srgbClr val="000000"/>
                </a:solidFill>
                <a:latin typeface="Calibri" panose="020F0502020204030204" pitchFamily="34" charset="0"/>
                <a:ea typeface="宋体" panose="02010600030101010101" pitchFamily="2" charset="-122"/>
              </a:endParaRPr>
            </a:p>
          </p:txBody>
        </p:sp>
      </p:grpSp>
      <p:sp>
        <p:nvSpPr>
          <p:cNvPr id="1048866" name="Rectangle 14"/>
          <p:cNvSpPr/>
          <p:nvPr/>
        </p:nvSpPr>
        <p:spPr>
          <a:xfrm>
            <a:off x="3162963" y="2643325"/>
            <a:ext cx="1804814" cy="308610"/>
          </a:xfrm>
          <a:prstGeom prst="rect">
            <a:avLst/>
          </a:prstGeom>
          <a:noFill/>
          <a:ln w="9525">
            <a:noFill/>
          </a:ln>
        </p:spPr>
        <p:txBody>
          <a:bodyPr lIns="0" tIns="0" rIns="0" bIns="0" anchor="ctr">
            <a:spAutoFit/>
          </a:bodyPr>
          <a:lstStyle/>
          <a:p>
            <a:pPr algn="r" defTabSz="787400"/>
            <a:r>
              <a:rPr lang="zh-CN" altLang="en-US" sz="1580" dirty="0">
                <a:solidFill>
                  <a:srgbClr val="FFFFFF"/>
                </a:solidFill>
                <a:latin typeface="微软雅黑" panose="020B0503020204020204" pitchFamily="34" charset="-122"/>
              </a:rPr>
              <a:t>品牌</a:t>
            </a:r>
            <a:r>
              <a:rPr lang="zh-CN" altLang="en-US" sz="2005" dirty="0">
                <a:solidFill>
                  <a:srgbClr val="FFFFFF"/>
                </a:solidFill>
                <a:latin typeface="微软雅黑" panose="020B0503020204020204" pitchFamily="34" charset="-122"/>
              </a:rPr>
              <a:t>确立</a:t>
            </a:r>
            <a:r>
              <a:rPr lang="zh-CN" altLang="en-US" sz="1580" dirty="0">
                <a:solidFill>
                  <a:srgbClr val="FFFFFF"/>
                </a:solidFill>
                <a:latin typeface="微软雅黑" panose="020B0503020204020204" pitchFamily="34" charset="-122"/>
              </a:rPr>
              <a:t>阶段</a:t>
            </a:r>
          </a:p>
        </p:txBody>
      </p:sp>
      <p:sp>
        <p:nvSpPr>
          <p:cNvPr id="1048867" name="Rectangle 15"/>
          <p:cNvSpPr/>
          <p:nvPr/>
        </p:nvSpPr>
        <p:spPr>
          <a:xfrm>
            <a:off x="5381310" y="2444091"/>
            <a:ext cx="1896897" cy="308610"/>
          </a:xfrm>
          <a:prstGeom prst="rect">
            <a:avLst/>
          </a:prstGeom>
          <a:noFill/>
          <a:ln w="9525">
            <a:noFill/>
          </a:ln>
        </p:spPr>
        <p:txBody>
          <a:bodyPr lIns="0" tIns="0" rIns="0" bIns="0" anchor="ctr">
            <a:spAutoFit/>
          </a:bodyPr>
          <a:lstStyle/>
          <a:p>
            <a:pPr algn="r" defTabSz="787400"/>
            <a:r>
              <a:rPr lang="zh-CN" altLang="en-US" sz="1580" dirty="0">
                <a:solidFill>
                  <a:srgbClr val="FFFFFF"/>
                </a:solidFill>
                <a:latin typeface="微软雅黑" panose="020B0503020204020204" pitchFamily="34" charset="-122"/>
              </a:rPr>
              <a:t>品牌</a:t>
            </a:r>
            <a:r>
              <a:rPr lang="zh-CN" altLang="en-US" sz="2005" dirty="0">
                <a:solidFill>
                  <a:srgbClr val="FFFFFF"/>
                </a:solidFill>
                <a:latin typeface="微软雅黑" panose="020B0503020204020204" pitchFamily="34" charset="-122"/>
              </a:rPr>
              <a:t>树立</a:t>
            </a:r>
            <a:r>
              <a:rPr lang="zh-CN" altLang="en-US" sz="1580" dirty="0">
                <a:solidFill>
                  <a:srgbClr val="FFFFFF"/>
                </a:solidFill>
                <a:latin typeface="微软雅黑" panose="020B0503020204020204" pitchFamily="34" charset="-122"/>
              </a:rPr>
              <a:t>阶段</a:t>
            </a:r>
          </a:p>
        </p:txBody>
      </p:sp>
      <p:sp>
        <p:nvSpPr>
          <p:cNvPr id="1048868" name="Rectangle 16"/>
          <p:cNvSpPr/>
          <p:nvPr/>
        </p:nvSpPr>
        <p:spPr>
          <a:xfrm>
            <a:off x="7490833" y="2258253"/>
            <a:ext cx="2049251" cy="308610"/>
          </a:xfrm>
          <a:prstGeom prst="rect">
            <a:avLst/>
          </a:prstGeom>
          <a:noFill/>
          <a:ln w="9525">
            <a:noFill/>
          </a:ln>
        </p:spPr>
        <p:txBody>
          <a:bodyPr lIns="0" tIns="0" rIns="0" bIns="0" anchor="ctr">
            <a:spAutoFit/>
          </a:bodyPr>
          <a:lstStyle/>
          <a:p>
            <a:pPr algn="r" defTabSz="787400"/>
            <a:r>
              <a:rPr lang="zh-CN" altLang="en-US" sz="1580" dirty="0">
                <a:solidFill>
                  <a:srgbClr val="FFFFFF"/>
                </a:solidFill>
                <a:latin typeface="微软雅黑" panose="020B0503020204020204" pitchFamily="34" charset="-122"/>
              </a:rPr>
              <a:t>品牌</a:t>
            </a:r>
            <a:r>
              <a:rPr lang="zh-CN" altLang="en-US" sz="2005" dirty="0">
                <a:solidFill>
                  <a:srgbClr val="FFFFFF"/>
                </a:solidFill>
                <a:latin typeface="微软雅黑" panose="020B0503020204020204" pitchFamily="34" charset="-122"/>
              </a:rPr>
              <a:t>提升</a:t>
            </a:r>
            <a:r>
              <a:rPr lang="zh-CN" altLang="en-US" sz="1580" dirty="0">
                <a:solidFill>
                  <a:srgbClr val="FFFFFF"/>
                </a:solidFill>
                <a:latin typeface="微软雅黑" panose="020B0503020204020204" pitchFamily="34" charset="-122"/>
              </a:rPr>
              <a:t>阶段</a:t>
            </a:r>
          </a:p>
        </p:txBody>
      </p:sp>
      <p:sp>
        <p:nvSpPr>
          <p:cNvPr id="1048869" name="Text Box 17"/>
          <p:cNvSpPr txBox="1"/>
          <p:nvPr/>
        </p:nvSpPr>
        <p:spPr>
          <a:xfrm>
            <a:off x="2808028" y="2071949"/>
            <a:ext cx="1761284" cy="242570"/>
          </a:xfrm>
          <a:prstGeom prst="rect">
            <a:avLst/>
          </a:prstGeom>
          <a:noFill/>
          <a:ln w="9525">
            <a:noFill/>
          </a:ln>
        </p:spPr>
        <p:txBody>
          <a:bodyPr lIns="0" tIns="0" rIns="0" bIns="0" anchor="ctr">
            <a:spAutoFit/>
          </a:bodyPr>
          <a:lstStyle/>
          <a:p>
            <a:r>
              <a:rPr lang="zh-CN" altLang="en-US" sz="1580" dirty="0">
                <a:solidFill>
                  <a:srgbClr val="000000"/>
                </a:solidFill>
                <a:latin typeface="微软雅黑" panose="020B0503020204020204" pitchFamily="34" charset="-122"/>
              </a:rPr>
              <a:t>知名度</a:t>
            </a:r>
          </a:p>
        </p:txBody>
      </p:sp>
      <p:sp>
        <p:nvSpPr>
          <p:cNvPr id="1048870" name="Text Box 18"/>
          <p:cNvSpPr txBox="1"/>
          <p:nvPr/>
        </p:nvSpPr>
        <p:spPr>
          <a:xfrm>
            <a:off x="4189263" y="1775612"/>
            <a:ext cx="1940427" cy="242570"/>
          </a:xfrm>
          <a:prstGeom prst="rect">
            <a:avLst/>
          </a:prstGeom>
          <a:noFill/>
          <a:ln w="9525">
            <a:noFill/>
          </a:ln>
        </p:spPr>
        <p:txBody>
          <a:bodyPr lIns="0" tIns="0" rIns="0" bIns="0" anchor="ctr">
            <a:spAutoFit/>
          </a:bodyPr>
          <a:lstStyle/>
          <a:p>
            <a:r>
              <a:rPr lang="en-US" altLang="zh-CN" sz="1580" dirty="0">
                <a:solidFill>
                  <a:srgbClr val="000000"/>
                </a:solidFill>
                <a:latin typeface="微软雅黑" panose="020B0503020204020204" pitchFamily="34" charset="-122"/>
              </a:rPr>
              <a:t>    </a:t>
            </a:r>
            <a:r>
              <a:rPr lang="zh-CN" altLang="en-US" sz="1580" dirty="0">
                <a:solidFill>
                  <a:srgbClr val="000000"/>
                </a:solidFill>
                <a:latin typeface="微软雅黑" panose="020B0503020204020204" pitchFamily="34" charset="-122"/>
              </a:rPr>
              <a:t>美誉度</a:t>
            </a:r>
          </a:p>
        </p:txBody>
      </p:sp>
      <p:sp>
        <p:nvSpPr>
          <p:cNvPr id="1048871" name="Text Box 19"/>
          <p:cNvSpPr txBox="1"/>
          <p:nvPr/>
        </p:nvSpPr>
        <p:spPr>
          <a:xfrm>
            <a:off x="6010819" y="1480948"/>
            <a:ext cx="1767981" cy="242570"/>
          </a:xfrm>
          <a:prstGeom prst="rect">
            <a:avLst/>
          </a:prstGeom>
          <a:noFill/>
          <a:ln w="9525">
            <a:noFill/>
          </a:ln>
        </p:spPr>
        <p:txBody>
          <a:bodyPr lIns="0" tIns="0" rIns="0" bIns="0" anchor="ctr">
            <a:spAutoFit/>
          </a:bodyPr>
          <a:lstStyle/>
          <a:p>
            <a:r>
              <a:rPr lang="zh-CN" altLang="en-US" sz="1580" dirty="0">
                <a:solidFill>
                  <a:srgbClr val="000000"/>
                </a:solidFill>
                <a:latin typeface="微软雅黑" panose="020B0503020204020204" pitchFamily="34" charset="-122"/>
              </a:rPr>
              <a:t>偏好度</a:t>
            </a:r>
          </a:p>
        </p:txBody>
      </p:sp>
      <p:sp>
        <p:nvSpPr>
          <p:cNvPr id="1048872" name="Text Box 20"/>
          <p:cNvSpPr txBox="1"/>
          <p:nvPr/>
        </p:nvSpPr>
        <p:spPr>
          <a:xfrm>
            <a:off x="7795542" y="1186285"/>
            <a:ext cx="1861738" cy="242570"/>
          </a:xfrm>
          <a:prstGeom prst="rect">
            <a:avLst/>
          </a:prstGeom>
          <a:noFill/>
          <a:ln w="9525">
            <a:noFill/>
          </a:ln>
        </p:spPr>
        <p:txBody>
          <a:bodyPr lIns="0" tIns="0" rIns="0" bIns="0" anchor="ctr">
            <a:spAutoFit/>
          </a:bodyPr>
          <a:lstStyle/>
          <a:p>
            <a:r>
              <a:rPr lang="zh-CN" altLang="en-US" sz="1580" dirty="0">
                <a:solidFill>
                  <a:srgbClr val="000000"/>
                </a:solidFill>
                <a:latin typeface="微软雅黑" panose="020B0503020204020204" pitchFamily="34" charset="-122"/>
              </a:rPr>
              <a:t>忠诚度</a:t>
            </a:r>
          </a:p>
        </p:txBody>
      </p:sp>
      <p:sp>
        <p:nvSpPr>
          <p:cNvPr id="1048873" name="Line 25"/>
          <p:cNvSpPr/>
          <p:nvPr/>
        </p:nvSpPr>
        <p:spPr>
          <a:xfrm>
            <a:off x="7438933" y="3542659"/>
            <a:ext cx="2226719" cy="0"/>
          </a:xfrm>
          <a:prstGeom prst="line">
            <a:avLst/>
          </a:prstGeom>
          <a:ln w="12700" cap="flat" cmpd="sng">
            <a:solidFill>
              <a:schemeClr val="tx1"/>
            </a:solidFill>
            <a:prstDash val="solid"/>
            <a:headEnd type="none" w="med" len="med"/>
            <a:tailEnd type="none" w="med" len="med"/>
          </a:ln>
        </p:spPr>
      </p:sp>
      <p:sp>
        <p:nvSpPr>
          <p:cNvPr id="1048874" name="文本框 1"/>
          <p:cNvSpPr txBox="1"/>
          <p:nvPr/>
        </p:nvSpPr>
        <p:spPr>
          <a:xfrm>
            <a:off x="1174115" y="396875"/>
            <a:ext cx="8951798" cy="553998"/>
          </a:xfrm>
          <a:prstGeom prst="rect">
            <a:avLst/>
          </a:prstGeom>
          <a:noFill/>
        </p:spPr>
        <p:txBody>
          <a:bodyPr wrap="square" lIns="0" tIns="0" rIns="0" bIns="0" rtlCol="0">
            <a:spAutoFit/>
          </a:bodyPr>
          <a:lstStyle/>
          <a:p>
            <a:pPr defTabSz="963930"/>
            <a:r>
              <a:rPr lang="zh-CN" altLang="en-US" sz="36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品牌发展的三个阶段</a:t>
            </a:r>
          </a:p>
        </p:txBody>
      </p:sp>
      <p:sp>
        <p:nvSpPr>
          <p:cNvPr id="1048875" name="椭圆 2"/>
          <p:cNvSpPr/>
          <p:nvPr/>
        </p:nvSpPr>
        <p:spPr>
          <a:xfrm>
            <a:off x="401283" y="540307"/>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0">
    <p:strips/>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6" name="文本框 22"/>
          <p:cNvSpPr txBox="1"/>
          <p:nvPr/>
        </p:nvSpPr>
        <p:spPr>
          <a:xfrm>
            <a:off x="1149985" y="396875"/>
            <a:ext cx="6619875" cy="553720"/>
          </a:xfrm>
          <a:prstGeom prst="rect">
            <a:avLst/>
          </a:prstGeom>
          <a:noFill/>
        </p:spPr>
        <p:txBody>
          <a:bodyPr wrap="square" lIns="0" tIns="0" rIns="0" bIns="0" rtlCol="0">
            <a:spAutoFit/>
          </a:bodyPr>
          <a:lstStyle/>
          <a:p>
            <a:pPr defTabSz="963930"/>
            <a:r>
              <a:rPr lang="zh-CN" sz="36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如何低成本，有效的建立品牌？</a:t>
            </a:r>
          </a:p>
        </p:txBody>
      </p:sp>
      <p:sp>
        <p:nvSpPr>
          <p:cNvPr id="1048877" name="椭圆 1"/>
          <p:cNvSpPr/>
          <p:nvPr/>
        </p:nvSpPr>
        <p:spPr>
          <a:xfrm>
            <a:off x="390488" y="528877"/>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78" name="椭圆 25"/>
          <p:cNvSpPr/>
          <p:nvPr/>
        </p:nvSpPr>
        <p:spPr>
          <a:xfrm flipV="1">
            <a:off x="667630" y="499459"/>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79" name="流程图: 离页连接符 5"/>
          <p:cNvSpPr/>
          <p:nvPr/>
        </p:nvSpPr>
        <p:spPr>
          <a:xfrm>
            <a:off x="462280" y="1671955"/>
            <a:ext cx="1629410" cy="3085465"/>
          </a:xfrm>
          <a:prstGeom prst="flowChartOffpage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80" name="文本框 6"/>
          <p:cNvSpPr txBox="1"/>
          <p:nvPr/>
        </p:nvSpPr>
        <p:spPr>
          <a:xfrm>
            <a:off x="508635" y="1889760"/>
            <a:ext cx="1403350" cy="2061210"/>
          </a:xfrm>
          <a:prstGeom prst="rect">
            <a:avLst/>
          </a:prstGeom>
          <a:noFill/>
        </p:spPr>
        <p:txBody>
          <a:bodyPr wrap="square" rtlCol="0">
            <a:spAutoFit/>
          </a:bodyPr>
          <a:lstStyle/>
          <a:p>
            <a:r>
              <a:rPr lang="zh-CN" altLang="en-US" sz="3200">
                <a:solidFill>
                  <a:srgbClr val="005D40"/>
                </a:solidFill>
              </a:rPr>
              <a:t>案例</a:t>
            </a:r>
            <a:r>
              <a:rPr lang="en-US" altLang="zh-CN" sz="3200">
                <a:solidFill>
                  <a:srgbClr val="005D40"/>
                </a:solidFill>
              </a:rPr>
              <a:t>1</a:t>
            </a:r>
            <a:r>
              <a:rPr lang="zh-CN" altLang="en-US" sz="3200">
                <a:solidFill>
                  <a:srgbClr val="005D40"/>
                </a:solidFill>
              </a:rPr>
              <a:t>：</a:t>
            </a:r>
          </a:p>
          <a:p>
            <a:endParaRPr lang="zh-CN" altLang="en-US" sz="3200">
              <a:solidFill>
                <a:srgbClr val="005D40"/>
              </a:solidFill>
            </a:endParaRPr>
          </a:p>
          <a:p>
            <a:r>
              <a:rPr lang="zh-CN" altLang="en-US" sz="3200">
                <a:ln w="10160">
                  <a:solidFill>
                    <a:sysClr val="windowText" lastClr="000000"/>
                  </a:solidFill>
                  <a:prstDash val="solid"/>
                </a:ln>
                <a:solidFill>
                  <a:srgbClr val="005D40"/>
                </a:solidFill>
                <a:effectLst>
                  <a:outerShdw blurRad="38100" dist="22860" dir="5400000" algn="tl" rotWithShape="0">
                    <a:srgbClr val="000000">
                      <a:alpha val="30000"/>
                    </a:srgbClr>
                  </a:outerShdw>
                </a:effectLst>
              </a:rPr>
              <a:t>褚时健和褚橙</a:t>
            </a:r>
          </a:p>
        </p:txBody>
      </p:sp>
      <p:pic>
        <p:nvPicPr>
          <p:cNvPr id="2097194" name="图片 7" descr="褚时健22"/>
          <p:cNvPicPr>
            <a:picLocks noChangeAspect="1"/>
          </p:cNvPicPr>
          <p:nvPr/>
        </p:nvPicPr>
        <p:blipFill>
          <a:blip r:embed="rId3" cstate="print"/>
          <a:stretch>
            <a:fillRect/>
          </a:stretch>
        </p:blipFill>
        <p:spPr>
          <a:xfrm>
            <a:off x="2037715" y="1671955"/>
            <a:ext cx="10035540" cy="4370070"/>
          </a:xfrm>
          <a:prstGeom prst="rect">
            <a:avLst/>
          </a:prstGeom>
        </p:spPr>
      </p:pic>
    </p:spTree>
  </p:cSld>
  <p:clrMapOvr>
    <a:masterClrMapping/>
  </p:clrMapOvr>
  <p:transition advTm="0">
    <p:strip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4" name="Shape 1624"/>
          <p:cNvSpPr/>
          <p:nvPr/>
        </p:nvSpPr>
        <p:spPr>
          <a:xfrm>
            <a:off x="3288387" y="2488121"/>
            <a:ext cx="6345087" cy="35532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4"/>
          </a:solidFill>
          <a:ln w="12700">
            <a:miter lim="400000"/>
          </a:ln>
        </p:spPr>
        <p:txBody>
          <a:bodyPr lIns="0" tIns="0" rIns="0" bIns="0"/>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85" name="Shape 1626"/>
          <p:cNvSpPr/>
          <p:nvPr/>
        </p:nvSpPr>
        <p:spPr>
          <a:xfrm flipV="1">
            <a:off x="3761000" y="4275926"/>
            <a:ext cx="1" cy="1270207"/>
          </a:xfrm>
          <a:prstGeom prst="line">
            <a:avLst/>
          </a:prstGeom>
          <a:ln w="12700">
            <a:solidFill>
              <a:srgbClr val="A6AAA9"/>
            </a:solidFill>
            <a:miter lim="400000"/>
          </a:ln>
        </p:spPr>
        <p:txBody>
          <a:bodyPr lIns="23262" tIns="23262" rIns="23262" bIns="23262" anchor="ctr"/>
          <a:lstStyle/>
          <a:p>
            <a:pPr lvl="0"/>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86" name="Shape 1627"/>
          <p:cNvSpPr/>
          <p:nvPr/>
        </p:nvSpPr>
        <p:spPr>
          <a:xfrm flipV="1">
            <a:off x="4977450" y="2888774"/>
            <a:ext cx="1" cy="1803900"/>
          </a:xfrm>
          <a:prstGeom prst="line">
            <a:avLst/>
          </a:prstGeom>
          <a:ln w="12700">
            <a:solidFill>
              <a:srgbClr val="A6AAA9"/>
            </a:solidFill>
            <a:miter lim="400000"/>
          </a:ln>
        </p:spPr>
        <p:txBody>
          <a:bodyPr lIns="23262" tIns="23262" rIns="23262" bIns="23262" anchor="ctr"/>
          <a:lstStyle/>
          <a:p>
            <a:pPr lvl="0"/>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87" name="Shape 1628"/>
          <p:cNvSpPr/>
          <p:nvPr/>
        </p:nvSpPr>
        <p:spPr>
          <a:xfrm flipV="1">
            <a:off x="6150256" y="2274125"/>
            <a:ext cx="1" cy="1877028"/>
          </a:xfrm>
          <a:prstGeom prst="line">
            <a:avLst/>
          </a:prstGeom>
          <a:ln w="12700">
            <a:solidFill>
              <a:srgbClr val="A6AAA9"/>
            </a:solidFill>
            <a:miter lim="400000"/>
          </a:ln>
        </p:spPr>
        <p:txBody>
          <a:bodyPr lIns="23262" tIns="23262" rIns="23262" bIns="23262" anchor="ctr"/>
          <a:lstStyle/>
          <a:p>
            <a:pPr lvl="0"/>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88" name="Shape 1629"/>
          <p:cNvSpPr/>
          <p:nvPr/>
        </p:nvSpPr>
        <p:spPr>
          <a:xfrm flipV="1">
            <a:off x="7793481" y="3641557"/>
            <a:ext cx="1" cy="1246393"/>
          </a:xfrm>
          <a:prstGeom prst="line">
            <a:avLst/>
          </a:prstGeom>
          <a:ln w="12700">
            <a:solidFill>
              <a:srgbClr val="A6AAA9"/>
            </a:solidFill>
            <a:miter lim="400000"/>
          </a:ln>
        </p:spPr>
        <p:txBody>
          <a:bodyPr lIns="23262" tIns="23262" rIns="23262" bIns="23262" anchor="ctr"/>
          <a:lstStyle/>
          <a:p>
            <a:pPr lvl="0"/>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89" name="Shape 1630"/>
          <p:cNvSpPr/>
          <p:nvPr/>
        </p:nvSpPr>
        <p:spPr>
          <a:xfrm>
            <a:off x="3567420" y="4083961"/>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5D40"/>
          </a:solidFill>
          <a:ln w="12700" cap="flat">
            <a:noFill/>
            <a:miter lim="400000"/>
          </a:ln>
          <a:effectLst/>
        </p:spPr>
        <p:txBody>
          <a:bodyPr wrap="square" lIns="17447" tIns="17447" rIns="17447" bIns="17447" numCol="1" anchor="ctr">
            <a:noAutofit/>
          </a:bodyPr>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0" name="Shape 1636"/>
          <p:cNvSpPr/>
          <p:nvPr/>
        </p:nvSpPr>
        <p:spPr>
          <a:xfrm>
            <a:off x="4780806" y="2677406"/>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17447" tIns="17447" rIns="17447" bIns="17447" numCol="1" anchor="ctr">
            <a:noAutofit/>
          </a:bodyPr>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1" name="Shape 1642"/>
          <p:cNvSpPr/>
          <p:nvPr/>
        </p:nvSpPr>
        <p:spPr>
          <a:xfrm>
            <a:off x="5959263" y="1910232"/>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5D40"/>
          </a:solidFill>
          <a:ln w="12700" cap="flat">
            <a:noFill/>
            <a:miter lim="400000"/>
          </a:ln>
          <a:effectLst/>
        </p:spPr>
        <p:txBody>
          <a:bodyPr wrap="square" lIns="17447" tIns="17447" rIns="17447" bIns="17447" numCol="1" anchor="ctr">
            <a:noAutofit/>
          </a:bodyPr>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2" name="Shape 1648"/>
          <p:cNvSpPr/>
          <p:nvPr/>
        </p:nvSpPr>
        <p:spPr>
          <a:xfrm>
            <a:off x="7598272" y="4731307"/>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5D40"/>
          </a:solidFill>
          <a:ln w="12700" cap="flat">
            <a:noFill/>
            <a:miter lim="400000"/>
          </a:ln>
          <a:effectLst/>
        </p:spPr>
        <p:txBody>
          <a:bodyPr wrap="square" lIns="17447" tIns="17447" rIns="17447" bIns="17447" numCol="1" anchor="ctr">
            <a:noAutofit/>
          </a:bodyPr>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3" name="Shape 1653"/>
          <p:cNvSpPr/>
          <p:nvPr/>
        </p:nvSpPr>
        <p:spPr>
          <a:xfrm>
            <a:off x="3708087" y="5500752"/>
            <a:ext cx="105820" cy="1058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4" name="Shape 1654"/>
          <p:cNvSpPr/>
          <p:nvPr/>
        </p:nvSpPr>
        <p:spPr>
          <a:xfrm>
            <a:off x="4895131" y="4612606"/>
            <a:ext cx="164632" cy="1646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5" name="Shape 1655"/>
          <p:cNvSpPr/>
          <p:nvPr/>
        </p:nvSpPr>
        <p:spPr>
          <a:xfrm>
            <a:off x="6044444" y="4048660"/>
            <a:ext cx="211623" cy="2116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6" name="Shape 1656"/>
          <p:cNvSpPr/>
          <p:nvPr/>
        </p:nvSpPr>
        <p:spPr>
          <a:xfrm>
            <a:off x="7659778" y="3513302"/>
            <a:ext cx="261698" cy="2616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97" name="Text Placeholder 4"/>
          <p:cNvSpPr txBox="1"/>
          <p:nvPr/>
        </p:nvSpPr>
        <p:spPr>
          <a:xfrm>
            <a:off x="3643250" y="4148913"/>
            <a:ext cx="235494" cy="283037"/>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400"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1048898" name="Text Placeholder 4"/>
          <p:cNvSpPr txBox="1"/>
          <p:nvPr/>
        </p:nvSpPr>
        <p:spPr>
          <a:xfrm>
            <a:off x="4856642" y="2729465"/>
            <a:ext cx="235494" cy="283037"/>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400"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1048899" name="Text Placeholder 4"/>
          <p:cNvSpPr txBox="1"/>
          <p:nvPr/>
        </p:nvSpPr>
        <p:spPr>
          <a:xfrm>
            <a:off x="6038562" y="1962295"/>
            <a:ext cx="235494" cy="283037"/>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400"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03</a:t>
            </a:r>
          </a:p>
        </p:txBody>
      </p:sp>
      <p:sp>
        <p:nvSpPr>
          <p:cNvPr id="1048900" name="Text Placeholder 4"/>
          <p:cNvSpPr txBox="1"/>
          <p:nvPr/>
        </p:nvSpPr>
        <p:spPr>
          <a:xfrm>
            <a:off x="7674105" y="4802272"/>
            <a:ext cx="235494" cy="283037"/>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400"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04</a:t>
            </a:r>
          </a:p>
        </p:txBody>
      </p:sp>
      <p:sp>
        <p:nvSpPr>
          <p:cNvPr id="1048901" name="Shape 1625"/>
          <p:cNvSpPr/>
          <p:nvPr/>
        </p:nvSpPr>
        <p:spPr>
          <a:xfrm>
            <a:off x="9731475" y="2434047"/>
            <a:ext cx="1270207" cy="1270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6"/>
          </a:solidFill>
          <a:ln w="12700">
            <a:miter lim="400000"/>
          </a:ln>
        </p:spPr>
        <p:txBody>
          <a:bodyPr lIns="0" tIns="0" rIns="0" bIns="0"/>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902" name="Shape 1657"/>
          <p:cNvSpPr/>
          <p:nvPr/>
        </p:nvSpPr>
        <p:spPr>
          <a:xfrm>
            <a:off x="10169077" y="2625351"/>
            <a:ext cx="378722" cy="387159"/>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a:miter lim="400000"/>
          </a:ln>
        </p:spPr>
        <p:txBody>
          <a:bodyPr lIns="0" tIns="0" rIns="0" bIns="0" anchor="ctr"/>
          <a:lstStyle/>
          <a:p>
            <a:pPr lvl="0">
              <a:lnSpc>
                <a:spcPct val="120000"/>
              </a:lnSpc>
            </a:pPr>
            <a:endParaRPr sz="1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903" name="Text Placeholder 3"/>
          <p:cNvSpPr txBox="1"/>
          <p:nvPr/>
        </p:nvSpPr>
        <p:spPr>
          <a:xfrm>
            <a:off x="9891668" y="3044677"/>
            <a:ext cx="934156" cy="37433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30000"/>
              </a:lnSpc>
            </a:pPr>
            <a:r>
              <a:rPr lang="zh-CN" altLang="id-ID"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褚橙</a:t>
            </a:r>
          </a:p>
        </p:txBody>
      </p:sp>
      <p:sp>
        <p:nvSpPr>
          <p:cNvPr id="1048904" name="文本框 16"/>
          <p:cNvSpPr txBox="1"/>
          <p:nvPr/>
        </p:nvSpPr>
        <p:spPr>
          <a:xfrm>
            <a:off x="1149985" y="396875"/>
            <a:ext cx="5106035" cy="553720"/>
          </a:xfrm>
          <a:prstGeom prst="rect">
            <a:avLst/>
          </a:prstGeom>
          <a:noFill/>
        </p:spPr>
        <p:txBody>
          <a:bodyPr wrap="square" lIns="0" tIns="0" rIns="0" bIns="0" rtlCol="0">
            <a:spAutoFit/>
          </a:bodyPr>
          <a:lstStyle/>
          <a:p>
            <a:pPr defTabSz="963930"/>
            <a:r>
              <a:rPr lang="zh-CN" sz="36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褚橙的成功靠的是哪些？</a:t>
            </a:r>
          </a:p>
        </p:txBody>
      </p:sp>
      <p:sp>
        <p:nvSpPr>
          <p:cNvPr id="1048905" name="椭圆 34"/>
          <p:cNvSpPr/>
          <p:nvPr/>
        </p:nvSpPr>
        <p:spPr>
          <a:xfrm>
            <a:off x="450813" y="468552"/>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06" name="文本框 36"/>
          <p:cNvSpPr txBox="1"/>
          <p:nvPr/>
        </p:nvSpPr>
        <p:spPr>
          <a:xfrm>
            <a:off x="8068945" y="4961890"/>
            <a:ext cx="2478405" cy="645160"/>
          </a:xfrm>
          <a:prstGeom prst="rect">
            <a:avLst/>
          </a:prstGeom>
          <a:noFill/>
        </p:spPr>
        <p:txBody>
          <a:bodyPr wrap="square" rtlCol="0">
            <a:spAutoFit/>
          </a:bodyPr>
          <a:lstStyle/>
          <a:p>
            <a:r>
              <a:rPr lang="zh-CN" altLang="en-US"/>
              <a:t>严格把关不符合大小美观的橙子坚决不要</a:t>
            </a:r>
          </a:p>
        </p:txBody>
      </p:sp>
      <p:sp>
        <p:nvSpPr>
          <p:cNvPr id="1048907" name="文本框 37"/>
          <p:cNvSpPr txBox="1"/>
          <p:nvPr/>
        </p:nvSpPr>
        <p:spPr>
          <a:xfrm>
            <a:off x="991870" y="4201160"/>
            <a:ext cx="2478405" cy="922020"/>
          </a:xfrm>
          <a:prstGeom prst="rect">
            <a:avLst/>
          </a:prstGeom>
          <a:noFill/>
        </p:spPr>
        <p:txBody>
          <a:bodyPr wrap="square" rtlCol="0">
            <a:spAutoFit/>
          </a:bodyPr>
          <a:lstStyle/>
          <a:p>
            <a:r>
              <a:rPr lang="en-US" altLang="zh-CN"/>
              <a:t>75</a:t>
            </a:r>
            <a:r>
              <a:rPr lang="zh-CN" altLang="en-US"/>
              <a:t>岁刚出狱</a:t>
            </a:r>
            <a:r>
              <a:rPr lang="zh-CN" altLang="en-US">
                <a:sym typeface="+mn-ea"/>
              </a:rPr>
              <a:t>老人，带</a:t>
            </a:r>
            <a:r>
              <a:rPr lang="zh-CN" altLang="en-US"/>
              <a:t>着不屈不挠的人文精神在哀牢山种植出的橙子</a:t>
            </a:r>
          </a:p>
        </p:txBody>
      </p:sp>
      <p:sp>
        <p:nvSpPr>
          <p:cNvPr id="1048908" name="文本框 38"/>
          <p:cNvSpPr txBox="1"/>
          <p:nvPr/>
        </p:nvSpPr>
        <p:spPr>
          <a:xfrm>
            <a:off x="2089785" y="2245360"/>
            <a:ext cx="2478405" cy="922020"/>
          </a:xfrm>
          <a:prstGeom prst="rect">
            <a:avLst/>
          </a:prstGeom>
          <a:noFill/>
        </p:spPr>
        <p:txBody>
          <a:bodyPr wrap="square" rtlCol="0">
            <a:spAutoFit/>
          </a:bodyPr>
          <a:lstStyle/>
          <a:p>
            <a:r>
              <a:rPr lang="zh-CN" altLang="zh-CN"/>
              <a:t>通过褚时健本人的传奇经历讲给客户听，把冰糖脐橙传颂为</a:t>
            </a:r>
            <a:r>
              <a:rPr lang="en-US" altLang="zh-CN"/>
              <a:t>“</a:t>
            </a:r>
            <a:r>
              <a:rPr lang="zh-CN" altLang="en-US"/>
              <a:t>励志橙</a:t>
            </a:r>
            <a:r>
              <a:rPr lang="en-US" altLang="zh-CN"/>
              <a:t>”</a:t>
            </a:r>
          </a:p>
        </p:txBody>
      </p:sp>
      <p:sp>
        <p:nvSpPr>
          <p:cNvPr id="1048909" name="文本框 39"/>
          <p:cNvSpPr txBox="1"/>
          <p:nvPr/>
        </p:nvSpPr>
        <p:spPr>
          <a:xfrm>
            <a:off x="6558280" y="1351915"/>
            <a:ext cx="2464435" cy="922020"/>
          </a:xfrm>
          <a:prstGeom prst="rect">
            <a:avLst/>
          </a:prstGeom>
          <a:noFill/>
        </p:spPr>
        <p:txBody>
          <a:bodyPr wrap="square" rtlCol="0">
            <a:spAutoFit/>
          </a:bodyPr>
          <a:lstStyle/>
          <a:p>
            <a:r>
              <a:rPr lang="zh-CN" altLang="en-US"/>
              <a:t>规范化浇水、施肥、抹梢和剪枝等科学的作业流程</a:t>
            </a:r>
          </a:p>
        </p:txBody>
      </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48884"/>
                                        </p:tgtEl>
                                        <p:attrNameLst>
                                          <p:attrName>style.visibility</p:attrName>
                                        </p:attrNameLst>
                                      </p:cBhvr>
                                      <p:to>
                                        <p:strVal val="visible"/>
                                      </p:to>
                                    </p:set>
                                    <p:animEffect transition="in" filter="wipe(left)">
                                      <p:cBhvr>
                                        <p:cTn id="7" dur="500"/>
                                        <p:tgtEl>
                                          <p:spTgt spid="10488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48893"/>
                                        </p:tgtEl>
                                        <p:attrNameLst>
                                          <p:attrName>style.visibility</p:attrName>
                                        </p:attrNameLst>
                                      </p:cBhvr>
                                      <p:to>
                                        <p:strVal val="visible"/>
                                      </p:to>
                                    </p:set>
                                    <p:animEffect transition="in" filter="fade">
                                      <p:cBhvr>
                                        <p:cTn id="10" dur="500"/>
                                        <p:tgtEl>
                                          <p:spTgt spid="104889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48885"/>
                                        </p:tgtEl>
                                        <p:attrNameLst>
                                          <p:attrName>style.visibility</p:attrName>
                                        </p:attrNameLst>
                                      </p:cBhvr>
                                      <p:to>
                                        <p:strVal val="visible"/>
                                      </p:to>
                                    </p:set>
                                    <p:animEffect transition="in" filter="wipe(down)">
                                      <p:cBhvr>
                                        <p:cTn id="13" dur="500"/>
                                        <p:tgtEl>
                                          <p:spTgt spid="104888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48889"/>
                                        </p:tgtEl>
                                        <p:attrNameLst>
                                          <p:attrName>style.visibility</p:attrName>
                                        </p:attrNameLst>
                                      </p:cBhvr>
                                      <p:to>
                                        <p:strVal val="visible"/>
                                      </p:to>
                                    </p:set>
                                    <p:anim calcmode="lin" valueType="num">
                                      <p:cBhvr>
                                        <p:cTn id="16" dur="500" fill="hold"/>
                                        <p:tgtEl>
                                          <p:spTgt spid="1048889"/>
                                        </p:tgtEl>
                                        <p:attrNameLst>
                                          <p:attrName>ppt_w</p:attrName>
                                        </p:attrNameLst>
                                      </p:cBhvr>
                                      <p:tavLst>
                                        <p:tav tm="0">
                                          <p:val>
                                            <p:fltVal val="0"/>
                                          </p:val>
                                        </p:tav>
                                        <p:tav tm="100000">
                                          <p:val>
                                            <p:strVal val="#ppt_w"/>
                                          </p:val>
                                        </p:tav>
                                      </p:tavLst>
                                    </p:anim>
                                    <p:anim calcmode="lin" valueType="num">
                                      <p:cBhvr>
                                        <p:cTn id="17" dur="500" fill="hold"/>
                                        <p:tgtEl>
                                          <p:spTgt spid="1048889"/>
                                        </p:tgtEl>
                                        <p:attrNameLst>
                                          <p:attrName>ppt_h</p:attrName>
                                        </p:attrNameLst>
                                      </p:cBhvr>
                                      <p:tavLst>
                                        <p:tav tm="0">
                                          <p:val>
                                            <p:fltVal val="0"/>
                                          </p:val>
                                        </p:tav>
                                        <p:tav tm="100000">
                                          <p:val>
                                            <p:strVal val="#ppt_h"/>
                                          </p:val>
                                        </p:tav>
                                      </p:tavLst>
                                    </p:anim>
                                    <p:animEffect transition="in" filter="fade">
                                      <p:cBhvr>
                                        <p:cTn id="18" dur="500"/>
                                        <p:tgtEl>
                                          <p:spTgt spid="104888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48897"/>
                                        </p:tgtEl>
                                        <p:attrNameLst>
                                          <p:attrName>style.visibility</p:attrName>
                                        </p:attrNameLst>
                                      </p:cBhvr>
                                      <p:to>
                                        <p:strVal val="visible"/>
                                      </p:to>
                                    </p:set>
                                    <p:anim calcmode="lin" valueType="num">
                                      <p:cBhvr>
                                        <p:cTn id="21" dur="500" fill="hold"/>
                                        <p:tgtEl>
                                          <p:spTgt spid="1048897"/>
                                        </p:tgtEl>
                                        <p:attrNameLst>
                                          <p:attrName>ppt_w</p:attrName>
                                        </p:attrNameLst>
                                      </p:cBhvr>
                                      <p:tavLst>
                                        <p:tav tm="0">
                                          <p:val>
                                            <p:fltVal val="0"/>
                                          </p:val>
                                        </p:tav>
                                        <p:tav tm="100000">
                                          <p:val>
                                            <p:strVal val="#ppt_w"/>
                                          </p:val>
                                        </p:tav>
                                      </p:tavLst>
                                    </p:anim>
                                    <p:anim calcmode="lin" valueType="num">
                                      <p:cBhvr>
                                        <p:cTn id="22" dur="500" fill="hold"/>
                                        <p:tgtEl>
                                          <p:spTgt spid="1048897"/>
                                        </p:tgtEl>
                                        <p:attrNameLst>
                                          <p:attrName>ppt_h</p:attrName>
                                        </p:attrNameLst>
                                      </p:cBhvr>
                                      <p:tavLst>
                                        <p:tav tm="0">
                                          <p:val>
                                            <p:fltVal val="0"/>
                                          </p:val>
                                        </p:tav>
                                        <p:tav tm="100000">
                                          <p:val>
                                            <p:strVal val="#ppt_h"/>
                                          </p:val>
                                        </p:tav>
                                      </p:tavLst>
                                    </p:anim>
                                    <p:animEffect transition="in" filter="fade">
                                      <p:cBhvr>
                                        <p:cTn id="23" dur="500"/>
                                        <p:tgtEl>
                                          <p:spTgt spid="104889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48894"/>
                                        </p:tgtEl>
                                        <p:attrNameLst>
                                          <p:attrName>style.visibility</p:attrName>
                                        </p:attrNameLst>
                                      </p:cBhvr>
                                      <p:to>
                                        <p:strVal val="visible"/>
                                      </p:to>
                                    </p:set>
                                    <p:animEffect transition="in" filter="fade">
                                      <p:cBhvr>
                                        <p:cTn id="26" dur="500"/>
                                        <p:tgtEl>
                                          <p:spTgt spid="104889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48886"/>
                                        </p:tgtEl>
                                        <p:attrNameLst>
                                          <p:attrName>style.visibility</p:attrName>
                                        </p:attrNameLst>
                                      </p:cBhvr>
                                      <p:to>
                                        <p:strVal val="visible"/>
                                      </p:to>
                                    </p:set>
                                    <p:animEffect transition="in" filter="wipe(down)">
                                      <p:cBhvr>
                                        <p:cTn id="29" dur="500"/>
                                        <p:tgtEl>
                                          <p:spTgt spid="104888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48890"/>
                                        </p:tgtEl>
                                        <p:attrNameLst>
                                          <p:attrName>style.visibility</p:attrName>
                                        </p:attrNameLst>
                                      </p:cBhvr>
                                      <p:to>
                                        <p:strVal val="visible"/>
                                      </p:to>
                                    </p:set>
                                    <p:anim calcmode="lin" valueType="num">
                                      <p:cBhvr>
                                        <p:cTn id="32" dur="500" fill="hold"/>
                                        <p:tgtEl>
                                          <p:spTgt spid="1048890"/>
                                        </p:tgtEl>
                                        <p:attrNameLst>
                                          <p:attrName>ppt_w</p:attrName>
                                        </p:attrNameLst>
                                      </p:cBhvr>
                                      <p:tavLst>
                                        <p:tav tm="0">
                                          <p:val>
                                            <p:fltVal val="0"/>
                                          </p:val>
                                        </p:tav>
                                        <p:tav tm="100000">
                                          <p:val>
                                            <p:strVal val="#ppt_w"/>
                                          </p:val>
                                        </p:tav>
                                      </p:tavLst>
                                    </p:anim>
                                    <p:anim calcmode="lin" valueType="num">
                                      <p:cBhvr>
                                        <p:cTn id="33" dur="500" fill="hold"/>
                                        <p:tgtEl>
                                          <p:spTgt spid="1048890"/>
                                        </p:tgtEl>
                                        <p:attrNameLst>
                                          <p:attrName>ppt_h</p:attrName>
                                        </p:attrNameLst>
                                      </p:cBhvr>
                                      <p:tavLst>
                                        <p:tav tm="0">
                                          <p:val>
                                            <p:fltVal val="0"/>
                                          </p:val>
                                        </p:tav>
                                        <p:tav tm="100000">
                                          <p:val>
                                            <p:strVal val="#ppt_h"/>
                                          </p:val>
                                        </p:tav>
                                      </p:tavLst>
                                    </p:anim>
                                    <p:animEffect transition="in" filter="fade">
                                      <p:cBhvr>
                                        <p:cTn id="34" dur="500"/>
                                        <p:tgtEl>
                                          <p:spTgt spid="104889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48898"/>
                                        </p:tgtEl>
                                        <p:attrNameLst>
                                          <p:attrName>style.visibility</p:attrName>
                                        </p:attrNameLst>
                                      </p:cBhvr>
                                      <p:to>
                                        <p:strVal val="visible"/>
                                      </p:to>
                                    </p:set>
                                    <p:anim calcmode="lin" valueType="num">
                                      <p:cBhvr>
                                        <p:cTn id="37" dur="500" fill="hold"/>
                                        <p:tgtEl>
                                          <p:spTgt spid="1048898"/>
                                        </p:tgtEl>
                                        <p:attrNameLst>
                                          <p:attrName>ppt_w</p:attrName>
                                        </p:attrNameLst>
                                      </p:cBhvr>
                                      <p:tavLst>
                                        <p:tav tm="0">
                                          <p:val>
                                            <p:fltVal val="0"/>
                                          </p:val>
                                        </p:tav>
                                        <p:tav tm="100000">
                                          <p:val>
                                            <p:strVal val="#ppt_w"/>
                                          </p:val>
                                        </p:tav>
                                      </p:tavLst>
                                    </p:anim>
                                    <p:anim calcmode="lin" valueType="num">
                                      <p:cBhvr>
                                        <p:cTn id="38" dur="500" fill="hold"/>
                                        <p:tgtEl>
                                          <p:spTgt spid="1048898"/>
                                        </p:tgtEl>
                                        <p:attrNameLst>
                                          <p:attrName>ppt_h</p:attrName>
                                        </p:attrNameLst>
                                      </p:cBhvr>
                                      <p:tavLst>
                                        <p:tav tm="0">
                                          <p:val>
                                            <p:fltVal val="0"/>
                                          </p:val>
                                        </p:tav>
                                        <p:tav tm="100000">
                                          <p:val>
                                            <p:strVal val="#ppt_h"/>
                                          </p:val>
                                        </p:tav>
                                      </p:tavLst>
                                    </p:anim>
                                    <p:animEffect transition="in" filter="fade">
                                      <p:cBhvr>
                                        <p:cTn id="39" dur="500"/>
                                        <p:tgtEl>
                                          <p:spTgt spid="104889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48895"/>
                                        </p:tgtEl>
                                        <p:attrNameLst>
                                          <p:attrName>style.visibility</p:attrName>
                                        </p:attrNameLst>
                                      </p:cBhvr>
                                      <p:to>
                                        <p:strVal val="visible"/>
                                      </p:to>
                                    </p:set>
                                    <p:animEffect transition="in" filter="fade">
                                      <p:cBhvr>
                                        <p:cTn id="42" dur="500"/>
                                        <p:tgtEl>
                                          <p:spTgt spid="104889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48887"/>
                                        </p:tgtEl>
                                        <p:attrNameLst>
                                          <p:attrName>style.visibility</p:attrName>
                                        </p:attrNameLst>
                                      </p:cBhvr>
                                      <p:to>
                                        <p:strVal val="visible"/>
                                      </p:to>
                                    </p:set>
                                    <p:animEffect transition="in" filter="wipe(down)">
                                      <p:cBhvr>
                                        <p:cTn id="45" dur="500"/>
                                        <p:tgtEl>
                                          <p:spTgt spid="104888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48891"/>
                                        </p:tgtEl>
                                        <p:attrNameLst>
                                          <p:attrName>style.visibility</p:attrName>
                                        </p:attrNameLst>
                                      </p:cBhvr>
                                      <p:to>
                                        <p:strVal val="visible"/>
                                      </p:to>
                                    </p:set>
                                    <p:anim calcmode="lin" valueType="num">
                                      <p:cBhvr>
                                        <p:cTn id="48" dur="500" fill="hold"/>
                                        <p:tgtEl>
                                          <p:spTgt spid="1048891"/>
                                        </p:tgtEl>
                                        <p:attrNameLst>
                                          <p:attrName>ppt_w</p:attrName>
                                        </p:attrNameLst>
                                      </p:cBhvr>
                                      <p:tavLst>
                                        <p:tav tm="0">
                                          <p:val>
                                            <p:fltVal val="0"/>
                                          </p:val>
                                        </p:tav>
                                        <p:tav tm="100000">
                                          <p:val>
                                            <p:strVal val="#ppt_w"/>
                                          </p:val>
                                        </p:tav>
                                      </p:tavLst>
                                    </p:anim>
                                    <p:anim calcmode="lin" valueType="num">
                                      <p:cBhvr>
                                        <p:cTn id="49" dur="500" fill="hold"/>
                                        <p:tgtEl>
                                          <p:spTgt spid="1048891"/>
                                        </p:tgtEl>
                                        <p:attrNameLst>
                                          <p:attrName>ppt_h</p:attrName>
                                        </p:attrNameLst>
                                      </p:cBhvr>
                                      <p:tavLst>
                                        <p:tav tm="0">
                                          <p:val>
                                            <p:fltVal val="0"/>
                                          </p:val>
                                        </p:tav>
                                        <p:tav tm="100000">
                                          <p:val>
                                            <p:strVal val="#ppt_h"/>
                                          </p:val>
                                        </p:tav>
                                      </p:tavLst>
                                    </p:anim>
                                    <p:animEffect transition="in" filter="fade">
                                      <p:cBhvr>
                                        <p:cTn id="50" dur="500"/>
                                        <p:tgtEl>
                                          <p:spTgt spid="104889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48899"/>
                                        </p:tgtEl>
                                        <p:attrNameLst>
                                          <p:attrName>style.visibility</p:attrName>
                                        </p:attrNameLst>
                                      </p:cBhvr>
                                      <p:to>
                                        <p:strVal val="visible"/>
                                      </p:to>
                                    </p:set>
                                    <p:anim calcmode="lin" valueType="num">
                                      <p:cBhvr>
                                        <p:cTn id="53" dur="500" fill="hold"/>
                                        <p:tgtEl>
                                          <p:spTgt spid="1048899"/>
                                        </p:tgtEl>
                                        <p:attrNameLst>
                                          <p:attrName>ppt_w</p:attrName>
                                        </p:attrNameLst>
                                      </p:cBhvr>
                                      <p:tavLst>
                                        <p:tav tm="0">
                                          <p:val>
                                            <p:fltVal val="0"/>
                                          </p:val>
                                        </p:tav>
                                        <p:tav tm="100000">
                                          <p:val>
                                            <p:strVal val="#ppt_w"/>
                                          </p:val>
                                        </p:tav>
                                      </p:tavLst>
                                    </p:anim>
                                    <p:anim calcmode="lin" valueType="num">
                                      <p:cBhvr>
                                        <p:cTn id="54" dur="500" fill="hold"/>
                                        <p:tgtEl>
                                          <p:spTgt spid="1048899"/>
                                        </p:tgtEl>
                                        <p:attrNameLst>
                                          <p:attrName>ppt_h</p:attrName>
                                        </p:attrNameLst>
                                      </p:cBhvr>
                                      <p:tavLst>
                                        <p:tav tm="0">
                                          <p:val>
                                            <p:fltVal val="0"/>
                                          </p:val>
                                        </p:tav>
                                        <p:tav tm="100000">
                                          <p:val>
                                            <p:strVal val="#ppt_h"/>
                                          </p:val>
                                        </p:tav>
                                      </p:tavLst>
                                    </p:anim>
                                    <p:animEffect transition="in" filter="fade">
                                      <p:cBhvr>
                                        <p:cTn id="55" dur="500"/>
                                        <p:tgtEl>
                                          <p:spTgt spid="104889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48896"/>
                                        </p:tgtEl>
                                        <p:attrNameLst>
                                          <p:attrName>style.visibility</p:attrName>
                                        </p:attrNameLst>
                                      </p:cBhvr>
                                      <p:to>
                                        <p:strVal val="visible"/>
                                      </p:to>
                                    </p:set>
                                    <p:animEffect transition="in" filter="fade">
                                      <p:cBhvr>
                                        <p:cTn id="58" dur="500"/>
                                        <p:tgtEl>
                                          <p:spTgt spid="104889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048888"/>
                                        </p:tgtEl>
                                        <p:attrNameLst>
                                          <p:attrName>style.visibility</p:attrName>
                                        </p:attrNameLst>
                                      </p:cBhvr>
                                      <p:to>
                                        <p:strVal val="visible"/>
                                      </p:to>
                                    </p:set>
                                    <p:animEffect transition="in" filter="wipe(up)">
                                      <p:cBhvr>
                                        <p:cTn id="61" dur="500"/>
                                        <p:tgtEl>
                                          <p:spTgt spid="104888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048892"/>
                                        </p:tgtEl>
                                        <p:attrNameLst>
                                          <p:attrName>style.visibility</p:attrName>
                                        </p:attrNameLst>
                                      </p:cBhvr>
                                      <p:to>
                                        <p:strVal val="visible"/>
                                      </p:to>
                                    </p:set>
                                    <p:anim calcmode="lin" valueType="num">
                                      <p:cBhvr>
                                        <p:cTn id="64" dur="500" fill="hold"/>
                                        <p:tgtEl>
                                          <p:spTgt spid="1048892"/>
                                        </p:tgtEl>
                                        <p:attrNameLst>
                                          <p:attrName>ppt_w</p:attrName>
                                        </p:attrNameLst>
                                      </p:cBhvr>
                                      <p:tavLst>
                                        <p:tav tm="0">
                                          <p:val>
                                            <p:fltVal val="0"/>
                                          </p:val>
                                        </p:tav>
                                        <p:tav tm="100000">
                                          <p:val>
                                            <p:strVal val="#ppt_w"/>
                                          </p:val>
                                        </p:tav>
                                      </p:tavLst>
                                    </p:anim>
                                    <p:anim calcmode="lin" valueType="num">
                                      <p:cBhvr>
                                        <p:cTn id="65" dur="500" fill="hold"/>
                                        <p:tgtEl>
                                          <p:spTgt spid="1048892"/>
                                        </p:tgtEl>
                                        <p:attrNameLst>
                                          <p:attrName>ppt_h</p:attrName>
                                        </p:attrNameLst>
                                      </p:cBhvr>
                                      <p:tavLst>
                                        <p:tav tm="0">
                                          <p:val>
                                            <p:fltVal val="0"/>
                                          </p:val>
                                        </p:tav>
                                        <p:tav tm="100000">
                                          <p:val>
                                            <p:strVal val="#ppt_h"/>
                                          </p:val>
                                        </p:tav>
                                      </p:tavLst>
                                    </p:anim>
                                    <p:animEffect transition="in" filter="fade">
                                      <p:cBhvr>
                                        <p:cTn id="66" dur="500"/>
                                        <p:tgtEl>
                                          <p:spTgt spid="104889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048900"/>
                                        </p:tgtEl>
                                        <p:attrNameLst>
                                          <p:attrName>style.visibility</p:attrName>
                                        </p:attrNameLst>
                                      </p:cBhvr>
                                      <p:to>
                                        <p:strVal val="visible"/>
                                      </p:to>
                                    </p:set>
                                    <p:anim calcmode="lin" valueType="num">
                                      <p:cBhvr>
                                        <p:cTn id="69" dur="500" fill="hold"/>
                                        <p:tgtEl>
                                          <p:spTgt spid="1048900"/>
                                        </p:tgtEl>
                                        <p:attrNameLst>
                                          <p:attrName>ppt_w</p:attrName>
                                        </p:attrNameLst>
                                      </p:cBhvr>
                                      <p:tavLst>
                                        <p:tav tm="0">
                                          <p:val>
                                            <p:fltVal val="0"/>
                                          </p:val>
                                        </p:tav>
                                        <p:tav tm="100000">
                                          <p:val>
                                            <p:strVal val="#ppt_w"/>
                                          </p:val>
                                        </p:tav>
                                      </p:tavLst>
                                    </p:anim>
                                    <p:anim calcmode="lin" valueType="num">
                                      <p:cBhvr>
                                        <p:cTn id="70" dur="500" fill="hold"/>
                                        <p:tgtEl>
                                          <p:spTgt spid="1048900"/>
                                        </p:tgtEl>
                                        <p:attrNameLst>
                                          <p:attrName>ppt_h</p:attrName>
                                        </p:attrNameLst>
                                      </p:cBhvr>
                                      <p:tavLst>
                                        <p:tav tm="0">
                                          <p:val>
                                            <p:fltVal val="0"/>
                                          </p:val>
                                        </p:tav>
                                        <p:tav tm="100000">
                                          <p:val>
                                            <p:strVal val="#ppt_h"/>
                                          </p:val>
                                        </p:tav>
                                      </p:tavLst>
                                    </p:anim>
                                    <p:animEffect transition="in" filter="fade">
                                      <p:cBhvr>
                                        <p:cTn id="71" dur="500"/>
                                        <p:tgtEl>
                                          <p:spTgt spid="1048900"/>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1048901"/>
                                        </p:tgtEl>
                                        <p:attrNameLst>
                                          <p:attrName>style.visibility</p:attrName>
                                        </p:attrNameLst>
                                      </p:cBhvr>
                                      <p:to>
                                        <p:strVal val="visible"/>
                                      </p:to>
                                    </p:set>
                                  </p:childTnLst>
                                </p:cTn>
                              </p:par>
                              <p:par>
                                <p:cTn id="74" presetID="27" presetClass="emph" presetSubtype="0" fill="remove" grpId="1" nodeType="withEffect">
                                  <p:stCondLst>
                                    <p:cond delay="0"/>
                                  </p:stCondLst>
                                  <p:childTnLst>
                                    <p:animClr clrSpc="rgb" dir="cw">
                                      <p:cBhvr override="childStyle">
                                        <p:cTn id="75" dur="250" autoRev="1" fill="remove"/>
                                        <p:tgtEl>
                                          <p:spTgt spid="1048901"/>
                                        </p:tgtEl>
                                        <p:attrNameLst>
                                          <p:attrName>style.color</p:attrName>
                                        </p:attrNameLst>
                                      </p:cBhvr>
                                      <p:to>
                                        <a:schemeClr val="bg1"/>
                                      </p:to>
                                    </p:animClr>
                                    <p:animClr clrSpc="rgb" dir="cw">
                                      <p:cBhvr>
                                        <p:cTn id="76" dur="250" autoRev="1" fill="remove"/>
                                        <p:tgtEl>
                                          <p:spTgt spid="1048901"/>
                                        </p:tgtEl>
                                        <p:attrNameLst>
                                          <p:attrName>fill.color</p:attrName>
                                        </p:attrNameLst>
                                      </p:cBhvr>
                                      <p:to>
                                        <a:schemeClr val="bg1"/>
                                      </p:to>
                                    </p:animClr>
                                    <p:set>
                                      <p:cBhvr>
                                        <p:cTn id="77" dur="250" autoRev="1" fill="remove"/>
                                        <p:tgtEl>
                                          <p:spTgt spid="1048901"/>
                                        </p:tgtEl>
                                        <p:attrNameLst>
                                          <p:attrName>fill.type</p:attrName>
                                        </p:attrNameLst>
                                      </p:cBhvr>
                                      <p:to>
                                        <p:strVal val="solid"/>
                                      </p:to>
                                    </p:set>
                                    <p:set>
                                      <p:cBhvr>
                                        <p:cTn id="78" dur="250" autoRev="1" fill="remove"/>
                                        <p:tgtEl>
                                          <p:spTgt spid="1048901"/>
                                        </p:tgtEl>
                                        <p:attrNameLst>
                                          <p:attrName>fill.on</p:attrName>
                                        </p:attrNameLst>
                                      </p:cBhvr>
                                      <p:to>
                                        <p:strVal val="true"/>
                                      </p:to>
                                    </p:set>
                                  </p:childTnLst>
                                </p:cTn>
                              </p:par>
                              <p:par>
                                <p:cTn id="79" presetID="10" presetClass="entr" presetSubtype="0" fill="hold" grpId="0" nodeType="withEffect">
                                  <p:stCondLst>
                                    <p:cond delay="0"/>
                                  </p:stCondLst>
                                  <p:childTnLst>
                                    <p:set>
                                      <p:cBhvr>
                                        <p:cTn id="80" dur="1" fill="hold">
                                          <p:stCondLst>
                                            <p:cond delay="0"/>
                                          </p:stCondLst>
                                        </p:cTn>
                                        <p:tgtEl>
                                          <p:spTgt spid="1048902"/>
                                        </p:tgtEl>
                                        <p:attrNameLst>
                                          <p:attrName>style.visibility</p:attrName>
                                        </p:attrNameLst>
                                      </p:cBhvr>
                                      <p:to>
                                        <p:strVal val="visible"/>
                                      </p:to>
                                    </p:set>
                                    <p:animEffect transition="in" filter="fade">
                                      <p:cBhvr>
                                        <p:cTn id="81" dur="500"/>
                                        <p:tgtEl>
                                          <p:spTgt spid="104890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48903"/>
                                        </p:tgtEl>
                                        <p:attrNameLst>
                                          <p:attrName>style.visibility</p:attrName>
                                        </p:attrNameLst>
                                      </p:cBhvr>
                                      <p:to>
                                        <p:strVal val="visible"/>
                                      </p:to>
                                    </p:set>
                                    <p:animEffect transition="in" filter="fade">
                                      <p:cBhvr>
                                        <p:cTn id="84" dur="500"/>
                                        <p:tgtEl>
                                          <p:spTgt spid="1048903"/>
                                        </p:tgtEl>
                                      </p:cBhvr>
                                    </p:animEffect>
                                  </p:childTnLst>
                                </p:cTn>
                              </p:par>
                            </p:childTnLst>
                          </p:cTn>
                        </p:par>
                        <p:par>
                          <p:cTn id="85" fill="hold">
                            <p:stCondLst>
                              <p:cond delay="500"/>
                            </p:stCondLst>
                            <p:childTnLst>
                              <p:par>
                                <p:cTn id="86" presetID="22" presetClass="entr" presetSubtype="4" fill="hold" grpId="0" nodeType="afterEffect">
                                  <p:stCondLst>
                                    <p:cond delay="0"/>
                                  </p:stCondLst>
                                  <p:childTnLst>
                                    <p:set>
                                      <p:cBhvr>
                                        <p:cTn id="87" dur="1" fill="hold">
                                          <p:stCondLst>
                                            <p:cond delay="0"/>
                                          </p:stCondLst>
                                        </p:cTn>
                                        <p:tgtEl>
                                          <p:spTgt spid="1048907"/>
                                        </p:tgtEl>
                                        <p:attrNameLst>
                                          <p:attrName>style.visibility</p:attrName>
                                        </p:attrNameLst>
                                      </p:cBhvr>
                                      <p:to>
                                        <p:strVal val="visible"/>
                                      </p:to>
                                    </p:set>
                                    <p:animEffect transition="in" filter="wipe(down)">
                                      <p:cBhvr>
                                        <p:cTn id="88" dur="500"/>
                                        <p:tgtEl>
                                          <p:spTgt spid="1048907"/>
                                        </p:tgtEl>
                                      </p:cBhvr>
                                    </p:animEffect>
                                  </p:childTnLst>
                                </p:cTn>
                              </p:par>
                            </p:childTnLst>
                          </p:cTn>
                        </p:par>
                        <p:par>
                          <p:cTn id="89" fill="hold">
                            <p:stCondLst>
                              <p:cond delay="1000"/>
                            </p:stCondLst>
                            <p:childTnLst>
                              <p:par>
                                <p:cTn id="90" presetID="22" presetClass="entr" presetSubtype="4" fill="hold" grpId="0" nodeType="afterEffect">
                                  <p:stCondLst>
                                    <p:cond delay="0"/>
                                  </p:stCondLst>
                                  <p:childTnLst>
                                    <p:set>
                                      <p:cBhvr>
                                        <p:cTn id="91" dur="1" fill="hold">
                                          <p:stCondLst>
                                            <p:cond delay="0"/>
                                          </p:stCondLst>
                                        </p:cTn>
                                        <p:tgtEl>
                                          <p:spTgt spid="1048908"/>
                                        </p:tgtEl>
                                        <p:attrNameLst>
                                          <p:attrName>style.visibility</p:attrName>
                                        </p:attrNameLst>
                                      </p:cBhvr>
                                      <p:to>
                                        <p:strVal val="visible"/>
                                      </p:to>
                                    </p:set>
                                    <p:animEffect transition="in" filter="wipe(down)">
                                      <p:cBhvr>
                                        <p:cTn id="92" dur="500"/>
                                        <p:tgtEl>
                                          <p:spTgt spid="1048908"/>
                                        </p:tgtEl>
                                      </p:cBhvr>
                                    </p:animEffect>
                                  </p:childTnLst>
                                </p:cTn>
                              </p:par>
                            </p:childTnLst>
                          </p:cTn>
                        </p:par>
                        <p:par>
                          <p:cTn id="93" fill="hold">
                            <p:stCondLst>
                              <p:cond delay="1500"/>
                            </p:stCondLst>
                            <p:childTnLst>
                              <p:par>
                                <p:cTn id="94" presetID="22" presetClass="entr" presetSubtype="4" fill="hold" grpId="0" nodeType="afterEffect">
                                  <p:stCondLst>
                                    <p:cond delay="0"/>
                                  </p:stCondLst>
                                  <p:childTnLst>
                                    <p:set>
                                      <p:cBhvr>
                                        <p:cTn id="95" dur="1" fill="hold">
                                          <p:stCondLst>
                                            <p:cond delay="0"/>
                                          </p:stCondLst>
                                        </p:cTn>
                                        <p:tgtEl>
                                          <p:spTgt spid="1048909"/>
                                        </p:tgtEl>
                                        <p:attrNameLst>
                                          <p:attrName>style.visibility</p:attrName>
                                        </p:attrNameLst>
                                      </p:cBhvr>
                                      <p:to>
                                        <p:strVal val="visible"/>
                                      </p:to>
                                    </p:set>
                                    <p:animEffect transition="in" filter="wipe(down)">
                                      <p:cBhvr>
                                        <p:cTn id="96" dur="500"/>
                                        <p:tgtEl>
                                          <p:spTgt spid="1048909"/>
                                        </p:tgtEl>
                                      </p:cBhvr>
                                    </p:animEffect>
                                  </p:childTnLst>
                                </p:cTn>
                              </p:par>
                            </p:childTnLst>
                          </p:cTn>
                        </p:par>
                        <p:par>
                          <p:cTn id="97" fill="hold">
                            <p:stCondLst>
                              <p:cond delay="2000"/>
                            </p:stCondLst>
                            <p:childTnLst>
                              <p:par>
                                <p:cTn id="98" presetID="22" presetClass="entr" presetSubtype="4" fill="hold" grpId="0" nodeType="afterEffect">
                                  <p:stCondLst>
                                    <p:cond delay="0"/>
                                  </p:stCondLst>
                                  <p:childTnLst>
                                    <p:set>
                                      <p:cBhvr>
                                        <p:cTn id="99" dur="1" fill="hold">
                                          <p:stCondLst>
                                            <p:cond delay="0"/>
                                          </p:stCondLst>
                                        </p:cTn>
                                        <p:tgtEl>
                                          <p:spTgt spid="1048906"/>
                                        </p:tgtEl>
                                        <p:attrNameLst>
                                          <p:attrName>style.visibility</p:attrName>
                                        </p:attrNameLst>
                                      </p:cBhvr>
                                      <p:to>
                                        <p:strVal val="visible"/>
                                      </p:to>
                                    </p:set>
                                    <p:animEffect transition="in" filter="wipe(down)">
                                      <p:cBhvr>
                                        <p:cTn id="100" dur="500"/>
                                        <p:tgtEl>
                                          <p:spTgt spid="1048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84" grpId="0" animBg="1"/>
      <p:bldP spid="1048885" grpId="0" animBg="1"/>
      <p:bldP spid="1048886" grpId="0" animBg="1"/>
      <p:bldP spid="1048887" grpId="0" animBg="1"/>
      <p:bldP spid="1048888" grpId="0" animBg="1"/>
      <p:bldP spid="1048889" grpId="0" bldLvl="0" animBg="1"/>
      <p:bldP spid="1048890" grpId="0" animBg="1"/>
      <p:bldP spid="1048891" grpId="0" bldLvl="0" animBg="1"/>
      <p:bldP spid="1048892" grpId="0" bldLvl="0" animBg="1"/>
      <p:bldP spid="1048893" grpId="0" animBg="1"/>
      <p:bldP spid="1048894" grpId="0" animBg="1"/>
      <p:bldP spid="1048895" grpId="0" animBg="1"/>
      <p:bldP spid="1048896" grpId="0" animBg="1"/>
      <p:bldP spid="1048897" grpId="0"/>
      <p:bldP spid="1048898" grpId="0"/>
      <p:bldP spid="1048899" grpId="0"/>
      <p:bldP spid="1048900" grpId="0"/>
      <p:bldP spid="1048901" grpId="0" animBg="1"/>
      <p:bldP spid="1048901" grpId="1" animBg="1"/>
      <p:bldP spid="1048902" grpId="0" bldLvl="0" animBg="1"/>
      <p:bldP spid="1048903" grpId="0"/>
      <p:bldP spid="1048906" grpId="0"/>
      <p:bldP spid="1048907" grpId="0"/>
      <p:bldP spid="1048908" grpId="0"/>
      <p:bldP spid="10489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占位符 22"/>
          <p:cNvPicPr>
            <a:picLocks noGrp="1" noChangeAspect="1"/>
          </p:cNvPicPr>
          <p:nvPr>
            <p:ph type="pic" sz="quarter" idx="10"/>
          </p:nvPr>
        </p:nvPicPr>
        <p:blipFill>
          <a:blip r:embed="rId3" cstate="print"/>
          <a:srcRect l="16828" r="16828"/>
          <a:stretch>
            <a:fillRect/>
          </a:stretch>
        </p:blipFill>
        <p:spPr>
          <a:xfrm>
            <a:off x="5611164" y="0"/>
            <a:ext cx="7213579" cy="7232650"/>
          </a:xfrm>
        </p:spPr>
      </p:pic>
      <p:sp>
        <p:nvSpPr>
          <p:cNvPr id="1048605" name="等腰三角形 1"/>
          <p:cNvSpPr/>
          <p:nvPr/>
        </p:nvSpPr>
        <p:spPr>
          <a:xfrm>
            <a:off x="6311363" y="0"/>
            <a:ext cx="1398312" cy="1205442"/>
          </a:xfrm>
          <a:prstGeom prst="triangl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06" name="等腰三角形 2"/>
          <p:cNvSpPr/>
          <p:nvPr/>
        </p:nvSpPr>
        <p:spPr>
          <a:xfrm flipV="1">
            <a:off x="6311363" y="1205442"/>
            <a:ext cx="1398312" cy="1205442"/>
          </a:xfrm>
          <a:prstGeom prst="triangle">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07" name="等腰三角形 3"/>
          <p:cNvSpPr/>
          <p:nvPr/>
        </p:nvSpPr>
        <p:spPr>
          <a:xfrm flipV="1">
            <a:off x="7010519" y="0"/>
            <a:ext cx="1398312" cy="1205442"/>
          </a:xfrm>
          <a:prstGeom prst="triangle">
            <a:avLst/>
          </a:prstGeom>
          <a:solidFill>
            <a:srgbClr val="008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08" name="等腰三角形 4"/>
          <p:cNvSpPr/>
          <p:nvPr/>
        </p:nvSpPr>
        <p:spPr>
          <a:xfrm>
            <a:off x="7009442" y="1205442"/>
            <a:ext cx="1398312" cy="1205442"/>
          </a:xfrm>
          <a:prstGeom prst="triangle">
            <a:avLst/>
          </a:prstGeom>
          <a:solidFill>
            <a:srgbClr val="008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09" name="等腰三角形 5"/>
          <p:cNvSpPr/>
          <p:nvPr/>
        </p:nvSpPr>
        <p:spPr>
          <a:xfrm flipV="1">
            <a:off x="7010519" y="2410883"/>
            <a:ext cx="1398312" cy="1205442"/>
          </a:xfrm>
          <a:prstGeom prst="triangl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0" name="等腰三角形 6"/>
          <p:cNvSpPr/>
          <p:nvPr/>
        </p:nvSpPr>
        <p:spPr>
          <a:xfrm>
            <a:off x="7708599" y="2410883"/>
            <a:ext cx="1398312" cy="1205442"/>
          </a:xfrm>
          <a:prstGeom prst="triangle">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1" name="等腰三角形 7"/>
          <p:cNvSpPr/>
          <p:nvPr/>
        </p:nvSpPr>
        <p:spPr>
          <a:xfrm flipV="1">
            <a:off x="8407755" y="2410883"/>
            <a:ext cx="1398312" cy="1205442"/>
          </a:xfrm>
          <a:prstGeom prst="triangle">
            <a:avLst/>
          </a:prstGeom>
          <a:solidFill>
            <a:srgbClr val="008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2" name="等腰三角形 8"/>
          <p:cNvSpPr/>
          <p:nvPr/>
        </p:nvSpPr>
        <p:spPr>
          <a:xfrm flipV="1">
            <a:off x="7708599" y="3616325"/>
            <a:ext cx="1398312" cy="1205442"/>
          </a:xfrm>
          <a:prstGeom prst="triangle">
            <a:avLst/>
          </a:prstGeom>
          <a:solidFill>
            <a:srgbClr val="008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3" name="等腰三角形 9"/>
          <p:cNvSpPr/>
          <p:nvPr/>
        </p:nvSpPr>
        <p:spPr>
          <a:xfrm>
            <a:off x="7010175" y="3616325"/>
            <a:ext cx="1398312" cy="1205442"/>
          </a:xfrm>
          <a:prstGeom prst="triangl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4" name="等腰三角形 10"/>
          <p:cNvSpPr/>
          <p:nvPr/>
        </p:nvSpPr>
        <p:spPr>
          <a:xfrm flipV="1">
            <a:off x="7008905" y="4821766"/>
            <a:ext cx="1398312" cy="1205442"/>
          </a:xfrm>
          <a:prstGeom prst="triangle">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5" name="等腰三角形 11"/>
          <p:cNvSpPr/>
          <p:nvPr/>
        </p:nvSpPr>
        <p:spPr>
          <a:xfrm>
            <a:off x="6308134" y="4821766"/>
            <a:ext cx="1398312" cy="1205442"/>
          </a:xfrm>
          <a:prstGeom prst="triangle">
            <a:avLst/>
          </a:prstGeom>
          <a:solidFill>
            <a:srgbClr val="008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6" name="等腰三角形 19"/>
          <p:cNvSpPr/>
          <p:nvPr/>
        </p:nvSpPr>
        <p:spPr>
          <a:xfrm flipV="1">
            <a:off x="6311362" y="6027207"/>
            <a:ext cx="1398312" cy="1205443"/>
          </a:xfrm>
          <a:prstGeom prst="triangl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7" name="等腰三角形 20"/>
          <p:cNvSpPr/>
          <p:nvPr/>
        </p:nvSpPr>
        <p:spPr>
          <a:xfrm>
            <a:off x="5610592" y="6027207"/>
            <a:ext cx="1398312" cy="1205443"/>
          </a:xfrm>
          <a:prstGeom prst="triangle">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18" name="文本框 13"/>
          <p:cNvSpPr txBox="1"/>
          <p:nvPr/>
        </p:nvSpPr>
        <p:spPr>
          <a:xfrm>
            <a:off x="207010" y="1586230"/>
            <a:ext cx="6803390" cy="329184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pPr>
            <a:r>
              <a:rPr kumimoji="0" lang="zh-CN" altLang="en-US" sz="3600" b="1" i="0" u="none" strike="noStrike" kern="1200" cap="none" spc="0" normalizeH="0" baseline="0" noProof="0" dirty="0" smtClean="0">
                <a:solidFill>
                  <a:schemeClr val="tx1">
                    <a:lumMod val="65000"/>
                    <a:lumOff val="35000"/>
                  </a:schemeClr>
                </a:solidFill>
                <a:effectLst>
                  <a:outerShdw blurRad="38100" dist="19050" dir="2700000" algn="tl" rotWithShape="0">
                    <a:schemeClr val="dk1">
                      <a:alpha val="40000"/>
                    </a:schemeClr>
                  </a:outerShdw>
                </a:effectLst>
                <a:uLnTx/>
                <a:uFillTx/>
                <a:latin typeface="+mn-ea"/>
                <a:ea typeface="+mn-ea"/>
              </a:rPr>
              <a:t>为什么别人的产品自带</a:t>
            </a:r>
            <a:r>
              <a:rPr kumimoji="0" lang="en-US" altLang="zh-CN" sz="3600" b="1" i="0" u="none" strike="noStrike" kern="1200" cap="none" spc="0" normalizeH="0" baseline="0" noProof="0" dirty="0" smtClean="0">
                <a:solidFill>
                  <a:schemeClr val="tx1">
                    <a:lumMod val="65000"/>
                    <a:lumOff val="35000"/>
                  </a:schemeClr>
                </a:solidFill>
                <a:effectLst>
                  <a:outerShdw blurRad="38100" dist="19050" dir="2700000" algn="tl" rotWithShape="0">
                    <a:schemeClr val="dk1">
                      <a:alpha val="40000"/>
                    </a:schemeClr>
                  </a:outerShdw>
                </a:effectLst>
                <a:uLnTx/>
                <a:uFillTx/>
                <a:latin typeface="+mn-ea"/>
                <a:ea typeface="+mn-ea"/>
              </a:rPr>
              <a:t>IP</a:t>
            </a:r>
            <a:r>
              <a:rPr kumimoji="0" lang="zh-CN" altLang="en-US" sz="3600" b="1" i="0" u="none" strike="noStrike" kern="1200" cap="none" spc="0" normalizeH="0" baseline="0" noProof="0" dirty="0" smtClean="0">
                <a:solidFill>
                  <a:schemeClr val="tx1">
                    <a:lumMod val="65000"/>
                    <a:lumOff val="35000"/>
                  </a:schemeClr>
                </a:solidFill>
                <a:effectLst>
                  <a:outerShdw blurRad="38100" dist="19050" dir="2700000" algn="tl" rotWithShape="0">
                    <a:schemeClr val="dk1">
                      <a:alpha val="40000"/>
                    </a:schemeClr>
                  </a:outerShdw>
                </a:effectLst>
                <a:uLnTx/>
                <a:uFillTx/>
                <a:latin typeface="+mn-ea"/>
                <a:ea typeface="+mn-ea"/>
              </a:rPr>
              <a:t>，一上市就被疯抢？甚至还没生产出来，消费者就已经翘首以盼？</a:t>
            </a:r>
          </a:p>
          <a:p>
            <a:pPr marL="0" marR="0" lvl="0" indent="0" defTabSz="914400" rtl="0" eaLnBrk="1" fontAlgn="auto" latinLnBrk="0" hangingPunct="1">
              <a:lnSpc>
                <a:spcPct val="100000"/>
              </a:lnSpc>
              <a:spcBef>
                <a:spcPts val="0"/>
              </a:spcBef>
              <a:spcAft>
                <a:spcPts val="0"/>
              </a:spcAft>
              <a:buClrTx/>
              <a:buSzTx/>
              <a:buFontTx/>
              <a:buNone/>
            </a:pPr>
            <a:endParaRPr kumimoji="0" lang="zh-CN" altLang="en-US" sz="3600" b="1" i="0" u="none" strike="noStrike" kern="1200" cap="none" spc="0" normalizeH="0" baseline="0" noProof="0" dirty="0" smtClean="0">
              <a:solidFill>
                <a:schemeClr val="tx1">
                  <a:lumMod val="65000"/>
                  <a:lumOff val="35000"/>
                </a:schemeClr>
              </a:solidFill>
              <a:effectLst>
                <a:outerShdw blurRad="38100" dist="19050" dir="2700000" algn="tl" rotWithShape="0">
                  <a:schemeClr val="dk1">
                    <a:alpha val="40000"/>
                  </a:schemeClr>
                </a:outerShdw>
              </a:effectLst>
              <a:uLnTx/>
              <a:uFillTx/>
              <a:latin typeface="+mn-ea"/>
              <a:ea typeface="+mn-ea"/>
            </a:endParaRPr>
          </a:p>
          <a:p>
            <a:pPr marL="0" marR="0" lvl="0" indent="0" defTabSz="914400" rtl="0" eaLnBrk="1" fontAlgn="auto" latinLnBrk="0" hangingPunct="1">
              <a:lnSpc>
                <a:spcPct val="100000"/>
              </a:lnSpc>
              <a:spcBef>
                <a:spcPts val="0"/>
              </a:spcBef>
              <a:spcAft>
                <a:spcPts val="0"/>
              </a:spcAft>
              <a:buClrTx/>
              <a:buSzTx/>
              <a:buFontTx/>
              <a:buNone/>
            </a:pPr>
            <a:r>
              <a:rPr kumimoji="0" lang="zh-CN" altLang="en-US" sz="3600" b="1" i="0" u="none" strike="noStrike" kern="1200" cap="none" spc="0" normalizeH="0" baseline="0" noProof="0" dirty="0" smtClean="0">
                <a:solidFill>
                  <a:schemeClr val="tx1">
                    <a:lumMod val="65000"/>
                    <a:lumOff val="35000"/>
                  </a:schemeClr>
                </a:solidFill>
                <a:effectLst>
                  <a:outerShdw blurRad="38100" dist="19050" dir="2700000" algn="tl" rotWithShape="0">
                    <a:schemeClr val="dk1">
                      <a:alpha val="40000"/>
                    </a:schemeClr>
                  </a:outerShdw>
                </a:effectLst>
                <a:uLnTx/>
                <a:uFillTx/>
                <a:latin typeface="+mn-ea"/>
                <a:ea typeface="+mn-ea"/>
              </a:rPr>
              <a:t>为什么你的产品质量很好，价格便宜却无人问津？</a:t>
            </a: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048605"/>
                                        </p:tgtEl>
                                        <p:attrNameLst>
                                          <p:attrName>style.visibility</p:attrName>
                                        </p:attrNameLst>
                                      </p:cBhvr>
                                      <p:to>
                                        <p:strVal val="visible"/>
                                      </p:to>
                                    </p:set>
                                    <p:anim calcmode="lin" valueType="num">
                                      <p:cBhvr>
                                        <p:cTn id="7" dur="500" fill="hold"/>
                                        <p:tgtEl>
                                          <p:spTgt spid="1048605"/>
                                        </p:tgtEl>
                                        <p:attrNameLst>
                                          <p:attrName>ppt_x</p:attrName>
                                        </p:attrNameLst>
                                      </p:cBhvr>
                                      <p:tavLst>
                                        <p:tav tm="0">
                                          <p:val>
                                            <p:strVal val="#ppt_x"/>
                                          </p:val>
                                        </p:tav>
                                        <p:tav tm="100000">
                                          <p:val>
                                            <p:strVal val="#ppt_x"/>
                                          </p:val>
                                        </p:tav>
                                      </p:tavLst>
                                    </p:anim>
                                    <p:anim calcmode="lin" valueType="num">
                                      <p:cBhvr>
                                        <p:cTn id="8" dur="500" fill="hold"/>
                                        <p:tgtEl>
                                          <p:spTgt spid="1048605"/>
                                        </p:tgtEl>
                                        <p:attrNameLst>
                                          <p:attrName>ppt_y</p:attrName>
                                        </p:attrNameLst>
                                      </p:cBhvr>
                                      <p:tavLst>
                                        <p:tav tm="0">
                                          <p:val>
                                            <p:strVal val="#ppt_y+#ppt_h/2"/>
                                          </p:val>
                                        </p:tav>
                                        <p:tav tm="100000">
                                          <p:val>
                                            <p:strVal val="#ppt_y"/>
                                          </p:val>
                                        </p:tav>
                                      </p:tavLst>
                                    </p:anim>
                                    <p:anim calcmode="lin" valueType="num">
                                      <p:cBhvr>
                                        <p:cTn id="9" dur="500" fill="hold"/>
                                        <p:tgtEl>
                                          <p:spTgt spid="1048605"/>
                                        </p:tgtEl>
                                        <p:attrNameLst>
                                          <p:attrName>ppt_w</p:attrName>
                                        </p:attrNameLst>
                                      </p:cBhvr>
                                      <p:tavLst>
                                        <p:tav tm="0">
                                          <p:val>
                                            <p:strVal val="#ppt_w"/>
                                          </p:val>
                                        </p:tav>
                                        <p:tav tm="100000">
                                          <p:val>
                                            <p:strVal val="#ppt_w"/>
                                          </p:val>
                                        </p:tav>
                                      </p:tavLst>
                                    </p:anim>
                                    <p:anim calcmode="lin" valueType="num">
                                      <p:cBhvr>
                                        <p:cTn id="10" dur="500" fill="hold"/>
                                        <p:tgtEl>
                                          <p:spTgt spid="1048605"/>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048606"/>
                                        </p:tgtEl>
                                        <p:attrNameLst>
                                          <p:attrName>style.visibility</p:attrName>
                                        </p:attrNameLst>
                                      </p:cBhvr>
                                      <p:to>
                                        <p:strVal val="visible"/>
                                      </p:to>
                                    </p:set>
                                    <p:anim calcmode="lin" valueType="num">
                                      <p:cBhvr>
                                        <p:cTn id="13" dur="500" fill="hold"/>
                                        <p:tgtEl>
                                          <p:spTgt spid="1048606"/>
                                        </p:tgtEl>
                                        <p:attrNameLst>
                                          <p:attrName>ppt_x</p:attrName>
                                        </p:attrNameLst>
                                      </p:cBhvr>
                                      <p:tavLst>
                                        <p:tav tm="0">
                                          <p:val>
                                            <p:strVal val="#ppt_x"/>
                                          </p:val>
                                        </p:tav>
                                        <p:tav tm="100000">
                                          <p:val>
                                            <p:strVal val="#ppt_x"/>
                                          </p:val>
                                        </p:tav>
                                      </p:tavLst>
                                    </p:anim>
                                    <p:anim calcmode="lin" valueType="num">
                                      <p:cBhvr>
                                        <p:cTn id="14" dur="500" fill="hold"/>
                                        <p:tgtEl>
                                          <p:spTgt spid="1048606"/>
                                        </p:tgtEl>
                                        <p:attrNameLst>
                                          <p:attrName>ppt_y</p:attrName>
                                        </p:attrNameLst>
                                      </p:cBhvr>
                                      <p:tavLst>
                                        <p:tav tm="0">
                                          <p:val>
                                            <p:strVal val="#ppt_y-#ppt_h/2"/>
                                          </p:val>
                                        </p:tav>
                                        <p:tav tm="100000">
                                          <p:val>
                                            <p:strVal val="#ppt_y"/>
                                          </p:val>
                                        </p:tav>
                                      </p:tavLst>
                                    </p:anim>
                                    <p:anim calcmode="lin" valueType="num">
                                      <p:cBhvr>
                                        <p:cTn id="15" dur="500" fill="hold"/>
                                        <p:tgtEl>
                                          <p:spTgt spid="1048606"/>
                                        </p:tgtEl>
                                        <p:attrNameLst>
                                          <p:attrName>ppt_w</p:attrName>
                                        </p:attrNameLst>
                                      </p:cBhvr>
                                      <p:tavLst>
                                        <p:tav tm="0">
                                          <p:val>
                                            <p:strVal val="#ppt_w"/>
                                          </p:val>
                                        </p:tav>
                                        <p:tav tm="100000">
                                          <p:val>
                                            <p:strVal val="#ppt_w"/>
                                          </p:val>
                                        </p:tav>
                                      </p:tavLst>
                                    </p:anim>
                                    <p:anim calcmode="lin" valueType="num">
                                      <p:cBhvr>
                                        <p:cTn id="16" dur="500" fill="hold"/>
                                        <p:tgtEl>
                                          <p:spTgt spid="1048606"/>
                                        </p:tgtEl>
                                        <p:attrNameLst>
                                          <p:attrName>ppt_h</p:attrName>
                                        </p:attrNameLst>
                                      </p:cBhvr>
                                      <p:tavLst>
                                        <p:tav tm="0">
                                          <p:val>
                                            <p:fltVal val="0"/>
                                          </p:val>
                                        </p:tav>
                                        <p:tav tm="100000">
                                          <p:val>
                                            <p:strVal val="#ppt_h"/>
                                          </p:val>
                                        </p:tav>
                                      </p:tavLst>
                                    </p:anim>
                                  </p:childTnLst>
                                </p:cTn>
                              </p:par>
                              <p:par>
                                <p:cTn id="17" presetID="17" presetClass="entr" presetSubtype="1" fill="hold" grpId="0" nodeType="withEffect">
                                  <p:stCondLst>
                                    <p:cond delay="0"/>
                                  </p:stCondLst>
                                  <p:childTnLst>
                                    <p:set>
                                      <p:cBhvr>
                                        <p:cTn id="18" dur="1" fill="hold">
                                          <p:stCondLst>
                                            <p:cond delay="0"/>
                                          </p:stCondLst>
                                        </p:cTn>
                                        <p:tgtEl>
                                          <p:spTgt spid="1048607"/>
                                        </p:tgtEl>
                                        <p:attrNameLst>
                                          <p:attrName>style.visibility</p:attrName>
                                        </p:attrNameLst>
                                      </p:cBhvr>
                                      <p:to>
                                        <p:strVal val="visible"/>
                                      </p:to>
                                    </p:set>
                                    <p:anim calcmode="lin" valueType="num">
                                      <p:cBhvr>
                                        <p:cTn id="19" dur="500" fill="hold"/>
                                        <p:tgtEl>
                                          <p:spTgt spid="1048607"/>
                                        </p:tgtEl>
                                        <p:attrNameLst>
                                          <p:attrName>ppt_x</p:attrName>
                                        </p:attrNameLst>
                                      </p:cBhvr>
                                      <p:tavLst>
                                        <p:tav tm="0">
                                          <p:val>
                                            <p:strVal val="#ppt_x"/>
                                          </p:val>
                                        </p:tav>
                                        <p:tav tm="100000">
                                          <p:val>
                                            <p:strVal val="#ppt_x"/>
                                          </p:val>
                                        </p:tav>
                                      </p:tavLst>
                                    </p:anim>
                                    <p:anim calcmode="lin" valueType="num">
                                      <p:cBhvr>
                                        <p:cTn id="20" dur="500" fill="hold"/>
                                        <p:tgtEl>
                                          <p:spTgt spid="1048607"/>
                                        </p:tgtEl>
                                        <p:attrNameLst>
                                          <p:attrName>ppt_y</p:attrName>
                                        </p:attrNameLst>
                                      </p:cBhvr>
                                      <p:tavLst>
                                        <p:tav tm="0">
                                          <p:val>
                                            <p:strVal val="#ppt_y-#ppt_h/2"/>
                                          </p:val>
                                        </p:tav>
                                        <p:tav tm="100000">
                                          <p:val>
                                            <p:strVal val="#ppt_y"/>
                                          </p:val>
                                        </p:tav>
                                      </p:tavLst>
                                    </p:anim>
                                    <p:anim calcmode="lin" valueType="num">
                                      <p:cBhvr>
                                        <p:cTn id="21" dur="500" fill="hold"/>
                                        <p:tgtEl>
                                          <p:spTgt spid="1048607"/>
                                        </p:tgtEl>
                                        <p:attrNameLst>
                                          <p:attrName>ppt_w</p:attrName>
                                        </p:attrNameLst>
                                      </p:cBhvr>
                                      <p:tavLst>
                                        <p:tav tm="0">
                                          <p:val>
                                            <p:strVal val="#ppt_w"/>
                                          </p:val>
                                        </p:tav>
                                        <p:tav tm="100000">
                                          <p:val>
                                            <p:strVal val="#ppt_w"/>
                                          </p:val>
                                        </p:tav>
                                      </p:tavLst>
                                    </p:anim>
                                    <p:anim calcmode="lin" valueType="num">
                                      <p:cBhvr>
                                        <p:cTn id="22" dur="500" fill="hold"/>
                                        <p:tgtEl>
                                          <p:spTgt spid="1048607"/>
                                        </p:tgtEl>
                                        <p:attrNameLst>
                                          <p:attrName>ppt_h</p:attrName>
                                        </p:attrNameLst>
                                      </p:cBhvr>
                                      <p:tavLst>
                                        <p:tav tm="0">
                                          <p:val>
                                            <p:fltVal val="0"/>
                                          </p:val>
                                        </p:tav>
                                        <p:tav tm="100000">
                                          <p:val>
                                            <p:strVal val="#ppt_h"/>
                                          </p:val>
                                        </p:tav>
                                      </p:tavLst>
                                    </p:anim>
                                  </p:childTnLst>
                                </p:cTn>
                              </p:par>
                              <p:par>
                                <p:cTn id="23" presetID="17" presetClass="entr" presetSubtype="4" fill="hold" grpId="0" nodeType="withEffect">
                                  <p:stCondLst>
                                    <p:cond delay="0"/>
                                  </p:stCondLst>
                                  <p:childTnLst>
                                    <p:set>
                                      <p:cBhvr>
                                        <p:cTn id="24" dur="1" fill="hold">
                                          <p:stCondLst>
                                            <p:cond delay="0"/>
                                          </p:stCondLst>
                                        </p:cTn>
                                        <p:tgtEl>
                                          <p:spTgt spid="1048608"/>
                                        </p:tgtEl>
                                        <p:attrNameLst>
                                          <p:attrName>style.visibility</p:attrName>
                                        </p:attrNameLst>
                                      </p:cBhvr>
                                      <p:to>
                                        <p:strVal val="visible"/>
                                      </p:to>
                                    </p:set>
                                    <p:anim calcmode="lin" valueType="num">
                                      <p:cBhvr>
                                        <p:cTn id="25" dur="500" fill="hold"/>
                                        <p:tgtEl>
                                          <p:spTgt spid="1048608"/>
                                        </p:tgtEl>
                                        <p:attrNameLst>
                                          <p:attrName>ppt_x</p:attrName>
                                        </p:attrNameLst>
                                      </p:cBhvr>
                                      <p:tavLst>
                                        <p:tav tm="0">
                                          <p:val>
                                            <p:strVal val="#ppt_x"/>
                                          </p:val>
                                        </p:tav>
                                        <p:tav tm="100000">
                                          <p:val>
                                            <p:strVal val="#ppt_x"/>
                                          </p:val>
                                        </p:tav>
                                      </p:tavLst>
                                    </p:anim>
                                    <p:anim calcmode="lin" valueType="num">
                                      <p:cBhvr>
                                        <p:cTn id="26" dur="500" fill="hold"/>
                                        <p:tgtEl>
                                          <p:spTgt spid="1048608"/>
                                        </p:tgtEl>
                                        <p:attrNameLst>
                                          <p:attrName>ppt_y</p:attrName>
                                        </p:attrNameLst>
                                      </p:cBhvr>
                                      <p:tavLst>
                                        <p:tav tm="0">
                                          <p:val>
                                            <p:strVal val="#ppt_y+#ppt_h/2"/>
                                          </p:val>
                                        </p:tav>
                                        <p:tav tm="100000">
                                          <p:val>
                                            <p:strVal val="#ppt_y"/>
                                          </p:val>
                                        </p:tav>
                                      </p:tavLst>
                                    </p:anim>
                                    <p:anim calcmode="lin" valueType="num">
                                      <p:cBhvr>
                                        <p:cTn id="27" dur="500" fill="hold"/>
                                        <p:tgtEl>
                                          <p:spTgt spid="1048608"/>
                                        </p:tgtEl>
                                        <p:attrNameLst>
                                          <p:attrName>ppt_w</p:attrName>
                                        </p:attrNameLst>
                                      </p:cBhvr>
                                      <p:tavLst>
                                        <p:tav tm="0">
                                          <p:val>
                                            <p:strVal val="#ppt_w"/>
                                          </p:val>
                                        </p:tav>
                                        <p:tav tm="100000">
                                          <p:val>
                                            <p:strVal val="#ppt_w"/>
                                          </p:val>
                                        </p:tav>
                                      </p:tavLst>
                                    </p:anim>
                                    <p:anim calcmode="lin" valueType="num">
                                      <p:cBhvr>
                                        <p:cTn id="28" dur="500" fill="hold"/>
                                        <p:tgtEl>
                                          <p:spTgt spid="1048608"/>
                                        </p:tgtEl>
                                        <p:attrNameLst>
                                          <p:attrName>ppt_h</p:attrName>
                                        </p:attrNameLst>
                                      </p:cBhvr>
                                      <p:tavLst>
                                        <p:tav tm="0">
                                          <p:val>
                                            <p:fltVal val="0"/>
                                          </p:val>
                                        </p:tav>
                                        <p:tav tm="100000">
                                          <p:val>
                                            <p:strVal val="#ppt_h"/>
                                          </p:val>
                                        </p:tav>
                                      </p:tavLst>
                                    </p:anim>
                                  </p:childTnLst>
                                </p:cTn>
                              </p:par>
                              <p:par>
                                <p:cTn id="29" presetID="17" presetClass="entr" presetSubtype="1" fill="hold" grpId="0" nodeType="withEffect">
                                  <p:stCondLst>
                                    <p:cond delay="0"/>
                                  </p:stCondLst>
                                  <p:childTnLst>
                                    <p:set>
                                      <p:cBhvr>
                                        <p:cTn id="30" dur="1" fill="hold">
                                          <p:stCondLst>
                                            <p:cond delay="0"/>
                                          </p:stCondLst>
                                        </p:cTn>
                                        <p:tgtEl>
                                          <p:spTgt spid="1048609"/>
                                        </p:tgtEl>
                                        <p:attrNameLst>
                                          <p:attrName>style.visibility</p:attrName>
                                        </p:attrNameLst>
                                      </p:cBhvr>
                                      <p:to>
                                        <p:strVal val="visible"/>
                                      </p:to>
                                    </p:set>
                                    <p:anim calcmode="lin" valueType="num">
                                      <p:cBhvr>
                                        <p:cTn id="31" dur="500" fill="hold"/>
                                        <p:tgtEl>
                                          <p:spTgt spid="1048609"/>
                                        </p:tgtEl>
                                        <p:attrNameLst>
                                          <p:attrName>ppt_x</p:attrName>
                                        </p:attrNameLst>
                                      </p:cBhvr>
                                      <p:tavLst>
                                        <p:tav tm="0">
                                          <p:val>
                                            <p:strVal val="#ppt_x"/>
                                          </p:val>
                                        </p:tav>
                                        <p:tav tm="100000">
                                          <p:val>
                                            <p:strVal val="#ppt_x"/>
                                          </p:val>
                                        </p:tav>
                                      </p:tavLst>
                                    </p:anim>
                                    <p:anim calcmode="lin" valueType="num">
                                      <p:cBhvr>
                                        <p:cTn id="32" dur="500" fill="hold"/>
                                        <p:tgtEl>
                                          <p:spTgt spid="1048609"/>
                                        </p:tgtEl>
                                        <p:attrNameLst>
                                          <p:attrName>ppt_y</p:attrName>
                                        </p:attrNameLst>
                                      </p:cBhvr>
                                      <p:tavLst>
                                        <p:tav tm="0">
                                          <p:val>
                                            <p:strVal val="#ppt_y-#ppt_h/2"/>
                                          </p:val>
                                        </p:tav>
                                        <p:tav tm="100000">
                                          <p:val>
                                            <p:strVal val="#ppt_y"/>
                                          </p:val>
                                        </p:tav>
                                      </p:tavLst>
                                    </p:anim>
                                    <p:anim calcmode="lin" valueType="num">
                                      <p:cBhvr>
                                        <p:cTn id="33" dur="500" fill="hold"/>
                                        <p:tgtEl>
                                          <p:spTgt spid="1048609"/>
                                        </p:tgtEl>
                                        <p:attrNameLst>
                                          <p:attrName>ppt_w</p:attrName>
                                        </p:attrNameLst>
                                      </p:cBhvr>
                                      <p:tavLst>
                                        <p:tav tm="0">
                                          <p:val>
                                            <p:strVal val="#ppt_w"/>
                                          </p:val>
                                        </p:tav>
                                        <p:tav tm="100000">
                                          <p:val>
                                            <p:strVal val="#ppt_w"/>
                                          </p:val>
                                        </p:tav>
                                      </p:tavLst>
                                    </p:anim>
                                    <p:anim calcmode="lin" valueType="num">
                                      <p:cBhvr>
                                        <p:cTn id="34" dur="500" fill="hold"/>
                                        <p:tgtEl>
                                          <p:spTgt spid="1048609"/>
                                        </p:tgtEl>
                                        <p:attrNameLst>
                                          <p:attrName>ppt_h</p:attrName>
                                        </p:attrNameLst>
                                      </p:cBhvr>
                                      <p:tavLst>
                                        <p:tav tm="0">
                                          <p:val>
                                            <p:fltVal val="0"/>
                                          </p:val>
                                        </p:tav>
                                        <p:tav tm="100000">
                                          <p:val>
                                            <p:strVal val="#ppt_h"/>
                                          </p:val>
                                        </p:tav>
                                      </p:tavLst>
                                    </p:anim>
                                  </p:childTnLst>
                                </p:cTn>
                              </p:par>
                              <p:par>
                                <p:cTn id="35" presetID="17" presetClass="entr" presetSubtype="4" fill="hold" grpId="0" nodeType="withEffect">
                                  <p:stCondLst>
                                    <p:cond delay="0"/>
                                  </p:stCondLst>
                                  <p:childTnLst>
                                    <p:set>
                                      <p:cBhvr>
                                        <p:cTn id="36" dur="1" fill="hold">
                                          <p:stCondLst>
                                            <p:cond delay="0"/>
                                          </p:stCondLst>
                                        </p:cTn>
                                        <p:tgtEl>
                                          <p:spTgt spid="1048610"/>
                                        </p:tgtEl>
                                        <p:attrNameLst>
                                          <p:attrName>style.visibility</p:attrName>
                                        </p:attrNameLst>
                                      </p:cBhvr>
                                      <p:to>
                                        <p:strVal val="visible"/>
                                      </p:to>
                                    </p:set>
                                    <p:anim calcmode="lin" valueType="num">
                                      <p:cBhvr>
                                        <p:cTn id="37" dur="500" fill="hold"/>
                                        <p:tgtEl>
                                          <p:spTgt spid="1048610"/>
                                        </p:tgtEl>
                                        <p:attrNameLst>
                                          <p:attrName>ppt_x</p:attrName>
                                        </p:attrNameLst>
                                      </p:cBhvr>
                                      <p:tavLst>
                                        <p:tav tm="0">
                                          <p:val>
                                            <p:strVal val="#ppt_x"/>
                                          </p:val>
                                        </p:tav>
                                        <p:tav tm="100000">
                                          <p:val>
                                            <p:strVal val="#ppt_x"/>
                                          </p:val>
                                        </p:tav>
                                      </p:tavLst>
                                    </p:anim>
                                    <p:anim calcmode="lin" valueType="num">
                                      <p:cBhvr>
                                        <p:cTn id="38" dur="500" fill="hold"/>
                                        <p:tgtEl>
                                          <p:spTgt spid="1048610"/>
                                        </p:tgtEl>
                                        <p:attrNameLst>
                                          <p:attrName>ppt_y</p:attrName>
                                        </p:attrNameLst>
                                      </p:cBhvr>
                                      <p:tavLst>
                                        <p:tav tm="0">
                                          <p:val>
                                            <p:strVal val="#ppt_y+#ppt_h/2"/>
                                          </p:val>
                                        </p:tav>
                                        <p:tav tm="100000">
                                          <p:val>
                                            <p:strVal val="#ppt_y"/>
                                          </p:val>
                                        </p:tav>
                                      </p:tavLst>
                                    </p:anim>
                                    <p:anim calcmode="lin" valueType="num">
                                      <p:cBhvr>
                                        <p:cTn id="39" dur="500" fill="hold"/>
                                        <p:tgtEl>
                                          <p:spTgt spid="1048610"/>
                                        </p:tgtEl>
                                        <p:attrNameLst>
                                          <p:attrName>ppt_w</p:attrName>
                                        </p:attrNameLst>
                                      </p:cBhvr>
                                      <p:tavLst>
                                        <p:tav tm="0">
                                          <p:val>
                                            <p:strVal val="#ppt_w"/>
                                          </p:val>
                                        </p:tav>
                                        <p:tav tm="100000">
                                          <p:val>
                                            <p:strVal val="#ppt_w"/>
                                          </p:val>
                                        </p:tav>
                                      </p:tavLst>
                                    </p:anim>
                                    <p:anim calcmode="lin" valueType="num">
                                      <p:cBhvr>
                                        <p:cTn id="40" dur="500" fill="hold"/>
                                        <p:tgtEl>
                                          <p:spTgt spid="1048610"/>
                                        </p:tgtEl>
                                        <p:attrNameLst>
                                          <p:attrName>ppt_h</p:attrName>
                                        </p:attrNameLst>
                                      </p:cBhvr>
                                      <p:tavLst>
                                        <p:tav tm="0">
                                          <p:val>
                                            <p:fltVal val="0"/>
                                          </p:val>
                                        </p:tav>
                                        <p:tav tm="100000">
                                          <p:val>
                                            <p:strVal val="#ppt_h"/>
                                          </p:val>
                                        </p:tav>
                                      </p:tavLst>
                                    </p:anim>
                                  </p:childTnLst>
                                </p:cTn>
                              </p:par>
                              <p:par>
                                <p:cTn id="41" presetID="17" presetClass="entr" presetSubtype="1" fill="hold" grpId="0" nodeType="withEffect">
                                  <p:stCondLst>
                                    <p:cond delay="0"/>
                                  </p:stCondLst>
                                  <p:childTnLst>
                                    <p:set>
                                      <p:cBhvr>
                                        <p:cTn id="42" dur="1" fill="hold">
                                          <p:stCondLst>
                                            <p:cond delay="0"/>
                                          </p:stCondLst>
                                        </p:cTn>
                                        <p:tgtEl>
                                          <p:spTgt spid="1048611"/>
                                        </p:tgtEl>
                                        <p:attrNameLst>
                                          <p:attrName>style.visibility</p:attrName>
                                        </p:attrNameLst>
                                      </p:cBhvr>
                                      <p:to>
                                        <p:strVal val="visible"/>
                                      </p:to>
                                    </p:set>
                                    <p:anim calcmode="lin" valueType="num">
                                      <p:cBhvr>
                                        <p:cTn id="43" dur="500" fill="hold"/>
                                        <p:tgtEl>
                                          <p:spTgt spid="1048611"/>
                                        </p:tgtEl>
                                        <p:attrNameLst>
                                          <p:attrName>ppt_x</p:attrName>
                                        </p:attrNameLst>
                                      </p:cBhvr>
                                      <p:tavLst>
                                        <p:tav tm="0">
                                          <p:val>
                                            <p:strVal val="#ppt_x"/>
                                          </p:val>
                                        </p:tav>
                                        <p:tav tm="100000">
                                          <p:val>
                                            <p:strVal val="#ppt_x"/>
                                          </p:val>
                                        </p:tav>
                                      </p:tavLst>
                                    </p:anim>
                                    <p:anim calcmode="lin" valueType="num">
                                      <p:cBhvr>
                                        <p:cTn id="44" dur="500" fill="hold"/>
                                        <p:tgtEl>
                                          <p:spTgt spid="1048611"/>
                                        </p:tgtEl>
                                        <p:attrNameLst>
                                          <p:attrName>ppt_y</p:attrName>
                                        </p:attrNameLst>
                                      </p:cBhvr>
                                      <p:tavLst>
                                        <p:tav tm="0">
                                          <p:val>
                                            <p:strVal val="#ppt_y-#ppt_h/2"/>
                                          </p:val>
                                        </p:tav>
                                        <p:tav tm="100000">
                                          <p:val>
                                            <p:strVal val="#ppt_y"/>
                                          </p:val>
                                        </p:tav>
                                      </p:tavLst>
                                    </p:anim>
                                    <p:anim calcmode="lin" valueType="num">
                                      <p:cBhvr>
                                        <p:cTn id="45" dur="500" fill="hold"/>
                                        <p:tgtEl>
                                          <p:spTgt spid="1048611"/>
                                        </p:tgtEl>
                                        <p:attrNameLst>
                                          <p:attrName>ppt_w</p:attrName>
                                        </p:attrNameLst>
                                      </p:cBhvr>
                                      <p:tavLst>
                                        <p:tav tm="0">
                                          <p:val>
                                            <p:strVal val="#ppt_w"/>
                                          </p:val>
                                        </p:tav>
                                        <p:tav tm="100000">
                                          <p:val>
                                            <p:strVal val="#ppt_w"/>
                                          </p:val>
                                        </p:tav>
                                      </p:tavLst>
                                    </p:anim>
                                    <p:anim calcmode="lin" valueType="num">
                                      <p:cBhvr>
                                        <p:cTn id="46" dur="500" fill="hold"/>
                                        <p:tgtEl>
                                          <p:spTgt spid="1048611"/>
                                        </p:tgtEl>
                                        <p:attrNameLst>
                                          <p:attrName>ppt_h</p:attrName>
                                        </p:attrNameLst>
                                      </p:cBhvr>
                                      <p:tavLst>
                                        <p:tav tm="0">
                                          <p:val>
                                            <p:fltVal val="0"/>
                                          </p:val>
                                        </p:tav>
                                        <p:tav tm="100000">
                                          <p:val>
                                            <p:strVal val="#ppt_h"/>
                                          </p:val>
                                        </p:tav>
                                      </p:tavLst>
                                    </p:anim>
                                  </p:childTnLst>
                                </p:cTn>
                              </p:par>
                              <p:par>
                                <p:cTn id="47" presetID="17" presetClass="entr" presetSubtype="1" fill="hold" grpId="0" nodeType="withEffect">
                                  <p:stCondLst>
                                    <p:cond delay="0"/>
                                  </p:stCondLst>
                                  <p:childTnLst>
                                    <p:set>
                                      <p:cBhvr>
                                        <p:cTn id="48" dur="1" fill="hold">
                                          <p:stCondLst>
                                            <p:cond delay="0"/>
                                          </p:stCondLst>
                                        </p:cTn>
                                        <p:tgtEl>
                                          <p:spTgt spid="1048612"/>
                                        </p:tgtEl>
                                        <p:attrNameLst>
                                          <p:attrName>style.visibility</p:attrName>
                                        </p:attrNameLst>
                                      </p:cBhvr>
                                      <p:to>
                                        <p:strVal val="visible"/>
                                      </p:to>
                                    </p:set>
                                    <p:anim calcmode="lin" valueType="num">
                                      <p:cBhvr>
                                        <p:cTn id="49" dur="500" fill="hold"/>
                                        <p:tgtEl>
                                          <p:spTgt spid="1048612"/>
                                        </p:tgtEl>
                                        <p:attrNameLst>
                                          <p:attrName>ppt_x</p:attrName>
                                        </p:attrNameLst>
                                      </p:cBhvr>
                                      <p:tavLst>
                                        <p:tav tm="0">
                                          <p:val>
                                            <p:strVal val="#ppt_x"/>
                                          </p:val>
                                        </p:tav>
                                        <p:tav tm="100000">
                                          <p:val>
                                            <p:strVal val="#ppt_x"/>
                                          </p:val>
                                        </p:tav>
                                      </p:tavLst>
                                    </p:anim>
                                    <p:anim calcmode="lin" valueType="num">
                                      <p:cBhvr>
                                        <p:cTn id="50" dur="500" fill="hold"/>
                                        <p:tgtEl>
                                          <p:spTgt spid="1048612"/>
                                        </p:tgtEl>
                                        <p:attrNameLst>
                                          <p:attrName>ppt_y</p:attrName>
                                        </p:attrNameLst>
                                      </p:cBhvr>
                                      <p:tavLst>
                                        <p:tav tm="0">
                                          <p:val>
                                            <p:strVal val="#ppt_y-#ppt_h/2"/>
                                          </p:val>
                                        </p:tav>
                                        <p:tav tm="100000">
                                          <p:val>
                                            <p:strVal val="#ppt_y"/>
                                          </p:val>
                                        </p:tav>
                                      </p:tavLst>
                                    </p:anim>
                                    <p:anim calcmode="lin" valueType="num">
                                      <p:cBhvr>
                                        <p:cTn id="51" dur="500" fill="hold"/>
                                        <p:tgtEl>
                                          <p:spTgt spid="1048612"/>
                                        </p:tgtEl>
                                        <p:attrNameLst>
                                          <p:attrName>ppt_w</p:attrName>
                                        </p:attrNameLst>
                                      </p:cBhvr>
                                      <p:tavLst>
                                        <p:tav tm="0">
                                          <p:val>
                                            <p:strVal val="#ppt_w"/>
                                          </p:val>
                                        </p:tav>
                                        <p:tav tm="100000">
                                          <p:val>
                                            <p:strVal val="#ppt_w"/>
                                          </p:val>
                                        </p:tav>
                                      </p:tavLst>
                                    </p:anim>
                                    <p:anim calcmode="lin" valueType="num">
                                      <p:cBhvr>
                                        <p:cTn id="52" dur="500" fill="hold"/>
                                        <p:tgtEl>
                                          <p:spTgt spid="1048612"/>
                                        </p:tgtEl>
                                        <p:attrNameLst>
                                          <p:attrName>ppt_h</p:attrName>
                                        </p:attrNameLst>
                                      </p:cBhvr>
                                      <p:tavLst>
                                        <p:tav tm="0">
                                          <p:val>
                                            <p:fltVal val="0"/>
                                          </p:val>
                                        </p:tav>
                                        <p:tav tm="100000">
                                          <p:val>
                                            <p:strVal val="#ppt_h"/>
                                          </p:val>
                                        </p:tav>
                                      </p:tavLst>
                                    </p:anim>
                                  </p:childTnLst>
                                </p:cTn>
                              </p:par>
                              <p:par>
                                <p:cTn id="53" presetID="17" presetClass="entr" presetSubtype="4" fill="hold" grpId="0" nodeType="withEffect">
                                  <p:stCondLst>
                                    <p:cond delay="0"/>
                                  </p:stCondLst>
                                  <p:childTnLst>
                                    <p:set>
                                      <p:cBhvr>
                                        <p:cTn id="54" dur="1" fill="hold">
                                          <p:stCondLst>
                                            <p:cond delay="0"/>
                                          </p:stCondLst>
                                        </p:cTn>
                                        <p:tgtEl>
                                          <p:spTgt spid="1048613"/>
                                        </p:tgtEl>
                                        <p:attrNameLst>
                                          <p:attrName>style.visibility</p:attrName>
                                        </p:attrNameLst>
                                      </p:cBhvr>
                                      <p:to>
                                        <p:strVal val="visible"/>
                                      </p:to>
                                    </p:set>
                                    <p:anim calcmode="lin" valueType="num">
                                      <p:cBhvr>
                                        <p:cTn id="55" dur="500" fill="hold"/>
                                        <p:tgtEl>
                                          <p:spTgt spid="1048613"/>
                                        </p:tgtEl>
                                        <p:attrNameLst>
                                          <p:attrName>ppt_x</p:attrName>
                                        </p:attrNameLst>
                                      </p:cBhvr>
                                      <p:tavLst>
                                        <p:tav tm="0">
                                          <p:val>
                                            <p:strVal val="#ppt_x"/>
                                          </p:val>
                                        </p:tav>
                                        <p:tav tm="100000">
                                          <p:val>
                                            <p:strVal val="#ppt_x"/>
                                          </p:val>
                                        </p:tav>
                                      </p:tavLst>
                                    </p:anim>
                                    <p:anim calcmode="lin" valueType="num">
                                      <p:cBhvr>
                                        <p:cTn id="56" dur="500" fill="hold"/>
                                        <p:tgtEl>
                                          <p:spTgt spid="1048613"/>
                                        </p:tgtEl>
                                        <p:attrNameLst>
                                          <p:attrName>ppt_y</p:attrName>
                                        </p:attrNameLst>
                                      </p:cBhvr>
                                      <p:tavLst>
                                        <p:tav tm="0">
                                          <p:val>
                                            <p:strVal val="#ppt_y+#ppt_h/2"/>
                                          </p:val>
                                        </p:tav>
                                        <p:tav tm="100000">
                                          <p:val>
                                            <p:strVal val="#ppt_y"/>
                                          </p:val>
                                        </p:tav>
                                      </p:tavLst>
                                    </p:anim>
                                    <p:anim calcmode="lin" valueType="num">
                                      <p:cBhvr>
                                        <p:cTn id="57" dur="500" fill="hold"/>
                                        <p:tgtEl>
                                          <p:spTgt spid="1048613"/>
                                        </p:tgtEl>
                                        <p:attrNameLst>
                                          <p:attrName>ppt_w</p:attrName>
                                        </p:attrNameLst>
                                      </p:cBhvr>
                                      <p:tavLst>
                                        <p:tav tm="0">
                                          <p:val>
                                            <p:strVal val="#ppt_w"/>
                                          </p:val>
                                        </p:tav>
                                        <p:tav tm="100000">
                                          <p:val>
                                            <p:strVal val="#ppt_w"/>
                                          </p:val>
                                        </p:tav>
                                      </p:tavLst>
                                    </p:anim>
                                    <p:anim calcmode="lin" valueType="num">
                                      <p:cBhvr>
                                        <p:cTn id="58" dur="500" fill="hold"/>
                                        <p:tgtEl>
                                          <p:spTgt spid="1048613"/>
                                        </p:tgtEl>
                                        <p:attrNameLst>
                                          <p:attrName>ppt_h</p:attrName>
                                        </p:attrNameLst>
                                      </p:cBhvr>
                                      <p:tavLst>
                                        <p:tav tm="0">
                                          <p:val>
                                            <p:fltVal val="0"/>
                                          </p:val>
                                        </p:tav>
                                        <p:tav tm="100000">
                                          <p:val>
                                            <p:strVal val="#ppt_h"/>
                                          </p:val>
                                        </p:tav>
                                      </p:tavLst>
                                    </p:anim>
                                  </p:childTnLst>
                                </p:cTn>
                              </p:par>
                              <p:par>
                                <p:cTn id="59" presetID="17" presetClass="entr" presetSubtype="1" fill="hold" grpId="0" nodeType="withEffect">
                                  <p:stCondLst>
                                    <p:cond delay="0"/>
                                  </p:stCondLst>
                                  <p:childTnLst>
                                    <p:set>
                                      <p:cBhvr>
                                        <p:cTn id="60" dur="1" fill="hold">
                                          <p:stCondLst>
                                            <p:cond delay="0"/>
                                          </p:stCondLst>
                                        </p:cTn>
                                        <p:tgtEl>
                                          <p:spTgt spid="1048614"/>
                                        </p:tgtEl>
                                        <p:attrNameLst>
                                          <p:attrName>style.visibility</p:attrName>
                                        </p:attrNameLst>
                                      </p:cBhvr>
                                      <p:to>
                                        <p:strVal val="visible"/>
                                      </p:to>
                                    </p:set>
                                    <p:anim calcmode="lin" valueType="num">
                                      <p:cBhvr>
                                        <p:cTn id="61" dur="500" fill="hold"/>
                                        <p:tgtEl>
                                          <p:spTgt spid="1048614"/>
                                        </p:tgtEl>
                                        <p:attrNameLst>
                                          <p:attrName>ppt_x</p:attrName>
                                        </p:attrNameLst>
                                      </p:cBhvr>
                                      <p:tavLst>
                                        <p:tav tm="0">
                                          <p:val>
                                            <p:strVal val="#ppt_x"/>
                                          </p:val>
                                        </p:tav>
                                        <p:tav tm="100000">
                                          <p:val>
                                            <p:strVal val="#ppt_x"/>
                                          </p:val>
                                        </p:tav>
                                      </p:tavLst>
                                    </p:anim>
                                    <p:anim calcmode="lin" valueType="num">
                                      <p:cBhvr>
                                        <p:cTn id="62" dur="500" fill="hold"/>
                                        <p:tgtEl>
                                          <p:spTgt spid="1048614"/>
                                        </p:tgtEl>
                                        <p:attrNameLst>
                                          <p:attrName>ppt_y</p:attrName>
                                        </p:attrNameLst>
                                      </p:cBhvr>
                                      <p:tavLst>
                                        <p:tav tm="0">
                                          <p:val>
                                            <p:strVal val="#ppt_y-#ppt_h/2"/>
                                          </p:val>
                                        </p:tav>
                                        <p:tav tm="100000">
                                          <p:val>
                                            <p:strVal val="#ppt_y"/>
                                          </p:val>
                                        </p:tav>
                                      </p:tavLst>
                                    </p:anim>
                                    <p:anim calcmode="lin" valueType="num">
                                      <p:cBhvr>
                                        <p:cTn id="63" dur="500" fill="hold"/>
                                        <p:tgtEl>
                                          <p:spTgt spid="1048614"/>
                                        </p:tgtEl>
                                        <p:attrNameLst>
                                          <p:attrName>ppt_w</p:attrName>
                                        </p:attrNameLst>
                                      </p:cBhvr>
                                      <p:tavLst>
                                        <p:tav tm="0">
                                          <p:val>
                                            <p:strVal val="#ppt_w"/>
                                          </p:val>
                                        </p:tav>
                                        <p:tav tm="100000">
                                          <p:val>
                                            <p:strVal val="#ppt_w"/>
                                          </p:val>
                                        </p:tav>
                                      </p:tavLst>
                                    </p:anim>
                                    <p:anim calcmode="lin" valueType="num">
                                      <p:cBhvr>
                                        <p:cTn id="64" dur="500" fill="hold"/>
                                        <p:tgtEl>
                                          <p:spTgt spid="1048614"/>
                                        </p:tgtEl>
                                        <p:attrNameLst>
                                          <p:attrName>ppt_h</p:attrName>
                                        </p:attrNameLst>
                                      </p:cBhvr>
                                      <p:tavLst>
                                        <p:tav tm="0">
                                          <p:val>
                                            <p:fltVal val="0"/>
                                          </p:val>
                                        </p:tav>
                                        <p:tav tm="100000">
                                          <p:val>
                                            <p:strVal val="#ppt_h"/>
                                          </p:val>
                                        </p:tav>
                                      </p:tavLst>
                                    </p:anim>
                                  </p:childTnLst>
                                </p:cTn>
                              </p:par>
                              <p:par>
                                <p:cTn id="65" presetID="17" presetClass="entr" presetSubtype="4" fill="hold" grpId="0" nodeType="withEffect">
                                  <p:stCondLst>
                                    <p:cond delay="0"/>
                                  </p:stCondLst>
                                  <p:childTnLst>
                                    <p:set>
                                      <p:cBhvr>
                                        <p:cTn id="66" dur="1" fill="hold">
                                          <p:stCondLst>
                                            <p:cond delay="0"/>
                                          </p:stCondLst>
                                        </p:cTn>
                                        <p:tgtEl>
                                          <p:spTgt spid="1048615"/>
                                        </p:tgtEl>
                                        <p:attrNameLst>
                                          <p:attrName>style.visibility</p:attrName>
                                        </p:attrNameLst>
                                      </p:cBhvr>
                                      <p:to>
                                        <p:strVal val="visible"/>
                                      </p:to>
                                    </p:set>
                                    <p:anim calcmode="lin" valueType="num">
                                      <p:cBhvr>
                                        <p:cTn id="67" dur="500" fill="hold"/>
                                        <p:tgtEl>
                                          <p:spTgt spid="1048615"/>
                                        </p:tgtEl>
                                        <p:attrNameLst>
                                          <p:attrName>ppt_x</p:attrName>
                                        </p:attrNameLst>
                                      </p:cBhvr>
                                      <p:tavLst>
                                        <p:tav tm="0">
                                          <p:val>
                                            <p:strVal val="#ppt_x"/>
                                          </p:val>
                                        </p:tav>
                                        <p:tav tm="100000">
                                          <p:val>
                                            <p:strVal val="#ppt_x"/>
                                          </p:val>
                                        </p:tav>
                                      </p:tavLst>
                                    </p:anim>
                                    <p:anim calcmode="lin" valueType="num">
                                      <p:cBhvr>
                                        <p:cTn id="68" dur="500" fill="hold"/>
                                        <p:tgtEl>
                                          <p:spTgt spid="1048615"/>
                                        </p:tgtEl>
                                        <p:attrNameLst>
                                          <p:attrName>ppt_y</p:attrName>
                                        </p:attrNameLst>
                                      </p:cBhvr>
                                      <p:tavLst>
                                        <p:tav tm="0">
                                          <p:val>
                                            <p:strVal val="#ppt_y+#ppt_h/2"/>
                                          </p:val>
                                        </p:tav>
                                        <p:tav tm="100000">
                                          <p:val>
                                            <p:strVal val="#ppt_y"/>
                                          </p:val>
                                        </p:tav>
                                      </p:tavLst>
                                    </p:anim>
                                    <p:anim calcmode="lin" valueType="num">
                                      <p:cBhvr>
                                        <p:cTn id="69" dur="500" fill="hold"/>
                                        <p:tgtEl>
                                          <p:spTgt spid="1048615"/>
                                        </p:tgtEl>
                                        <p:attrNameLst>
                                          <p:attrName>ppt_w</p:attrName>
                                        </p:attrNameLst>
                                      </p:cBhvr>
                                      <p:tavLst>
                                        <p:tav tm="0">
                                          <p:val>
                                            <p:strVal val="#ppt_w"/>
                                          </p:val>
                                        </p:tav>
                                        <p:tav tm="100000">
                                          <p:val>
                                            <p:strVal val="#ppt_w"/>
                                          </p:val>
                                        </p:tav>
                                      </p:tavLst>
                                    </p:anim>
                                    <p:anim calcmode="lin" valueType="num">
                                      <p:cBhvr>
                                        <p:cTn id="70" dur="500" fill="hold"/>
                                        <p:tgtEl>
                                          <p:spTgt spid="1048615"/>
                                        </p:tgtEl>
                                        <p:attrNameLst>
                                          <p:attrName>ppt_h</p:attrName>
                                        </p:attrNameLst>
                                      </p:cBhvr>
                                      <p:tavLst>
                                        <p:tav tm="0">
                                          <p:val>
                                            <p:fltVal val="0"/>
                                          </p:val>
                                        </p:tav>
                                        <p:tav tm="100000">
                                          <p:val>
                                            <p:strVal val="#ppt_h"/>
                                          </p:val>
                                        </p:tav>
                                      </p:tavLst>
                                    </p:anim>
                                  </p:childTnLst>
                                </p:cTn>
                              </p:par>
                              <p:par>
                                <p:cTn id="71" presetID="17" presetClass="entr" presetSubtype="1" fill="hold" grpId="0" nodeType="withEffect">
                                  <p:stCondLst>
                                    <p:cond delay="0"/>
                                  </p:stCondLst>
                                  <p:childTnLst>
                                    <p:set>
                                      <p:cBhvr>
                                        <p:cTn id="72" dur="1" fill="hold">
                                          <p:stCondLst>
                                            <p:cond delay="0"/>
                                          </p:stCondLst>
                                        </p:cTn>
                                        <p:tgtEl>
                                          <p:spTgt spid="1048616"/>
                                        </p:tgtEl>
                                        <p:attrNameLst>
                                          <p:attrName>style.visibility</p:attrName>
                                        </p:attrNameLst>
                                      </p:cBhvr>
                                      <p:to>
                                        <p:strVal val="visible"/>
                                      </p:to>
                                    </p:set>
                                    <p:anim calcmode="lin" valueType="num">
                                      <p:cBhvr>
                                        <p:cTn id="73" dur="500" fill="hold"/>
                                        <p:tgtEl>
                                          <p:spTgt spid="1048616"/>
                                        </p:tgtEl>
                                        <p:attrNameLst>
                                          <p:attrName>ppt_x</p:attrName>
                                        </p:attrNameLst>
                                      </p:cBhvr>
                                      <p:tavLst>
                                        <p:tav tm="0">
                                          <p:val>
                                            <p:strVal val="#ppt_x"/>
                                          </p:val>
                                        </p:tav>
                                        <p:tav tm="100000">
                                          <p:val>
                                            <p:strVal val="#ppt_x"/>
                                          </p:val>
                                        </p:tav>
                                      </p:tavLst>
                                    </p:anim>
                                    <p:anim calcmode="lin" valueType="num">
                                      <p:cBhvr>
                                        <p:cTn id="74" dur="500" fill="hold"/>
                                        <p:tgtEl>
                                          <p:spTgt spid="1048616"/>
                                        </p:tgtEl>
                                        <p:attrNameLst>
                                          <p:attrName>ppt_y</p:attrName>
                                        </p:attrNameLst>
                                      </p:cBhvr>
                                      <p:tavLst>
                                        <p:tav tm="0">
                                          <p:val>
                                            <p:strVal val="#ppt_y-#ppt_h/2"/>
                                          </p:val>
                                        </p:tav>
                                        <p:tav tm="100000">
                                          <p:val>
                                            <p:strVal val="#ppt_y"/>
                                          </p:val>
                                        </p:tav>
                                      </p:tavLst>
                                    </p:anim>
                                    <p:anim calcmode="lin" valueType="num">
                                      <p:cBhvr>
                                        <p:cTn id="75" dur="500" fill="hold"/>
                                        <p:tgtEl>
                                          <p:spTgt spid="1048616"/>
                                        </p:tgtEl>
                                        <p:attrNameLst>
                                          <p:attrName>ppt_w</p:attrName>
                                        </p:attrNameLst>
                                      </p:cBhvr>
                                      <p:tavLst>
                                        <p:tav tm="0">
                                          <p:val>
                                            <p:strVal val="#ppt_w"/>
                                          </p:val>
                                        </p:tav>
                                        <p:tav tm="100000">
                                          <p:val>
                                            <p:strVal val="#ppt_w"/>
                                          </p:val>
                                        </p:tav>
                                      </p:tavLst>
                                    </p:anim>
                                    <p:anim calcmode="lin" valueType="num">
                                      <p:cBhvr>
                                        <p:cTn id="76" dur="500" fill="hold"/>
                                        <p:tgtEl>
                                          <p:spTgt spid="1048616"/>
                                        </p:tgtEl>
                                        <p:attrNameLst>
                                          <p:attrName>ppt_h</p:attrName>
                                        </p:attrNameLst>
                                      </p:cBhvr>
                                      <p:tavLst>
                                        <p:tav tm="0">
                                          <p:val>
                                            <p:fltVal val="0"/>
                                          </p:val>
                                        </p:tav>
                                        <p:tav tm="100000">
                                          <p:val>
                                            <p:strVal val="#ppt_h"/>
                                          </p:val>
                                        </p:tav>
                                      </p:tavLst>
                                    </p:anim>
                                  </p:childTnLst>
                                </p:cTn>
                              </p:par>
                              <p:par>
                                <p:cTn id="77" presetID="17" presetClass="entr" presetSubtype="4" fill="hold" grpId="0" nodeType="withEffect">
                                  <p:stCondLst>
                                    <p:cond delay="0"/>
                                  </p:stCondLst>
                                  <p:childTnLst>
                                    <p:set>
                                      <p:cBhvr>
                                        <p:cTn id="78" dur="1" fill="hold">
                                          <p:stCondLst>
                                            <p:cond delay="0"/>
                                          </p:stCondLst>
                                        </p:cTn>
                                        <p:tgtEl>
                                          <p:spTgt spid="1048617"/>
                                        </p:tgtEl>
                                        <p:attrNameLst>
                                          <p:attrName>style.visibility</p:attrName>
                                        </p:attrNameLst>
                                      </p:cBhvr>
                                      <p:to>
                                        <p:strVal val="visible"/>
                                      </p:to>
                                    </p:set>
                                    <p:anim calcmode="lin" valueType="num">
                                      <p:cBhvr>
                                        <p:cTn id="79" dur="500" fill="hold"/>
                                        <p:tgtEl>
                                          <p:spTgt spid="1048617"/>
                                        </p:tgtEl>
                                        <p:attrNameLst>
                                          <p:attrName>ppt_x</p:attrName>
                                        </p:attrNameLst>
                                      </p:cBhvr>
                                      <p:tavLst>
                                        <p:tav tm="0">
                                          <p:val>
                                            <p:strVal val="#ppt_x"/>
                                          </p:val>
                                        </p:tav>
                                        <p:tav tm="100000">
                                          <p:val>
                                            <p:strVal val="#ppt_x"/>
                                          </p:val>
                                        </p:tav>
                                      </p:tavLst>
                                    </p:anim>
                                    <p:anim calcmode="lin" valueType="num">
                                      <p:cBhvr>
                                        <p:cTn id="80" dur="500" fill="hold"/>
                                        <p:tgtEl>
                                          <p:spTgt spid="1048617"/>
                                        </p:tgtEl>
                                        <p:attrNameLst>
                                          <p:attrName>ppt_y</p:attrName>
                                        </p:attrNameLst>
                                      </p:cBhvr>
                                      <p:tavLst>
                                        <p:tav tm="0">
                                          <p:val>
                                            <p:strVal val="#ppt_y+#ppt_h/2"/>
                                          </p:val>
                                        </p:tav>
                                        <p:tav tm="100000">
                                          <p:val>
                                            <p:strVal val="#ppt_y"/>
                                          </p:val>
                                        </p:tav>
                                      </p:tavLst>
                                    </p:anim>
                                    <p:anim calcmode="lin" valueType="num">
                                      <p:cBhvr>
                                        <p:cTn id="81" dur="500" fill="hold"/>
                                        <p:tgtEl>
                                          <p:spTgt spid="1048617"/>
                                        </p:tgtEl>
                                        <p:attrNameLst>
                                          <p:attrName>ppt_w</p:attrName>
                                        </p:attrNameLst>
                                      </p:cBhvr>
                                      <p:tavLst>
                                        <p:tav tm="0">
                                          <p:val>
                                            <p:strVal val="#ppt_w"/>
                                          </p:val>
                                        </p:tav>
                                        <p:tav tm="100000">
                                          <p:val>
                                            <p:strVal val="#ppt_w"/>
                                          </p:val>
                                        </p:tav>
                                      </p:tavLst>
                                    </p:anim>
                                    <p:anim calcmode="lin" valueType="num">
                                      <p:cBhvr>
                                        <p:cTn id="82" dur="500" fill="hold"/>
                                        <p:tgtEl>
                                          <p:spTgt spid="1048617"/>
                                        </p:tgtEl>
                                        <p:attrNameLst>
                                          <p:attrName>ppt_h</p:attrName>
                                        </p:attrNameLst>
                                      </p:cBhvr>
                                      <p:tavLst>
                                        <p:tav tm="0">
                                          <p:val>
                                            <p:fltVal val="0"/>
                                          </p:val>
                                        </p:tav>
                                        <p:tav tm="100000">
                                          <p:val>
                                            <p:strVal val="#ppt_h"/>
                                          </p:val>
                                        </p:tav>
                                      </p:tavLst>
                                    </p:anim>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2097155"/>
                                        </p:tgtEl>
                                        <p:attrNameLst>
                                          <p:attrName>style.visibility</p:attrName>
                                        </p:attrNameLst>
                                      </p:cBhvr>
                                      <p:to>
                                        <p:strVal val="visible"/>
                                      </p:to>
                                    </p:set>
                                    <p:animEffect transition="in" filter="fade">
                                      <p:cBhvr>
                                        <p:cTn id="86" dur="500"/>
                                        <p:tgtEl>
                                          <p:spTgt spid="2097155"/>
                                        </p:tgtEl>
                                      </p:cBhvr>
                                    </p:animEffect>
                                  </p:childTnLst>
                                </p:cTn>
                              </p:par>
                            </p:childTnLst>
                          </p:cTn>
                        </p:par>
                        <p:par>
                          <p:cTn id="87" fill="hold">
                            <p:stCondLst>
                              <p:cond delay="1000"/>
                            </p:stCondLst>
                            <p:childTnLst>
                              <p:par>
                                <p:cTn id="88" presetID="2" presetClass="entr" presetSubtype="4" fill="hold" grpId="0" nodeType="afterEffect">
                                  <p:stCondLst>
                                    <p:cond delay="0"/>
                                  </p:stCondLst>
                                  <p:childTnLst>
                                    <p:set>
                                      <p:cBhvr>
                                        <p:cTn id="89" dur="1" fill="hold">
                                          <p:stCondLst>
                                            <p:cond delay="0"/>
                                          </p:stCondLst>
                                        </p:cTn>
                                        <p:tgtEl>
                                          <p:spTgt spid="1048618"/>
                                        </p:tgtEl>
                                        <p:attrNameLst>
                                          <p:attrName>style.visibility</p:attrName>
                                        </p:attrNameLst>
                                      </p:cBhvr>
                                      <p:to>
                                        <p:strVal val="visible"/>
                                      </p:to>
                                    </p:set>
                                    <p:anim calcmode="lin" valueType="num">
                                      <p:cBhvr additive="base">
                                        <p:cTn id="90" dur="500" fill="hold"/>
                                        <p:tgtEl>
                                          <p:spTgt spid="1048618"/>
                                        </p:tgtEl>
                                        <p:attrNameLst>
                                          <p:attrName>ppt_x</p:attrName>
                                        </p:attrNameLst>
                                      </p:cBhvr>
                                      <p:tavLst>
                                        <p:tav tm="0">
                                          <p:val>
                                            <p:strVal val="#ppt_x"/>
                                          </p:val>
                                        </p:tav>
                                        <p:tav tm="100000">
                                          <p:val>
                                            <p:strVal val="#ppt_x"/>
                                          </p:val>
                                        </p:tav>
                                      </p:tavLst>
                                    </p:anim>
                                    <p:anim calcmode="lin" valueType="num">
                                      <p:cBhvr additive="base">
                                        <p:cTn id="91" dur="500" fill="hold"/>
                                        <p:tgtEl>
                                          <p:spTgt spid="10486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bldLvl="0" animBg="1"/>
      <p:bldP spid="1048606" grpId="0" bldLvl="0" animBg="1"/>
      <p:bldP spid="1048607" grpId="0" bldLvl="0" animBg="1"/>
      <p:bldP spid="1048608" grpId="0" bldLvl="0" animBg="1"/>
      <p:bldP spid="1048609" grpId="0" bldLvl="0" animBg="1"/>
      <p:bldP spid="1048610" grpId="0" bldLvl="0" animBg="1"/>
      <p:bldP spid="1048611" grpId="0" bldLvl="0" animBg="1"/>
      <p:bldP spid="1048612" grpId="0" bldLvl="0" animBg="1"/>
      <p:bldP spid="1048613" grpId="0" bldLvl="0" animBg="1"/>
      <p:bldP spid="1048614" grpId="0" bldLvl="0" animBg="1"/>
      <p:bldP spid="1048615" grpId="0" bldLvl="0" animBg="1"/>
      <p:bldP spid="1048616" grpId="0" bldLvl="0" animBg="1"/>
      <p:bldP spid="1048617" grpId="0" bldLvl="0" animBg="1"/>
      <p:bldP spid="10486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5" name="图片 5" descr="公司服务商"/>
          <p:cNvPicPr>
            <a:picLocks noChangeAspect="1"/>
          </p:cNvPicPr>
          <p:nvPr/>
        </p:nvPicPr>
        <p:blipFill>
          <a:blip r:embed="rId3" cstate="print"/>
          <a:srcRect t="1351"/>
          <a:stretch>
            <a:fillRect/>
          </a:stretch>
        </p:blipFill>
        <p:spPr>
          <a:xfrm>
            <a:off x="1400175" y="1039495"/>
            <a:ext cx="10058400" cy="5194300"/>
          </a:xfrm>
          <a:prstGeom prst="rect">
            <a:avLst/>
          </a:prstGeom>
        </p:spPr>
      </p:pic>
      <p:sp>
        <p:nvSpPr>
          <p:cNvPr id="1048913" name="Freeform 6"/>
          <p:cNvSpPr/>
          <p:nvPr/>
        </p:nvSpPr>
        <p:spPr bwMode="auto">
          <a:xfrm>
            <a:off x="-10808" y="5773488"/>
            <a:ext cx="12880367" cy="1459162"/>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048914" name="Freeform 7"/>
          <p:cNvSpPr/>
          <p:nvPr/>
        </p:nvSpPr>
        <p:spPr bwMode="auto">
          <a:xfrm>
            <a:off x="-10808" y="6105756"/>
            <a:ext cx="12880367" cy="1126893"/>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1048915" name="椭圆 34"/>
          <p:cNvSpPr/>
          <p:nvPr/>
        </p:nvSpPr>
        <p:spPr>
          <a:xfrm>
            <a:off x="462243" y="468552"/>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D40"/>
              </a:solidFill>
            </a:endParaRPr>
          </a:p>
        </p:txBody>
      </p:sp>
      <p:pic>
        <p:nvPicPr>
          <p:cNvPr id="2097196" name="图片 2" descr="1"/>
          <p:cNvPicPr>
            <a:picLocks noChangeAspect="1"/>
          </p:cNvPicPr>
          <p:nvPr/>
        </p:nvPicPr>
        <p:blipFill>
          <a:blip r:embed="rId4" cstate="print"/>
          <a:stretch>
            <a:fillRect/>
          </a:stretch>
        </p:blipFill>
        <p:spPr>
          <a:xfrm>
            <a:off x="1400175" y="468630"/>
            <a:ext cx="1536065" cy="516255"/>
          </a:xfrm>
          <a:prstGeom prst="rect">
            <a:avLst/>
          </a:prstGeom>
        </p:spPr>
      </p:pic>
      <p:sp>
        <p:nvSpPr>
          <p:cNvPr id="1048916" name="文本框 6"/>
          <p:cNvSpPr txBox="1"/>
          <p:nvPr/>
        </p:nvSpPr>
        <p:spPr>
          <a:xfrm>
            <a:off x="3043555" y="468630"/>
            <a:ext cx="5089525" cy="521970"/>
          </a:xfrm>
          <a:prstGeom prst="rect">
            <a:avLst/>
          </a:prstGeom>
          <a:noFill/>
        </p:spPr>
        <p:txBody>
          <a:bodyPr wrap="square" rtlCol="0">
            <a:spAutoFit/>
          </a:bodyPr>
          <a:lstStyle/>
          <a:p>
            <a:r>
              <a:rPr lang="en-US" altLang="zh-CN" sz="2800">
                <a:solidFill>
                  <a:srgbClr val="005D40"/>
                </a:solidFill>
                <a:effectLst>
                  <a:outerShdw blurRad="38100" dist="25400" dir="5400000" algn="ctr" rotWithShape="0">
                    <a:srgbClr val="6E747A">
                      <a:alpha val="43000"/>
                    </a:srgbClr>
                  </a:outerShdw>
                </a:effectLst>
                <a:latin typeface="+mj-ea"/>
                <a:ea typeface="+mj-ea"/>
              </a:rPr>
              <a:t>塑造品牌形象，提升企业价值</a:t>
            </a:r>
          </a:p>
        </p:txBody>
      </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48913"/>
                                        </p:tgtEl>
                                        <p:attrNameLst>
                                          <p:attrName>style.visibility</p:attrName>
                                        </p:attrNameLst>
                                      </p:cBhvr>
                                      <p:to>
                                        <p:strVal val="visible"/>
                                      </p:to>
                                    </p:set>
                                    <p:animEffect transition="in" filter="barn(inVertical)">
                                      <p:cBhvr>
                                        <p:cTn id="7" dur="500"/>
                                        <p:tgtEl>
                                          <p:spTgt spid="10489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48914"/>
                                        </p:tgtEl>
                                        <p:attrNameLst>
                                          <p:attrName>style.visibility</p:attrName>
                                        </p:attrNameLst>
                                      </p:cBhvr>
                                      <p:to>
                                        <p:strVal val="visible"/>
                                      </p:to>
                                    </p:set>
                                    <p:animEffect transition="in" filter="barn(inVertical)">
                                      <p:cBhvr>
                                        <p:cTn id="11" dur="500"/>
                                        <p:tgtEl>
                                          <p:spTgt spid="104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13" grpId="0" bldLvl="0" animBg="1"/>
      <p:bldP spid="104891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组合 5"/>
          <p:cNvGrpSpPr/>
          <p:nvPr/>
        </p:nvGrpSpPr>
        <p:grpSpPr>
          <a:xfrm>
            <a:off x="1688465" y="1212215"/>
            <a:ext cx="9408160" cy="676910"/>
            <a:chOff x="2659" y="2926"/>
            <a:chExt cx="14816" cy="1066"/>
          </a:xfrm>
        </p:grpSpPr>
        <p:sp>
          <p:nvSpPr>
            <p:cNvPr id="1048920" name="文本框 22"/>
            <p:cNvSpPr txBox="1"/>
            <p:nvPr/>
          </p:nvSpPr>
          <p:spPr>
            <a:xfrm>
              <a:off x="3855" y="2926"/>
              <a:ext cx="13620" cy="1066"/>
            </a:xfrm>
            <a:prstGeom prst="rect">
              <a:avLst/>
            </a:prstGeom>
            <a:noFill/>
          </p:spPr>
          <p:txBody>
            <a:bodyPr wrap="square" lIns="0" tIns="0" rIns="0" bIns="0" rtlCol="0">
              <a:spAutoFit/>
            </a:bodyPr>
            <a:lstStyle/>
            <a:p>
              <a:pPr defTabSz="963930"/>
              <a:r>
                <a:rPr lang="zh-CN" sz="44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思考与交流，你的品牌应该怎样做？</a:t>
              </a:r>
            </a:p>
          </p:txBody>
        </p:sp>
        <p:sp>
          <p:nvSpPr>
            <p:cNvPr id="1048921" name="椭圆 4"/>
            <p:cNvSpPr/>
            <p:nvPr/>
          </p:nvSpPr>
          <p:spPr>
            <a:xfrm>
              <a:off x="2659" y="3136"/>
              <a:ext cx="646" cy="646"/>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D40"/>
                </a:solidFill>
              </a:endParaRPr>
            </a:p>
          </p:txBody>
        </p:sp>
      </p:grpSp>
      <p:grpSp>
        <p:nvGrpSpPr>
          <p:cNvPr id="158" name="组合 9"/>
          <p:cNvGrpSpPr/>
          <p:nvPr/>
        </p:nvGrpSpPr>
        <p:grpSpPr>
          <a:xfrm>
            <a:off x="2185113" y="2830546"/>
            <a:ext cx="8407400" cy="3818890"/>
            <a:chOff x="3401" y="4342"/>
            <a:chExt cx="13240" cy="6014"/>
          </a:xfrm>
        </p:grpSpPr>
        <p:pic>
          <p:nvPicPr>
            <p:cNvPr id="2097197" name="图片 62" descr="二维码"/>
            <p:cNvPicPr>
              <a:picLocks noChangeAspect="1"/>
            </p:cNvPicPr>
            <p:nvPr/>
          </p:nvPicPr>
          <p:blipFill>
            <a:blip r:embed="rId3" cstate="print"/>
            <a:srcRect l="3150" t="19441" r="2573" b="10089"/>
            <a:stretch>
              <a:fillRect/>
            </a:stretch>
          </p:blipFill>
          <p:spPr>
            <a:xfrm>
              <a:off x="10925" y="4502"/>
              <a:ext cx="5716" cy="5680"/>
            </a:xfrm>
            <a:prstGeom prst="rect">
              <a:avLst/>
            </a:prstGeom>
          </p:spPr>
        </p:pic>
        <p:pic>
          <p:nvPicPr>
            <p:cNvPr id="2097198" name="图片 3" descr="公众号二维码"/>
            <p:cNvPicPr>
              <a:picLocks noChangeAspect="1"/>
            </p:cNvPicPr>
            <p:nvPr/>
          </p:nvPicPr>
          <p:blipFill>
            <a:blip r:embed="rId4" cstate="print"/>
            <a:stretch>
              <a:fillRect/>
            </a:stretch>
          </p:blipFill>
          <p:spPr>
            <a:xfrm>
              <a:off x="3401" y="4342"/>
              <a:ext cx="6014" cy="6014"/>
            </a:xfrm>
            <a:prstGeom prst="rect">
              <a:avLst/>
            </a:prstGeom>
          </p:spPr>
        </p:pic>
      </p:gr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fill="hold"/>
                                        <p:tgtEl>
                                          <p:spTgt spid="157"/>
                                        </p:tgtEl>
                                        <p:attrNameLst>
                                          <p:attrName>ppt_x</p:attrName>
                                        </p:attrNameLst>
                                      </p:cBhvr>
                                      <p:tavLst>
                                        <p:tav tm="0">
                                          <p:val>
                                            <p:strVal val="#ppt_x"/>
                                          </p:val>
                                        </p:tav>
                                        <p:tav tm="100000">
                                          <p:val>
                                            <p:strVal val="#ppt_x"/>
                                          </p:val>
                                        </p:tav>
                                      </p:tavLst>
                                    </p:anim>
                                    <p:anim calcmode="lin" valueType="num">
                                      <p:cBhvr additive="base">
                                        <p:cTn id="8"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diamond(in)">
                                      <p:cBhvr>
                                        <p:cTn id="13" dur="2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MH_Others_1"/>
          <p:cNvSpPr txBox="1"/>
          <p:nvPr>
            <p:custDataLst>
              <p:tags r:id="rId1"/>
            </p:custDataLst>
          </p:nvPr>
        </p:nvSpPr>
        <p:spPr>
          <a:xfrm>
            <a:off x="3521121" y="1489047"/>
            <a:ext cx="1714501" cy="3794592"/>
          </a:xfrm>
          <a:prstGeom prst="rect">
            <a:avLst/>
          </a:prstGeom>
          <a:noFill/>
        </p:spPr>
        <p:txBody>
          <a:bodyPr vert="eaVert" wrap="square" lIns="0" tIns="0" rIns="0" bIns="0" rtlCol="0" anchor="ctr" anchorCtr="0">
            <a:spAutoFit/>
          </a:bodyPr>
          <a:lstStyle/>
          <a:p>
            <a:pPr algn="ctr"/>
            <a:r>
              <a:rPr lang="zh-CN" altLang="en-US" sz="11500" b="1"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目录</a:t>
            </a:r>
            <a:endParaRPr lang="zh-CN" altLang="en-US" sz="115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23" name="MH_Others_2"/>
          <p:cNvSpPr txBox="1"/>
          <p:nvPr>
            <p:custDataLst>
              <p:tags r:id="rId2"/>
            </p:custDataLst>
          </p:nvPr>
        </p:nvSpPr>
        <p:spPr>
          <a:xfrm rot="5400000">
            <a:off x="1645732" y="3047789"/>
            <a:ext cx="3299296" cy="677108"/>
          </a:xfrm>
          <a:prstGeom prst="rect">
            <a:avLst/>
          </a:prstGeom>
          <a:noFill/>
        </p:spPr>
        <p:txBody>
          <a:bodyPr wrap="square" lIns="0" tIns="0" rIns="0" bIns="0">
            <a:spAutoFit/>
          </a:bodyPr>
          <a:lstStyle/>
          <a:p>
            <a:pPr algn="ctr"/>
            <a:r>
              <a:rPr lang="en-US" altLang="zh-CN" sz="4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4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24" name="MH_Number_1"/>
          <p:cNvSpPr/>
          <p:nvPr>
            <p:custDataLst>
              <p:tags r:id="rId3"/>
            </p:custDataLst>
          </p:nvPr>
        </p:nvSpPr>
        <p:spPr>
          <a:xfrm>
            <a:off x="5753290" y="3100205"/>
            <a:ext cx="379667" cy="379667"/>
          </a:xfrm>
          <a:prstGeom prst="ellipse">
            <a:avLst/>
          </a:prstGeom>
          <a:solidFill>
            <a:srgbClr val="005D4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p>
        </p:txBody>
      </p:sp>
      <p:sp>
        <p:nvSpPr>
          <p:cNvPr id="1048625" name="MH_Entry_1"/>
          <p:cNvSpPr/>
          <p:nvPr>
            <p:custDataLst>
              <p:tags r:id="rId4"/>
            </p:custDataLst>
          </p:nvPr>
        </p:nvSpPr>
        <p:spPr>
          <a:xfrm>
            <a:off x="6284374" y="2956286"/>
            <a:ext cx="4076700" cy="5054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nSpc>
                <a:spcPct val="130000"/>
              </a:lnSpc>
            </a:pPr>
            <a:r>
              <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六步打造属于你的完美品牌</a:t>
            </a:r>
          </a:p>
        </p:txBody>
      </p:sp>
      <p:sp>
        <p:nvSpPr>
          <p:cNvPr id="1048626" name="MH_Number_2"/>
          <p:cNvSpPr/>
          <p:nvPr>
            <p:custDataLst>
              <p:tags r:id="rId5"/>
            </p:custDataLst>
          </p:nvPr>
        </p:nvSpPr>
        <p:spPr>
          <a:xfrm>
            <a:off x="5753291" y="3957091"/>
            <a:ext cx="379667" cy="37966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p>
        </p:txBody>
      </p:sp>
      <p:sp>
        <p:nvSpPr>
          <p:cNvPr id="1048627" name="MH_Entry_2"/>
          <p:cNvSpPr/>
          <p:nvPr>
            <p:custDataLst>
              <p:tags r:id="rId6"/>
            </p:custDataLst>
          </p:nvPr>
        </p:nvSpPr>
        <p:spPr>
          <a:xfrm>
            <a:off x="6284374" y="3844907"/>
            <a:ext cx="3900805" cy="5061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lnSpc>
                <a:spcPct val="130000"/>
              </a:lnSpc>
            </a:pPr>
            <a:r>
              <a:rPr lang="zh-CN" altLang="en-US" sz="253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企业和品牌</a:t>
            </a:r>
            <a:r>
              <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发展的三个阶段</a:t>
            </a:r>
          </a:p>
        </p:txBody>
      </p:sp>
      <p:sp>
        <p:nvSpPr>
          <p:cNvPr id="1048628" name="MH_Number_3"/>
          <p:cNvSpPr/>
          <p:nvPr>
            <p:custDataLst>
              <p:tags r:id="rId7"/>
            </p:custDataLst>
          </p:nvPr>
        </p:nvSpPr>
        <p:spPr>
          <a:xfrm>
            <a:off x="5753291" y="4723233"/>
            <a:ext cx="379667" cy="379667"/>
          </a:xfrm>
          <a:prstGeom prst="ellipse">
            <a:avLst/>
          </a:prstGeom>
          <a:solidFill>
            <a:srgbClr val="005D4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5</a:t>
            </a:r>
          </a:p>
        </p:txBody>
      </p:sp>
      <p:sp>
        <p:nvSpPr>
          <p:cNvPr id="1048629" name="MH_Entry_3"/>
          <p:cNvSpPr/>
          <p:nvPr>
            <p:custDataLst>
              <p:tags r:id="rId8"/>
            </p:custDataLst>
          </p:nvPr>
        </p:nvSpPr>
        <p:spPr>
          <a:xfrm>
            <a:off x="6284374" y="4636310"/>
            <a:ext cx="4077335" cy="5054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lnSpc>
                <a:spcPct val="130000"/>
              </a:lnSpc>
            </a:pPr>
            <a:r>
              <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如何低成本，有效建立品牌</a:t>
            </a:r>
          </a:p>
        </p:txBody>
      </p:sp>
      <p:sp>
        <p:nvSpPr>
          <p:cNvPr id="1048630" name="MH_Entry_4"/>
          <p:cNvSpPr/>
          <p:nvPr>
            <p:custDataLst>
              <p:tags r:id="rId9"/>
            </p:custDataLst>
          </p:nvPr>
        </p:nvSpPr>
        <p:spPr>
          <a:xfrm>
            <a:off x="6252845" y="5141770"/>
            <a:ext cx="5136515" cy="45621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lnSpc>
                <a:spcPct val="130000"/>
              </a:lnSpc>
            </a:pPr>
            <a:endPar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31" name="Freeform 6"/>
          <p:cNvSpPr/>
          <p:nvPr/>
        </p:nvSpPr>
        <p:spPr bwMode="auto">
          <a:xfrm>
            <a:off x="-10808" y="5773488"/>
            <a:ext cx="12880367" cy="1459162"/>
          </a:xfrm>
          <a:custGeom>
            <a:avLst/>
            <a:gdLst>
              <a:gd name="T0" fmla="*/ 0 w 5734"/>
              <a:gd name="T1" fmla="*/ 0 h 931"/>
              <a:gd name="T2" fmla="*/ 167 w 5734"/>
              <a:gd name="T3" fmla="*/ 73 h 931"/>
              <a:gd name="T4" fmla="*/ 340 w 5734"/>
              <a:gd name="T5" fmla="*/ 143 h 931"/>
              <a:gd name="T6" fmla="*/ 522 w 5734"/>
              <a:gd name="T7" fmla="*/ 206 h 931"/>
              <a:gd name="T8" fmla="*/ 711 w 5734"/>
              <a:gd name="T9" fmla="*/ 266 h 931"/>
              <a:gd name="T10" fmla="*/ 907 w 5734"/>
              <a:gd name="T11" fmla="*/ 320 h 931"/>
              <a:gd name="T12" fmla="*/ 1109 w 5734"/>
              <a:gd name="T13" fmla="*/ 369 h 931"/>
              <a:gd name="T14" fmla="*/ 1315 w 5734"/>
              <a:gd name="T15" fmla="*/ 415 h 931"/>
              <a:gd name="T16" fmla="*/ 1529 w 5734"/>
              <a:gd name="T17" fmla="*/ 455 h 931"/>
              <a:gd name="T18" fmla="*/ 1746 w 5734"/>
              <a:gd name="T19" fmla="*/ 490 h 931"/>
              <a:gd name="T20" fmla="*/ 1966 w 5734"/>
              <a:gd name="T21" fmla="*/ 520 h 931"/>
              <a:gd name="T22" fmla="*/ 2189 w 5734"/>
              <a:gd name="T23" fmla="*/ 544 h 931"/>
              <a:gd name="T24" fmla="*/ 2416 w 5734"/>
              <a:gd name="T25" fmla="*/ 563 h 931"/>
              <a:gd name="T26" fmla="*/ 2644 w 5734"/>
              <a:gd name="T27" fmla="*/ 579 h 931"/>
              <a:gd name="T28" fmla="*/ 2873 w 5734"/>
              <a:gd name="T29" fmla="*/ 588 h 931"/>
              <a:gd name="T30" fmla="*/ 3104 w 5734"/>
              <a:gd name="T31" fmla="*/ 593 h 931"/>
              <a:gd name="T32" fmla="*/ 3336 w 5734"/>
              <a:gd name="T33" fmla="*/ 591 h 931"/>
              <a:gd name="T34" fmla="*/ 3567 w 5734"/>
              <a:gd name="T35" fmla="*/ 586 h 931"/>
              <a:gd name="T36" fmla="*/ 3798 w 5734"/>
              <a:gd name="T37" fmla="*/ 576 h 931"/>
              <a:gd name="T38" fmla="*/ 4025 w 5734"/>
              <a:gd name="T39" fmla="*/ 560 h 931"/>
              <a:gd name="T40" fmla="*/ 4253 w 5734"/>
              <a:gd name="T41" fmla="*/ 539 h 931"/>
              <a:gd name="T42" fmla="*/ 4477 w 5734"/>
              <a:gd name="T43" fmla="*/ 511 h 931"/>
              <a:gd name="T44" fmla="*/ 4698 w 5734"/>
              <a:gd name="T45" fmla="*/ 479 h 931"/>
              <a:gd name="T46" fmla="*/ 4915 w 5734"/>
              <a:gd name="T47" fmla="*/ 443 h 931"/>
              <a:gd name="T48" fmla="*/ 5127 w 5734"/>
              <a:gd name="T49" fmla="*/ 401 h 931"/>
              <a:gd name="T50" fmla="*/ 5335 w 5734"/>
              <a:gd name="T51" fmla="*/ 352 h 931"/>
              <a:gd name="T52" fmla="*/ 5538 w 5734"/>
              <a:gd name="T53" fmla="*/ 299 h 931"/>
              <a:gd name="T54" fmla="*/ 5734 w 5734"/>
              <a:gd name="T55" fmla="*/ 240 h 931"/>
              <a:gd name="T56" fmla="*/ 5734 w 5734"/>
              <a:gd name="T57" fmla="*/ 931 h 931"/>
              <a:gd name="T58" fmla="*/ 0 w 5734"/>
              <a:gd name="T59" fmla="*/ 931 h 931"/>
              <a:gd name="T60" fmla="*/ 0 w 5734"/>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34" h="931">
                <a:moveTo>
                  <a:pt x="0" y="0"/>
                </a:moveTo>
                <a:lnTo>
                  <a:pt x="167" y="73"/>
                </a:lnTo>
                <a:lnTo>
                  <a:pt x="340" y="143"/>
                </a:lnTo>
                <a:lnTo>
                  <a:pt x="522" y="206"/>
                </a:lnTo>
                <a:lnTo>
                  <a:pt x="711" y="266"/>
                </a:lnTo>
                <a:lnTo>
                  <a:pt x="907" y="320"/>
                </a:lnTo>
                <a:lnTo>
                  <a:pt x="1109" y="369"/>
                </a:lnTo>
                <a:lnTo>
                  <a:pt x="1315" y="415"/>
                </a:lnTo>
                <a:lnTo>
                  <a:pt x="1529" y="455"/>
                </a:lnTo>
                <a:lnTo>
                  <a:pt x="1746" y="490"/>
                </a:lnTo>
                <a:lnTo>
                  <a:pt x="1966" y="520"/>
                </a:lnTo>
                <a:lnTo>
                  <a:pt x="2189" y="544"/>
                </a:lnTo>
                <a:lnTo>
                  <a:pt x="2416" y="563"/>
                </a:lnTo>
                <a:lnTo>
                  <a:pt x="2644" y="579"/>
                </a:lnTo>
                <a:lnTo>
                  <a:pt x="2873" y="588"/>
                </a:lnTo>
                <a:lnTo>
                  <a:pt x="3104" y="593"/>
                </a:lnTo>
                <a:lnTo>
                  <a:pt x="3336" y="591"/>
                </a:lnTo>
                <a:lnTo>
                  <a:pt x="3567" y="586"/>
                </a:lnTo>
                <a:lnTo>
                  <a:pt x="3798" y="576"/>
                </a:lnTo>
                <a:lnTo>
                  <a:pt x="4025" y="560"/>
                </a:lnTo>
                <a:lnTo>
                  <a:pt x="4253" y="539"/>
                </a:lnTo>
                <a:lnTo>
                  <a:pt x="4477" y="511"/>
                </a:lnTo>
                <a:lnTo>
                  <a:pt x="4698" y="479"/>
                </a:lnTo>
                <a:lnTo>
                  <a:pt x="4915" y="443"/>
                </a:lnTo>
                <a:lnTo>
                  <a:pt x="5127" y="401"/>
                </a:lnTo>
                <a:lnTo>
                  <a:pt x="5335" y="352"/>
                </a:lnTo>
                <a:lnTo>
                  <a:pt x="5538" y="299"/>
                </a:lnTo>
                <a:lnTo>
                  <a:pt x="5734" y="240"/>
                </a:lnTo>
                <a:lnTo>
                  <a:pt x="5734" y="931"/>
                </a:lnTo>
                <a:lnTo>
                  <a:pt x="0" y="931"/>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048632" name="Freeform 7"/>
          <p:cNvSpPr/>
          <p:nvPr/>
        </p:nvSpPr>
        <p:spPr bwMode="auto">
          <a:xfrm>
            <a:off x="-10808" y="6105756"/>
            <a:ext cx="12880367" cy="1126893"/>
          </a:xfrm>
          <a:custGeom>
            <a:avLst/>
            <a:gdLst>
              <a:gd name="T0" fmla="*/ 5734 w 5734"/>
              <a:gd name="T1" fmla="*/ 0 h 719"/>
              <a:gd name="T2" fmla="*/ 5734 w 5734"/>
              <a:gd name="T3" fmla="*/ 719 h 719"/>
              <a:gd name="T4" fmla="*/ 0 w 5734"/>
              <a:gd name="T5" fmla="*/ 719 h 719"/>
              <a:gd name="T6" fmla="*/ 0 w 5734"/>
              <a:gd name="T7" fmla="*/ 71 h 719"/>
              <a:gd name="T8" fmla="*/ 230 w 5734"/>
              <a:gd name="T9" fmla="*/ 131 h 719"/>
              <a:gd name="T10" fmla="*/ 459 w 5734"/>
              <a:gd name="T11" fmla="*/ 185 h 719"/>
              <a:gd name="T12" fmla="*/ 690 w 5734"/>
              <a:gd name="T13" fmla="*/ 236 h 719"/>
              <a:gd name="T14" fmla="*/ 921 w 5734"/>
              <a:gd name="T15" fmla="*/ 281 h 719"/>
              <a:gd name="T16" fmla="*/ 1154 w 5734"/>
              <a:gd name="T17" fmla="*/ 323 h 719"/>
              <a:gd name="T18" fmla="*/ 1389 w 5734"/>
              <a:gd name="T19" fmla="*/ 358 h 719"/>
              <a:gd name="T20" fmla="*/ 1627 w 5734"/>
              <a:gd name="T21" fmla="*/ 390 h 719"/>
              <a:gd name="T22" fmla="*/ 1865 w 5734"/>
              <a:gd name="T23" fmla="*/ 416 h 719"/>
              <a:gd name="T24" fmla="*/ 2105 w 5734"/>
              <a:gd name="T25" fmla="*/ 435 h 719"/>
              <a:gd name="T26" fmla="*/ 2348 w 5734"/>
              <a:gd name="T27" fmla="*/ 449 h 719"/>
              <a:gd name="T28" fmla="*/ 2593 w 5734"/>
              <a:gd name="T29" fmla="*/ 456 h 719"/>
              <a:gd name="T30" fmla="*/ 2842 w 5734"/>
              <a:gd name="T31" fmla="*/ 456 h 719"/>
              <a:gd name="T32" fmla="*/ 3094 w 5734"/>
              <a:gd name="T33" fmla="*/ 451 h 719"/>
              <a:gd name="T34" fmla="*/ 3348 w 5734"/>
              <a:gd name="T35" fmla="*/ 439 h 719"/>
              <a:gd name="T36" fmla="*/ 3605 w 5734"/>
              <a:gd name="T37" fmla="*/ 420 h 719"/>
              <a:gd name="T38" fmla="*/ 3868 w 5734"/>
              <a:gd name="T39" fmla="*/ 393 h 719"/>
              <a:gd name="T40" fmla="*/ 4132 w 5734"/>
              <a:gd name="T41" fmla="*/ 358 h 719"/>
              <a:gd name="T42" fmla="*/ 4402 w 5734"/>
              <a:gd name="T43" fmla="*/ 316 h 719"/>
              <a:gd name="T44" fmla="*/ 4675 w 5734"/>
              <a:gd name="T45" fmla="*/ 266 h 719"/>
              <a:gd name="T46" fmla="*/ 4953 w 5734"/>
              <a:gd name="T47" fmla="*/ 208 h 719"/>
              <a:gd name="T48" fmla="*/ 5235 w 5734"/>
              <a:gd name="T49" fmla="*/ 141 h 719"/>
              <a:gd name="T50" fmla="*/ 5349 w 5734"/>
              <a:gd name="T51" fmla="*/ 113 h 719"/>
              <a:gd name="T52" fmla="*/ 5456 w 5734"/>
              <a:gd name="T53" fmla="*/ 85 h 719"/>
              <a:gd name="T54" fmla="*/ 5556 w 5734"/>
              <a:gd name="T55" fmla="*/ 57 h 719"/>
              <a:gd name="T56" fmla="*/ 5648 w 5734"/>
              <a:gd name="T57" fmla="*/ 29 h 719"/>
              <a:gd name="T58" fmla="*/ 5734 w 5734"/>
              <a:gd name="T59"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4" h="719">
                <a:moveTo>
                  <a:pt x="5734" y="0"/>
                </a:moveTo>
                <a:lnTo>
                  <a:pt x="5734" y="719"/>
                </a:lnTo>
                <a:lnTo>
                  <a:pt x="0" y="719"/>
                </a:lnTo>
                <a:lnTo>
                  <a:pt x="0" y="71"/>
                </a:lnTo>
                <a:lnTo>
                  <a:pt x="230" y="131"/>
                </a:lnTo>
                <a:lnTo>
                  <a:pt x="459" y="185"/>
                </a:lnTo>
                <a:lnTo>
                  <a:pt x="690" y="236"/>
                </a:lnTo>
                <a:lnTo>
                  <a:pt x="921" y="281"/>
                </a:lnTo>
                <a:lnTo>
                  <a:pt x="1154" y="323"/>
                </a:lnTo>
                <a:lnTo>
                  <a:pt x="1389" y="358"/>
                </a:lnTo>
                <a:lnTo>
                  <a:pt x="1627" y="390"/>
                </a:lnTo>
                <a:lnTo>
                  <a:pt x="1865" y="416"/>
                </a:lnTo>
                <a:lnTo>
                  <a:pt x="2105" y="435"/>
                </a:lnTo>
                <a:lnTo>
                  <a:pt x="2348" y="449"/>
                </a:lnTo>
                <a:lnTo>
                  <a:pt x="2593" y="456"/>
                </a:lnTo>
                <a:lnTo>
                  <a:pt x="2842" y="456"/>
                </a:lnTo>
                <a:lnTo>
                  <a:pt x="3094" y="451"/>
                </a:lnTo>
                <a:lnTo>
                  <a:pt x="3348" y="439"/>
                </a:lnTo>
                <a:lnTo>
                  <a:pt x="3605" y="420"/>
                </a:lnTo>
                <a:lnTo>
                  <a:pt x="3868" y="393"/>
                </a:lnTo>
                <a:lnTo>
                  <a:pt x="4132" y="358"/>
                </a:lnTo>
                <a:lnTo>
                  <a:pt x="4402" y="316"/>
                </a:lnTo>
                <a:lnTo>
                  <a:pt x="4675" y="266"/>
                </a:lnTo>
                <a:lnTo>
                  <a:pt x="4953" y="208"/>
                </a:lnTo>
                <a:lnTo>
                  <a:pt x="5235" y="141"/>
                </a:lnTo>
                <a:lnTo>
                  <a:pt x="5349" y="113"/>
                </a:lnTo>
                <a:lnTo>
                  <a:pt x="5456" y="85"/>
                </a:lnTo>
                <a:lnTo>
                  <a:pt x="5556" y="57"/>
                </a:lnTo>
                <a:lnTo>
                  <a:pt x="5648" y="29"/>
                </a:lnTo>
                <a:lnTo>
                  <a:pt x="5734" y="0"/>
                </a:lnTo>
                <a:close/>
              </a:path>
            </a:pathLst>
          </a:custGeom>
          <a:solidFill>
            <a:srgbClr val="005D40"/>
          </a:solidFill>
          <a:ln w="0">
            <a:noFill/>
            <a:prstDash val="solid"/>
            <a:round/>
          </a:ln>
        </p:spPr>
        <p:txBody>
          <a:bodyPr vert="horz" wrap="square" lIns="128580" tIns="64290" rIns="128580" bIns="64290" numCol="1" anchor="t" anchorCtr="0" compatLnSpc="1"/>
          <a:lstStyle/>
          <a:p>
            <a:endParaRPr lang="zh-CN" altLang="en-US"/>
          </a:p>
        </p:txBody>
      </p:sp>
      <p:sp>
        <p:nvSpPr>
          <p:cNvPr id="1048633" name="MH_Entry_3"/>
          <p:cNvSpPr/>
          <p:nvPr>
            <p:custDataLst>
              <p:tags r:id="rId10"/>
            </p:custDataLst>
          </p:nvPr>
        </p:nvSpPr>
        <p:spPr>
          <a:xfrm>
            <a:off x="6285009" y="1343415"/>
            <a:ext cx="2192753" cy="5054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lnSpc>
                <a:spcPct val="130000"/>
              </a:lnSpc>
            </a:pPr>
            <a:r>
              <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品牌的真像</a:t>
            </a:r>
          </a:p>
        </p:txBody>
      </p:sp>
      <p:sp>
        <p:nvSpPr>
          <p:cNvPr id="1048634" name="MH_Number_4"/>
          <p:cNvSpPr/>
          <p:nvPr>
            <p:custDataLst>
              <p:tags r:id="rId11"/>
            </p:custDataLst>
          </p:nvPr>
        </p:nvSpPr>
        <p:spPr>
          <a:xfrm>
            <a:off x="5787980" y="1469208"/>
            <a:ext cx="379667" cy="379667"/>
          </a:xfrm>
          <a:prstGeom prst="ellipse">
            <a:avLst/>
          </a:prstGeom>
          <a:solidFill>
            <a:srgbClr val="005D4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p>
        </p:txBody>
      </p:sp>
      <p:sp>
        <p:nvSpPr>
          <p:cNvPr id="1048635" name="MH_Entry_3"/>
          <p:cNvSpPr/>
          <p:nvPr>
            <p:custDataLst>
              <p:tags r:id="rId12"/>
            </p:custDataLst>
          </p:nvPr>
        </p:nvSpPr>
        <p:spPr>
          <a:xfrm>
            <a:off x="6196108" y="2193709"/>
            <a:ext cx="4077335" cy="5054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lnSpc>
                <a:spcPct val="130000"/>
              </a:lnSpc>
            </a:pPr>
            <a:r>
              <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品牌</a:t>
            </a:r>
            <a:r>
              <a:rPr lang="zh-CN" altLang="en-US" sz="253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的</a:t>
            </a:r>
            <a:r>
              <a:rPr lang="en-US" altLang="zh-CN" sz="253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5</a:t>
            </a:r>
            <a:r>
              <a:rPr lang="zh-CN" altLang="en-US" sz="253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种形式及</a:t>
            </a:r>
            <a:r>
              <a:rPr lang="en-US" altLang="zh-CN" sz="253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6</a:t>
            </a:r>
            <a:r>
              <a:rPr lang="zh-CN" altLang="en-US" sz="253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大</a:t>
            </a:r>
            <a:r>
              <a:rPr lang="zh-CN" altLang="en-US" sz="253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要素</a:t>
            </a:r>
          </a:p>
        </p:txBody>
      </p:sp>
      <p:sp>
        <p:nvSpPr>
          <p:cNvPr id="1048636" name="MH_Number_4"/>
          <p:cNvSpPr/>
          <p:nvPr>
            <p:custDataLst>
              <p:tags r:id="rId13"/>
            </p:custDataLst>
          </p:nvPr>
        </p:nvSpPr>
        <p:spPr>
          <a:xfrm>
            <a:off x="5776353" y="2256605"/>
            <a:ext cx="379667" cy="37966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p>
        </p:txBody>
      </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48622"/>
                                        </p:tgtEl>
                                        <p:attrNameLst>
                                          <p:attrName>style.visibility</p:attrName>
                                        </p:attrNameLst>
                                      </p:cBhvr>
                                      <p:to>
                                        <p:strVal val="visible"/>
                                      </p:to>
                                    </p:set>
                                    <p:anim by="(-#ppt_w*2)" calcmode="lin" valueType="num">
                                      <p:cBhvr rctx="PPT">
                                        <p:cTn id="7" dur="500" autoRev="1" fill="hold">
                                          <p:stCondLst>
                                            <p:cond delay="0"/>
                                          </p:stCondLst>
                                        </p:cTn>
                                        <p:tgtEl>
                                          <p:spTgt spid="1048622"/>
                                        </p:tgtEl>
                                        <p:attrNameLst>
                                          <p:attrName>ppt_w</p:attrName>
                                        </p:attrNameLst>
                                      </p:cBhvr>
                                    </p:anim>
                                    <p:anim by="(#ppt_w*0.50)" calcmode="lin" valueType="num">
                                      <p:cBhvr>
                                        <p:cTn id="8" dur="500" decel="50000" autoRev="1" fill="hold">
                                          <p:stCondLst>
                                            <p:cond delay="0"/>
                                          </p:stCondLst>
                                        </p:cTn>
                                        <p:tgtEl>
                                          <p:spTgt spid="1048622"/>
                                        </p:tgtEl>
                                        <p:attrNameLst>
                                          <p:attrName>ppt_x</p:attrName>
                                        </p:attrNameLst>
                                      </p:cBhvr>
                                    </p:anim>
                                    <p:anim from="(-#ppt_h/2)" to="(#ppt_y)" calcmode="lin" valueType="num">
                                      <p:cBhvr>
                                        <p:cTn id="9" dur="1000" fill="hold">
                                          <p:stCondLst>
                                            <p:cond delay="0"/>
                                          </p:stCondLst>
                                        </p:cTn>
                                        <p:tgtEl>
                                          <p:spTgt spid="1048622"/>
                                        </p:tgtEl>
                                        <p:attrNameLst>
                                          <p:attrName>ppt_y</p:attrName>
                                        </p:attrNameLst>
                                      </p:cBhvr>
                                    </p:anim>
                                    <p:animRot by="21600000">
                                      <p:cBhvr>
                                        <p:cTn id="10" dur="1000" fill="hold">
                                          <p:stCondLst>
                                            <p:cond delay="0"/>
                                          </p:stCondLst>
                                        </p:cTn>
                                        <p:tgtEl>
                                          <p:spTgt spid="1048622"/>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1048623"/>
                                        </p:tgtEl>
                                        <p:attrNameLst>
                                          <p:attrName>style.visibility</p:attrName>
                                        </p:attrNameLst>
                                      </p:cBhvr>
                                      <p:to>
                                        <p:strVal val="visible"/>
                                      </p:to>
                                    </p:set>
                                    <p:anim by="(-#ppt_w*2)" calcmode="lin" valueType="num">
                                      <p:cBhvr rctx="PPT">
                                        <p:cTn id="13" dur="500" autoRev="1" fill="hold">
                                          <p:stCondLst>
                                            <p:cond delay="0"/>
                                          </p:stCondLst>
                                        </p:cTn>
                                        <p:tgtEl>
                                          <p:spTgt spid="1048623"/>
                                        </p:tgtEl>
                                        <p:attrNameLst>
                                          <p:attrName>ppt_w</p:attrName>
                                        </p:attrNameLst>
                                      </p:cBhvr>
                                    </p:anim>
                                    <p:anim by="(#ppt_w*0.50)" calcmode="lin" valueType="num">
                                      <p:cBhvr>
                                        <p:cTn id="14" dur="500" decel="50000" autoRev="1" fill="hold">
                                          <p:stCondLst>
                                            <p:cond delay="0"/>
                                          </p:stCondLst>
                                        </p:cTn>
                                        <p:tgtEl>
                                          <p:spTgt spid="1048623"/>
                                        </p:tgtEl>
                                        <p:attrNameLst>
                                          <p:attrName>ppt_x</p:attrName>
                                        </p:attrNameLst>
                                      </p:cBhvr>
                                    </p:anim>
                                    <p:anim from="(-#ppt_h/2)" to="(#ppt_y)" calcmode="lin" valueType="num">
                                      <p:cBhvr>
                                        <p:cTn id="15" dur="1000" fill="hold">
                                          <p:stCondLst>
                                            <p:cond delay="0"/>
                                          </p:stCondLst>
                                        </p:cTn>
                                        <p:tgtEl>
                                          <p:spTgt spid="1048623"/>
                                        </p:tgtEl>
                                        <p:attrNameLst>
                                          <p:attrName>ppt_y</p:attrName>
                                        </p:attrNameLst>
                                      </p:cBhvr>
                                    </p:anim>
                                    <p:animRot by="21600000">
                                      <p:cBhvr>
                                        <p:cTn id="16" dur="1000" fill="hold">
                                          <p:stCondLst>
                                            <p:cond delay="0"/>
                                          </p:stCondLst>
                                        </p:cTn>
                                        <p:tgtEl>
                                          <p:spTgt spid="1048623"/>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1048624"/>
                                        </p:tgtEl>
                                        <p:attrNameLst>
                                          <p:attrName>style.visibility</p:attrName>
                                        </p:attrNameLst>
                                      </p:cBhvr>
                                      <p:to>
                                        <p:strVal val="visible"/>
                                      </p:to>
                                    </p:set>
                                    <p:anim calcmode="lin" valueType="num">
                                      <p:cBhvr>
                                        <p:cTn id="19" dur="500" fill="hold"/>
                                        <p:tgtEl>
                                          <p:spTgt spid="1048624"/>
                                        </p:tgtEl>
                                        <p:attrNameLst>
                                          <p:attrName>ppt_w</p:attrName>
                                        </p:attrNameLst>
                                      </p:cBhvr>
                                      <p:tavLst>
                                        <p:tav tm="0">
                                          <p:val>
                                            <p:fltVal val="0"/>
                                          </p:val>
                                        </p:tav>
                                        <p:tav tm="100000">
                                          <p:val>
                                            <p:strVal val="#ppt_w"/>
                                          </p:val>
                                        </p:tav>
                                      </p:tavLst>
                                    </p:anim>
                                    <p:anim calcmode="lin" valueType="num">
                                      <p:cBhvr>
                                        <p:cTn id="20" dur="500" fill="hold"/>
                                        <p:tgtEl>
                                          <p:spTgt spid="1048624"/>
                                        </p:tgtEl>
                                        <p:attrNameLst>
                                          <p:attrName>ppt_h</p:attrName>
                                        </p:attrNameLst>
                                      </p:cBhvr>
                                      <p:tavLst>
                                        <p:tav tm="0">
                                          <p:val>
                                            <p:fltVal val="0"/>
                                          </p:val>
                                        </p:tav>
                                        <p:tav tm="100000">
                                          <p:val>
                                            <p:strVal val="#ppt_h"/>
                                          </p:val>
                                        </p:tav>
                                      </p:tavLst>
                                    </p:anim>
                                    <p:animEffect transition="in" filter="fade">
                                      <p:cBhvr>
                                        <p:cTn id="21" dur="500"/>
                                        <p:tgtEl>
                                          <p:spTgt spid="10486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48626"/>
                                        </p:tgtEl>
                                        <p:attrNameLst>
                                          <p:attrName>style.visibility</p:attrName>
                                        </p:attrNameLst>
                                      </p:cBhvr>
                                      <p:to>
                                        <p:strVal val="visible"/>
                                      </p:to>
                                    </p:set>
                                    <p:anim calcmode="lin" valueType="num">
                                      <p:cBhvr>
                                        <p:cTn id="24" dur="500" fill="hold"/>
                                        <p:tgtEl>
                                          <p:spTgt spid="1048626"/>
                                        </p:tgtEl>
                                        <p:attrNameLst>
                                          <p:attrName>ppt_w</p:attrName>
                                        </p:attrNameLst>
                                      </p:cBhvr>
                                      <p:tavLst>
                                        <p:tav tm="0">
                                          <p:val>
                                            <p:fltVal val="0"/>
                                          </p:val>
                                        </p:tav>
                                        <p:tav tm="100000">
                                          <p:val>
                                            <p:strVal val="#ppt_w"/>
                                          </p:val>
                                        </p:tav>
                                      </p:tavLst>
                                    </p:anim>
                                    <p:anim calcmode="lin" valueType="num">
                                      <p:cBhvr>
                                        <p:cTn id="25" dur="500" fill="hold"/>
                                        <p:tgtEl>
                                          <p:spTgt spid="1048626"/>
                                        </p:tgtEl>
                                        <p:attrNameLst>
                                          <p:attrName>ppt_h</p:attrName>
                                        </p:attrNameLst>
                                      </p:cBhvr>
                                      <p:tavLst>
                                        <p:tav tm="0">
                                          <p:val>
                                            <p:fltVal val="0"/>
                                          </p:val>
                                        </p:tav>
                                        <p:tav tm="100000">
                                          <p:val>
                                            <p:strVal val="#ppt_h"/>
                                          </p:val>
                                        </p:tav>
                                      </p:tavLst>
                                    </p:anim>
                                    <p:animEffect transition="in" filter="fade">
                                      <p:cBhvr>
                                        <p:cTn id="26" dur="500"/>
                                        <p:tgtEl>
                                          <p:spTgt spid="10486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48628"/>
                                        </p:tgtEl>
                                        <p:attrNameLst>
                                          <p:attrName>style.visibility</p:attrName>
                                        </p:attrNameLst>
                                      </p:cBhvr>
                                      <p:to>
                                        <p:strVal val="visible"/>
                                      </p:to>
                                    </p:set>
                                    <p:anim calcmode="lin" valueType="num">
                                      <p:cBhvr>
                                        <p:cTn id="29" dur="500" fill="hold"/>
                                        <p:tgtEl>
                                          <p:spTgt spid="1048628"/>
                                        </p:tgtEl>
                                        <p:attrNameLst>
                                          <p:attrName>ppt_w</p:attrName>
                                        </p:attrNameLst>
                                      </p:cBhvr>
                                      <p:tavLst>
                                        <p:tav tm="0">
                                          <p:val>
                                            <p:fltVal val="0"/>
                                          </p:val>
                                        </p:tav>
                                        <p:tav tm="100000">
                                          <p:val>
                                            <p:strVal val="#ppt_w"/>
                                          </p:val>
                                        </p:tav>
                                      </p:tavLst>
                                    </p:anim>
                                    <p:anim calcmode="lin" valueType="num">
                                      <p:cBhvr>
                                        <p:cTn id="30" dur="500" fill="hold"/>
                                        <p:tgtEl>
                                          <p:spTgt spid="1048628"/>
                                        </p:tgtEl>
                                        <p:attrNameLst>
                                          <p:attrName>ppt_h</p:attrName>
                                        </p:attrNameLst>
                                      </p:cBhvr>
                                      <p:tavLst>
                                        <p:tav tm="0">
                                          <p:val>
                                            <p:fltVal val="0"/>
                                          </p:val>
                                        </p:tav>
                                        <p:tav tm="100000">
                                          <p:val>
                                            <p:strVal val="#ppt_h"/>
                                          </p:val>
                                        </p:tav>
                                      </p:tavLst>
                                    </p:anim>
                                    <p:animEffect transition="in" filter="fade">
                                      <p:cBhvr>
                                        <p:cTn id="31" dur="500"/>
                                        <p:tgtEl>
                                          <p:spTgt spid="10486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48625"/>
                                        </p:tgtEl>
                                        <p:attrNameLst>
                                          <p:attrName>style.visibility</p:attrName>
                                        </p:attrNameLst>
                                      </p:cBhvr>
                                      <p:to>
                                        <p:strVal val="visible"/>
                                      </p:to>
                                    </p:set>
                                    <p:animEffect transition="in" filter="wipe(down)">
                                      <p:cBhvr>
                                        <p:cTn id="34" dur="500"/>
                                        <p:tgtEl>
                                          <p:spTgt spid="104862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48627"/>
                                        </p:tgtEl>
                                        <p:attrNameLst>
                                          <p:attrName>style.visibility</p:attrName>
                                        </p:attrNameLst>
                                      </p:cBhvr>
                                      <p:to>
                                        <p:strVal val="visible"/>
                                      </p:to>
                                    </p:set>
                                    <p:animEffect transition="in" filter="wipe(down)">
                                      <p:cBhvr>
                                        <p:cTn id="37" dur="500"/>
                                        <p:tgtEl>
                                          <p:spTgt spid="10486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48629"/>
                                        </p:tgtEl>
                                        <p:attrNameLst>
                                          <p:attrName>style.visibility</p:attrName>
                                        </p:attrNameLst>
                                      </p:cBhvr>
                                      <p:to>
                                        <p:strVal val="visible"/>
                                      </p:to>
                                    </p:set>
                                    <p:animEffect transition="in" filter="wipe(down)">
                                      <p:cBhvr>
                                        <p:cTn id="40" dur="500"/>
                                        <p:tgtEl>
                                          <p:spTgt spid="10486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48630"/>
                                        </p:tgtEl>
                                        <p:attrNameLst>
                                          <p:attrName>style.visibility</p:attrName>
                                        </p:attrNameLst>
                                      </p:cBhvr>
                                      <p:to>
                                        <p:strVal val="visible"/>
                                      </p:to>
                                    </p:set>
                                    <p:animEffect transition="in" filter="wipe(down)">
                                      <p:cBhvr>
                                        <p:cTn id="43" dur="500"/>
                                        <p:tgtEl>
                                          <p:spTgt spid="10486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48631"/>
                                        </p:tgtEl>
                                        <p:attrNameLst>
                                          <p:attrName>style.visibility</p:attrName>
                                        </p:attrNameLst>
                                      </p:cBhvr>
                                      <p:to>
                                        <p:strVal val="visible"/>
                                      </p:to>
                                    </p:set>
                                    <p:animEffect transition="in" filter="barn(inVertical)">
                                      <p:cBhvr>
                                        <p:cTn id="46" dur="500"/>
                                        <p:tgtEl>
                                          <p:spTgt spid="104863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48632"/>
                                        </p:tgtEl>
                                        <p:attrNameLst>
                                          <p:attrName>style.visibility</p:attrName>
                                        </p:attrNameLst>
                                      </p:cBhvr>
                                      <p:to>
                                        <p:strVal val="visible"/>
                                      </p:to>
                                    </p:set>
                                    <p:animEffect transition="in" filter="barn(inVertical)">
                                      <p:cBhvr>
                                        <p:cTn id="49" dur="500"/>
                                        <p:tgtEl>
                                          <p:spTgt spid="10486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048634"/>
                                        </p:tgtEl>
                                        <p:attrNameLst>
                                          <p:attrName>style.visibility</p:attrName>
                                        </p:attrNameLst>
                                      </p:cBhvr>
                                      <p:to>
                                        <p:strVal val="visible"/>
                                      </p:to>
                                    </p:set>
                                    <p:anim calcmode="lin" valueType="num">
                                      <p:cBhvr>
                                        <p:cTn id="52" dur="500" fill="hold"/>
                                        <p:tgtEl>
                                          <p:spTgt spid="1048634"/>
                                        </p:tgtEl>
                                        <p:attrNameLst>
                                          <p:attrName>ppt_w</p:attrName>
                                        </p:attrNameLst>
                                      </p:cBhvr>
                                      <p:tavLst>
                                        <p:tav tm="0">
                                          <p:val>
                                            <p:fltVal val="0"/>
                                          </p:val>
                                        </p:tav>
                                        <p:tav tm="100000">
                                          <p:val>
                                            <p:strVal val="#ppt_w"/>
                                          </p:val>
                                        </p:tav>
                                      </p:tavLst>
                                    </p:anim>
                                    <p:anim calcmode="lin" valueType="num">
                                      <p:cBhvr>
                                        <p:cTn id="53" dur="500" fill="hold"/>
                                        <p:tgtEl>
                                          <p:spTgt spid="1048634"/>
                                        </p:tgtEl>
                                        <p:attrNameLst>
                                          <p:attrName>ppt_h</p:attrName>
                                        </p:attrNameLst>
                                      </p:cBhvr>
                                      <p:tavLst>
                                        <p:tav tm="0">
                                          <p:val>
                                            <p:fltVal val="0"/>
                                          </p:val>
                                        </p:tav>
                                        <p:tav tm="100000">
                                          <p:val>
                                            <p:strVal val="#ppt_h"/>
                                          </p:val>
                                        </p:tav>
                                      </p:tavLst>
                                    </p:anim>
                                    <p:animEffect transition="in" filter="fade">
                                      <p:cBhvr>
                                        <p:cTn id="54" dur="500"/>
                                        <p:tgtEl>
                                          <p:spTgt spid="104863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48633"/>
                                        </p:tgtEl>
                                        <p:attrNameLst>
                                          <p:attrName>style.visibility</p:attrName>
                                        </p:attrNameLst>
                                      </p:cBhvr>
                                      <p:to>
                                        <p:strVal val="visible"/>
                                      </p:to>
                                    </p:set>
                                    <p:animEffect transition="in" filter="wipe(down)">
                                      <p:cBhvr>
                                        <p:cTn id="57" dur="500"/>
                                        <p:tgtEl>
                                          <p:spTgt spid="104863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48636"/>
                                        </p:tgtEl>
                                        <p:attrNameLst>
                                          <p:attrName>style.visibility</p:attrName>
                                        </p:attrNameLst>
                                      </p:cBhvr>
                                      <p:to>
                                        <p:strVal val="visible"/>
                                      </p:to>
                                    </p:set>
                                    <p:anim calcmode="lin" valueType="num">
                                      <p:cBhvr>
                                        <p:cTn id="60" dur="500" fill="hold"/>
                                        <p:tgtEl>
                                          <p:spTgt spid="1048636"/>
                                        </p:tgtEl>
                                        <p:attrNameLst>
                                          <p:attrName>ppt_w</p:attrName>
                                        </p:attrNameLst>
                                      </p:cBhvr>
                                      <p:tavLst>
                                        <p:tav tm="0">
                                          <p:val>
                                            <p:fltVal val="0"/>
                                          </p:val>
                                        </p:tav>
                                        <p:tav tm="100000">
                                          <p:val>
                                            <p:strVal val="#ppt_w"/>
                                          </p:val>
                                        </p:tav>
                                      </p:tavLst>
                                    </p:anim>
                                    <p:anim calcmode="lin" valueType="num">
                                      <p:cBhvr>
                                        <p:cTn id="61" dur="500" fill="hold"/>
                                        <p:tgtEl>
                                          <p:spTgt spid="1048636"/>
                                        </p:tgtEl>
                                        <p:attrNameLst>
                                          <p:attrName>ppt_h</p:attrName>
                                        </p:attrNameLst>
                                      </p:cBhvr>
                                      <p:tavLst>
                                        <p:tav tm="0">
                                          <p:val>
                                            <p:fltVal val="0"/>
                                          </p:val>
                                        </p:tav>
                                        <p:tav tm="100000">
                                          <p:val>
                                            <p:strVal val="#ppt_h"/>
                                          </p:val>
                                        </p:tav>
                                      </p:tavLst>
                                    </p:anim>
                                    <p:animEffect transition="in" filter="fade">
                                      <p:cBhvr>
                                        <p:cTn id="62" dur="500"/>
                                        <p:tgtEl>
                                          <p:spTgt spid="104863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48635"/>
                                        </p:tgtEl>
                                        <p:attrNameLst>
                                          <p:attrName>style.visibility</p:attrName>
                                        </p:attrNameLst>
                                      </p:cBhvr>
                                      <p:to>
                                        <p:strVal val="visible"/>
                                      </p:to>
                                    </p:set>
                                    <p:animEffect transition="in" filter="wipe(down)">
                                      <p:cBhvr>
                                        <p:cTn id="65" dur="500"/>
                                        <p:tgtEl>
                                          <p:spTgt spid="104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2" grpId="0"/>
      <p:bldP spid="1048623" grpId="0"/>
      <p:bldP spid="1048624" grpId="0" bldLvl="0" animBg="1"/>
      <p:bldP spid="1048625" grpId="0" bldLvl="0" animBg="1"/>
      <p:bldP spid="1048626" grpId="0" bldLvl="0" animBg="1"/>
      <p:bldP spid="1048627" grpId="0" bldLvl="0" animBg="1"/>
      <p:bldP spid="1048628" grpId="0" bldLvl="0" animBg="1"/>
      <p:bldP spid="1048629" grpId="0" bldLvl="0" animBg="1"/>
      <p:bldP spid="1048630" grpId="0" bldLvl="0" animBg="1"/>
      <p:bldP spid="1048631" grpId="0" animBg="1"/>
      <p:bldP spid="1048632" grpId="0" bldLvl="0" animBg="1"/>
      <p:bldP spid="1048633" grpId="0" bldLvl="0" animBg="1"/>
      <p:bldP spid="1048634" grpId="0" bldLvl="0" animBg="1"/>
      <p:bldP spid="1048635" grpId="0" bldLvl="0" animBg="1"/>
      <p:bldP spid="104863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文本框 31"/>
          <p:cNvSpPr txBox="1"/>
          <p:nvPr/>
        </p:nvSpPr>
        <p:spPr>
          <a:xfrm>
            <a:off x="952728" y="339647"/>
            <a:ext cx="2286000" cy="553720"/>
          </a:xfrm>
          <a:prstGeom prst="rect">
            <a:avLst/>
          </a:prstGeom>
          <a:noFill/>
        </p:spPr>
        <p:txBody>
          <a:bodyPr wrap="none" lIns="0" tIns="0" rIns="0" bIns="0" rtlCol="0">
            <a:spAutoFit/>
          </a:bodyPr>
          <a:lstStyle/>
          <a:p>
            <a:pPr defTabSz="963930"/>
            <a:r>
              <a:rPr lang="zh-CN" altLang="en-US" sz="36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真实和谎言</a:t>
            </a:r>
          </a:p>
        </p:txBody>
      </p:sp>
      <p:sp>
        <p:nvSpPr>
          <p:cNvPr id="1048641" name="椭圆 33"/>
          <p:cNvSpPr/>
          <p:nvPr/>
        </p:nvSpPr>
        <p:spPr>
          <a:xfrm>
            <a:off x="302858" y="411402"/>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2" name="椭圆 34"/>
          <p:cNvSpPr/>
          <p:nvPr/>
        </p:nvSpPr>
        <p:spPr>
          <a:xfrm flipV="1">
            <a:off x="580000" y="381984"/>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3" name="文本框 1"/>
          <p:cNvSpPr txBox="1"/>
          <p:nvPr/>
        </p:nvSpPr>
        <p:spPr>
          <a:xfrm>
            <a:off x="7171690" y="1292860"/>
            <a:ext cx="4623435" cy="4917440"/>
          </a:xfrm>
          <a:prstGeom prst="rect">
            <a:avLst/>
          </a:prstGeom>
          <a:noFill/>
        </p:spPr>
        <p:txBody>
          <a:bodyPr wrap="square" rtlCol="0">
            <a:spAutoFit/>
          </a:bodyPr>
          <a:lstStyle/>
          <a:p>
            <a:r>
              <a:rPr lang="zh-CN" altLang="en-US" sz="3200"/>
              <a:t>很久很久以前，谎言和真实一起到河边洗澡，谎言穿上真实的外衣走了，但真实却不愿穿谎言的衣服，所以只能赤裸裸的回到了人间。从此人们习惯了披上真实外衣的谎言，却怎么也不愿意接受赤裸裸的真实。</a:t>
            </a:r>
          </a:p>
        </p:txBody>
      </p:sp>
      <p:pic>
        <p:nvPicPr>
          <p:cNvPr id="2097156" name="图片 3" descr="河水"/>
          <p:cNvPicPr>
            <a:picLocks noChangeAspect="1"/>
          </p:cNvPicPr>
          <p:nvPr/>
        </p:nvPicPr>
        <p:blipFill>
          <a:blip r:embed="rId3" cstate="print"/>
          <a:stretch>
            <a:fillRect/>
          </a:stretch>
        </p:blipFill>
        <p:spPr>
          <a:xfrm>
            <a:off x="497840" y="1431925"/>
            <a:ext cx="6261100" cy="4689475"/>
          </a:xfrm>
          <a:prstGeom prst="rect">
            <a:avLst/>
          </a:prstGeom>
        </p:spPr>
      </p:pic>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8643"/>
                                        </p:tgtEl>
                                        <p:attrNameLst>
                                          <p:attrName>style.visibility</p:attrName>
                                        </p:attrNameLst>
                                      </p:cBhvr>
                                      <p:to>
                                        <p:strVal val="visible"/>
                                      </p:to>
                                    </p:set>
                                    <p:animEffect transition="in" filter="wipe(down)">
                                      <p:cBhvr>
                                        <p:cTn id="7" dur="500"/>
                                        <p:tgtEl>
                                          <p:spTgt spid="1048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文本框 22"/>
          <p:cNvSpPr txBox="1"/>
          <p:nvPr/>
        </p:nvSpPr>
        <p:spPr>
          <a:xfrm>
            <a:off x="880973" y="267892"/>
            <a:ext cx="5943600" cy="553720"/>
          </a:xfrm>
          <a:prstGeom prst="rect">
            <a:avLst/>
          </a:prstGeom>
          <a:noFill/>
        </p:spPr>
        <p:txBody>
          <a:bodyPr wrap="none" lIns="0" tIns="0" rIns="0" bIns="0" rtlCol="0">
            <a:spAutoFit/>
          </a:bodyPr>
          <a:lstStyle/>
          <a:p>
            <a:pPr defTabSz="963930"/>
            <a:r>
              <a:rPr lang="zh-CN" altLang="en-US" sz="3600" dirty="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人为什么会有三六九等的形象</a:t>
            </a:r>
          </a:p>
        </p:txBody>
      </p:sp>
      <p:sp>
        <p:nvSpPr>
          <p:cNvPr id="1048648" name="椭圆 1"/>
          <p:cNvSpPr/>
          <p:nvPr/>
        </p:nvSpPr>
        <p:spPr>
          <a:xfrm>
            <a:off x="302858" y="339647"/>
            <a:ext cx="410284" cy="410284"/>
          </a:xfrm>
          <a:prstGeom prst="ellipse">
            <a:avLst/>
          </a:prstGeom>
          <a:solidFill>
            <a:srgbClr val="005D4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9" name="椭圆 25"/>
          <p:cNvSpPr/>
          <p:nvPr/>
        </p:nvSpPr>
        <p:spPr>
          <a:xfrm flipV="1">
            <a:off x="580000" y="310229"/>
            <a:ext cx="119698" cy="119698"/>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0" name="文本框 10"/>
          <p:cNvSpPr txBox="1"/>
          <p:nvPr/>
        </p:nvSpPr>
        <p:spPr>
          <a:xfrm>
            <a:off x="8610600" y="2223770"/>
            <a:ext cx="3290570" cy="2796541"/>
          </a:xfrm>
          <a:prstGeom prst="rect">
            <a:avLst/>
          </a:prstGeom>
          <a:noFill/>
        </p:spPr>
        <p:txBody>
          <a:bodyPr wrap="square" rtlCol="0">
            <a:spAutoFit/>
          </a:bodyPr>
          <a:lstStyle/>
          <a:p>
            <a:r>
              <a:rPr lang="zh-CN" altLang="zh-CN" sz="6000"/>
              <a:t>是谁在给这些人贴标签？</a:t>
            </a:r>
          </a:p>
        </p:txBody>
      </p:sp>
      <p:pic>
        <p:nvPicPr>
          <p:cNvPr id="2097157" name="图片 3" descr="三六九-1"/>
          <p:cNvPicPr>
            <a:picLocks noChangeAspect="1"/>
          </p:cNvPicPr>
          <p:nvPr/>
        </p:nvPicPr>
        <p:blipFill>
          <a:blip r:embed="rId3" cstate="print"/>
          <a:stretch>
            <a:fillRect/>
          </a:stretch>
        </p:blipFill>
        <p:spPr>
          <a:xfrm>
            <a:off x="413385" y="1134745"/>
            <a:ext cx="7805420" cy="5651500"/>
          </a:xfrm>
          <a:prstGeom prst="rect">
            <a:avLst/>
          </a:prstGeom>
        </p:spPr>
      </p:pic>
    </p:spTree>
  </p:cSld>
  <p:clrMapOvr>
    <a:masterClrMapping/>
  </p:clrMapOvr>
  <p:transition advTm="0">
    <p:strip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31" name="直接连接符 6"/>
          <p:cNvCxnSpPr>
            <a:cxnSpLocks/>
          </p:cNvCxnSpPr>
          <p:nvPr>
            <p:custDataLst>
              <p:tags r:id="rId2"/>
            </p:custDataLst>
          </p:nvPr>
        </p:nvCxnSpPr>
        <p:spPr>
          <a:xfrm>
            <a:off x="2965008" y="2220253"/>
            <a:ext cx="0" cy="3823257"/>
          </a:xfrm>
          <a:prstGeom prst="line">
            <a:avLst/>
          </a:prstGeom>
          <a:ln w="25400">
            <a:solidFill>
              <a:srgbClr val="B2B2B2"/>
            </a:solidFill>
            <a:prstDash val="sysDot"/>
          </a:ln>
        </p:spPr>
        <p:style>
          <a:lnRef idx="1">
            <a:schemeClr val="accent1"/>
          </a:lnRef>
          <a:fillRef idx="0">
            <a:schemeClr val="accent1"/>
          </a:fillRef>
          <a:effectRef idx="0">
            <a:schemeClr val="accent1"/>
          </a:effectRef>
          <a:fontRef idx="minor">
            <a:schemeClr val="tx1"/>
          </a:fontRef>
        </p:style>
      </p:cxnSp>
      <p:grpSp>
        <p:nvGrpSpPr>
          <p:cNvPr id="65" name="组合 53"/>
          <p:cNvGrpSpPr/>
          <p:nvPr>
            <p:custDataLst>
              <p:tags r:id="rId3"/>
            </p:custDataLst>
          </p:nvPr>
        </p:nvGrpSpPr>
        <p:grpSpPr>
          <a:xfrm>
            <a:off x="2596218" y="1736213"/>
            <a:ext cx="6773033" cy="1627279"/>
            <a:chOff x="2786742" y="348345"/>
            <a:chExt cx="4265022" cy="1024708"/>
          </a:xfrm>
        </p:grpSpPr>
        <p:cxnSp>
          <p:nvCxnSpPr>
            <p:cNvPr id="3145732" name="直接连接符 13"/>
            <p:cNvCxnSpPr>
              <a:cxnSpLocks/>
            </p:cNvCxnSpPr>
            <p:nvPr>
              <p:custDataLst>
                <p:tags r:id="rId8"/>
              </p:custDataLst>
            </p:nvPr>
          </p:nvCxnSpPr>
          <p:spPr>
            <a:xfrm>
              <a:off x="3019764" y="580574"/>
              <a:ext cx="4032000" cy="0"/>
            </a:xfrm>
            <a:prstGeom prst="line">
              <a:avLst/>
            </a:prstGeom>
            <a:ln w="25400">
              <a:solidFill>
                <a:srgbClr val="B2B2B2"/>
              </a:solidFill>
              <a:prstDash val="sysDot"/>
            </a:ln>
          </p:spPr>
          <p:style>
            <a:lnRef idx="1">
              <a:schemeClr val="accent1"/>
            </a:lnRef>
            <a:fillRef idx="0">
              <a:schemeClr val="accent1"/>
            </a:fillRef>
            <a:effectRef idx="0">
              <a:schemeClr val="accent1"/>
            </a:effectRef>
            <a:fontRef idx="minor">
              <a:schemeClr val="tx1"/>
            </a:fontRef>
          </p:style>
        </p:cxnSp>
        <p:sp>
          <p:nvSpPr>
            <p:cNvPr id="1048654" name="椭圆 4"/>
            <p:cNvSpPr/>
            <p:nvPr>
              <p:custDataLst>
                <p:tags r:id="rId9"/>
              </p:custDataLst>
            </p:nvPr>
          </p:nvSpPr>
          <p:spPr>
            <a:xfrm>
              <a:off x="2786742" y="348345"/>
              <a:ext cx="464458" cy="464458"/>
            </a:xfrm>
            <a:prstGeom prst="ellipse">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zh-CN" altLang="en-US" b="1">
                <a:solidFill>
                  <a:srgbClr val="FFFFFF"/>
                </a:solidFill>
              </a:endParaRPr>
            </a:p>
          </p:txBody>
        </p:sp>
        <p:sp>
          <p:nvSpPr>
            <p:cNvPr id="1048655" name="矩形 19"/>
            <p:cNvSpPr/>
            <p:nvPr>
              <p:custDataLst>
                <p:tags r:id="rId10"/>
              </p:custDataLst>
            </p:nvPr>
          </p:nvSpPr>
          <p:spPr>
            <a:xfrm>
              <a:off x="3350988" y="591856"/>
              <a:ext cx="3700776" cy="781197"/>
            </a:xfrm>
            <a:prstGeom prst="rect">
              <a:avLst/>
            </a:prstGeom>
          </p:spPr>
          <p:txBody>
            <a:bodyPr wrap="square" lIns="0" tIns="0" rIns="0" bIns="0" anchor="ctr" anchorCtr="0">
              <a:normAutofit/>
            </a:bodyPr>
            <a:lstStyle/>
            <a:p>
              <a:r>
                <a:rPr lang="zh-CN" altLang="zh-CN" sz="2400" dirty="0">
                  <a:solidFill>
                    <a:schemeClr val="tx1"/>
                  </a:solidFill>
                  <a:effectLst>
                    <a:outerShdw blurRad="38100" dist="19050" dir="2700000" algn="tl" rotWithShape="0">
                      <a:schemeClr val="dk1">
                        <a:alpha val="40000"/>
                      </a:schemeClr>
                    </a:outerShdw>
                  </a:effectLst>
                </a:rPr>
                <a:t>贴标签就是一个品牌塑造的过程</a:t>
              </a:r>
            </a:p>
          </p:txBody>
        </p:sp>
      </p:grpSp>
      <p:grpSp>
        <p:nvGrpSpPr>
          <p:cNvPr id="66" name="组合 52"/>
          <p:cNvGrpSpPr/>
          <p:nvPr>
            <p:custDataLst>
              <p:tags r:id="rId4"/>
            </p:custDataLst>
          </p:nvPr>
        </p:nvGrpSpPr>
        <p:grpSpPr>
          <a:xfrm>
            <a:off x="2596218" y="3695726"/>
            <a:ext cx="6773033" cy="1627800"/>
            <a:chOff x="2786742" y="1373054"/>
            <a:chExt cx="4265022" cy="1025036"/>
          </a:xfrm>
        </p:grpSpPr>
        <p:cxnSp>
          <p:nvCxnSpPr>
            <p:cNvPr id="3145733" name="直接连接符 14"/>
            <p:cNvCxnSpPr>
              <a:cxnSpLocks/>
            </p:cNvCxnSpPr>
            <p:nvPr>
              <p:custDataLst>
                <p:tags r:id="rId5"/>
              </p:custDataLst>
            </p:nvPr>
          </p:nvCxnSpPr>
          <p:spPr>
            <a:xfrm>
              <a:off x="3019764" y="1605283"/>
              <a:ext cx="4032000" cy="0"/>
            </a:xfrm>
            <a:prstGeom prst="line">
              <a:avLst/>
            </a:prstGeom>
            <a:ln w="25400">
              <a:solidFill>
                <a:srgbClr val="B2B2B2"/>
              </a:solidFill>
              <a:prstDash val="sysDot"/>
            </a:ln>
          </p:spPr>
          <p:style>
            <a:lnRef idx="1">
              <a:schemeClr val="accent1"/>
            </a:lnRef>
            <a:fillRef idx="0">
              <a:schemeClr val="accent1"/>
            </a:fillRef>
            <a:effectRef idx="0">
              <a:schemeClr val="accent1"/>
            </a:effectRef>
            <a:fontRef idx="minor">
              <a:schemeClr val="tx1"/>
            </a:fontRef>
          </p:style>
        </p:cxnSp>
        <p:sp>
          <p:nvSpPr>
            <p:cNvPr id="1048656" name="椭圆 7"/>
            <p:cNvSpPr/>
            <p:nvPr>
              <p:custDataLst>
                <p:tags r:id="rId6"/>
              </p:custDataLst>
            </p:nvPr>
          </p:nvSpPr>
          <p:spPr>
            <a:xfrm>
              <a:off x="2786742" y="1373054"/>
              <a:ext cx="464458" cy="464458"/>
            </a:xfrm>
            <a:prstGeom prst="ellipse">
              <a:avLst/>
            </a:prstGeom>
            <a:solidFill>
              <a:srgbClr val="005D4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zh-CN" altLang="en-US" b="1">
                <a:solidFill>
                  <a:srgbClr val="FFFFFF"/>
                </a:solidFill>
              </a:endParaRPr>
            </a:p>
          </p:txBody>
        </p:sp>
        <p:sp>
          <p:nvSpPr>
            <p:cNvPr id="1048657" name="矩形 38"/>
            <p:cNvSpPr/>
            <p:nvPr>
              <p:custDataLst>
                <p:tags r:id="rId7"/>
              </p:custDataLst>
            </p:nvPr>
          </p:nvSpPr>
          <p:spPr>
            <a:xfrm>
              <a:off x="3350988" y="1616893"/>
              <a:ext cx="3700776" cy="781197"/>
            </a:xfrm>
            <a:prstGeom prst="rect">
              <a:avLst/>
            </a:prstGeom>
          </p:spPr>
          <p:txBody>
            <a:bodyPr wrap="square" lIns="0" tIns="0" rIns="0" bIns="0" anchor="ctr" anchorCtr="0">
              <a:normAutofit/>
            </a:bodyPr>
            <a:lstStyle/>
            <a:p>
              <a:r>
                <a:rPr lang="zh-CN" altLang="en-US" sz="2400" dirty="0">
                  <a:solidFill>
                    <a:schemeClr val="tx1"/>
                  </a:solidFill>
                  <a:effectLst>
                    <a:outerShdw blurRad="38100" dist="19050" dir="2700000" algn="tl" rotWithShape="0">
                      <a:schemeClr val="dk1">
                        <a:alpha val="40000"/>
                      </a:schemeClr>
                    </a:outerShdw>
                  </a:effectLst>
                </a:rPr>
                <a:t>被贴标签就是你的品牌在客户心目中的印象</a:t>
              </a:r>
            </a:p>
          </p:txBody>
        </p:sp>
      </p:grpSp>
    </p:spTree>
    <p:custDataLst>
      <p:tags r:id="rId1"/>
    </p:custDataLst>
  </p:cSld>
  <p:clrMapOvr>
    <a:masterClrMapping/>
  </p:clrMapOvr>
  <p:transition advTm="0">
    <p:strip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9" name="图片 1" descr="22"/>
          <p:cNvPicPr>
            <a:picLocks noChangeAspect="1"/>
          </p:cNvPicPr>
          <p:nvPr/>
        </p:nvPicPr>
        <p:blipFill>
          <a:blip r:embed="rId5" cstate="print"/>
          <a:stretch>
            <a:fillRect/>
          </a:stretch>
        </p:blipFill>
        <p:spPr>
          <a:xfrm>
            <a:off x="5607050" y="2238375"/>
            <a:ext cx="4314190" cy="1323975"/>
          </a:xfrm>
          <a:prstGeom prst="rect">
            <a:avLst/>
          </a:prstGeom>
        </p:spPr>
      </p:pic>
      <p:sp>
        <p:nvSpPr>
          <p:cNvPr id="1048673" name="文本框 10"/>
          <p:cNvSpPr txBox="1"/>
          <p:nvPr>
            <p:custDataLst>
              <p:tags r:id="rId2"/>
            </p:custDataLst>
          </p:nvPr>
        </p:nvSpPr>
        <p:spPr>
          <a:xfrm>
            <a:off x="5173980" y="2816225"/>
            <a:ext cx="5905500" cy="1004570"/>
          </a:xfrm>
          <a:prstGeom prst="rect">
            <a:avLst/>
          </a:prstGeom>
        </p:spPr>
        <p:txBody>
          <a:bodyPr vert="horz" wrap="square" lIns="90000" tIns="46800" rIns="90000" bIns="46800" rtlCol="0" anchor="b">
            <a:normAutofit fontScale="95833"/>
          </a:bodyPr>
          <a:lstStyle>
            <a:lvl1pPr defTabSz="914400">
              <a:lnSpc>
                <a:spcPct val="120000"/>
              </a:lnSpc>
              <a:spcBef>
                <a:spcPct val="0"/>
              </a:spcBef>
              <a:buNone/>
              <a:defRPr sz="4800" b="1">
                <a:solidFill>
                  <a:schemeClr val="tx2"/>
                </a:solidFill>
                <a:latin typeface="+mj-lt"/>
                <a:ea typeface="+mj-ea"/>
                <a:cs typeface="+mj-cs"/>
              </a:defRPr>
            </a:lvl1pPr>
          </a:lstStyle>
          <a:p>
            <a:r>
              <a:rPr lang="zh-CN" altLang="zh-CN" dirty="0">
                <a:solidFill>
                  <a:schemeClr val="tx1">
                    <a:lumMod val="75000"/>
                    <a:lumOff val="25000"/>
                  </a:schemeClr>
                </a:solidFill>
              </a:rPr>
              <a:t>你认为的</a:t>
            </a:r>
            <a:r>
              <a:rPr lang="zh-CN" altLang="zh-CN" dirty="0" smtClean="0">
                <a:solidFill>
                  <a:schemeClr val="tx1">
                    <a:lumMod val="75000"/>
                    <a:lumOff val="25000"/>
                  </a:schemeClr>
                </a:solidFill>
              </a:rPr>
              <a:t>品牌是</a:t>
            </a:r>
            <a:r>
              <a:rPr lang="zh-CN" altLang="zh-CN" dirty="0">
                <a:solidFill>
                  <a:schemeClr val="tx1">
                    <a:lumMod val="75000"/>
                    <a:lumOff val="25000"/>
                  </a:schemeClr>
                </a:solidFill>
              </a:rPr>
              <a:t>什么？</a:t>
            </a:r>
          </a:p>
        </p:txBody>
      </p:sp>
      <p:sp>
        <p:nvSpPr>
          <p:cNvPr id="1048674" name="矩形 2"/>
          <p:cNvSpPr/>
          <p:nvPr/>
        </p:nvSpPr>
        <p:spPr>
          <a:xfrm>
            <a:off x="5631826" y="4336405"/>
            <a:ext cx="2587568" cy="523220"/>
          </a:xfrm>
          <a:prstGeom prst="rect">
            <a:avLst/>
          </a:prstGeom>
        </p:spPr>
        <p:txBody>
          <a:bodyPr wrap="none">
            <a:spAutoFit/>
          </a:bodyPr>
          <a:lstStyle/>
          <a:p>
            <a:pPr defTabSz="963930"/>
            <a:r>
              <a:rPr lang="zh-CN" altLang="en-US" sz="28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品牌</a:t>
            </a:r>
            <a:r>
              <a:rPr lang="en-US" altLang="zh-CN" sz="28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8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名牌  ？  </a:t>
            </a:r>
          </a:p>
        </p:txBody>
      </p:sp>
      <p:sp>
        <p:nvSpPr>
          <p:cNvPr id="1048675" name="矩形 3"/>
          <p:cNvSpPr/>
          <p:nvPr/>
        </p:nvSpPr>
        <p:spPr>
          <a:xfrm>
            <a:off x="8212720" y="4355479"/>
            <a:ext cx="2550698" cy="461665"/>
          </a:xfrm>
          <a:prstGeom prst="rect">
            <a:avLst/>
          </a:prstGeom>
        </p:spPr>
        <p:txBody>
          <a:bodyPr wrap="none">
            <a:spAutoFit/>
          </a:bodyPr>
          <a:lstStyle/>
          <a:p>
            <a:pPr defTabSz="963930"/>
            <a:r>
              <a:rPr lang="zh-CN" altLang="en-US" sz="24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品牌</a:t>
            </a:r>
            <a:r>
              <a:rPr lang="en-US" altLang="zh-CN" sz="24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dirty="0" smtClean="0">
                <a:solidFill>
                  <a:srgbClr val="005D4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sym typeface="Arial" panose="020B0604020202020204" pitchFamily="34" charset="0"/>
              </a:rPr>
              <a:t>奢侈品 ？   </a:t>
            </a:r>
          </a:p>
        </p:txBody>
      </p:sp>
    </p:spTree>
    <p:custDataLst>
      <p:tags r:id="rId1"/>
    </p:custData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advClick="0" advTm="0" p14:dur="3250">
        <p15:prstTrans prst="origami"/>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7"/>
          <p:cNvGrpSpPr/>
          <p:nvPr/>
        </p:nvGrpSpPr>
        <p:grpSpPr>
          <a:xfrm>
            <a:off x="1478280" y="260985"/>
            <a:ext cx="8077835" cy="1117600"/>
            <a:chOff x="2778" y="2588"/>
            <a:chExt cx="12721" cy="1760"/>
          </a:xfrm>
        </p:grpSpPr>
        <p:sp>
          <p:nvSpPr>
            <p:cNvPr id="1048679" name="Oval 39"/>
            <p:cNvSpPr/>
            <p:nvPr/>
          </p:nvSpPr>
          <p:spPr>
            <a:xfrm flipH="1">
              <a:off x="2778" y="2588"/>
              <a:ext cx="1760" cy="1760"/>
            </a:xfrm>
            <a:prstGeom prst="ellipse">
              <a:avLst/>
            </a:prstGeom>
            <a:solidFill>
              <a:schemeClr val="bg1"/>
            </a:solidFill>
            <a:ln w="139700">
              <a:solidFill>
                <a:srgbClr val="005D4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32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ea"/>
                  <a:sym typeface="Arial" panose="020B0604020202020204" pitchFamily="34" charset="0"/>
                </a:rPr>
                <a:t>品牌</a:t>
              </a:r>
            </a:p>
          </p:txBody>
        </p:sp>
        <p:cxnSp>
          <p:nvCxnSpPr>
            <p:cNvPr id="3145734" name="Straight Connector 43"/>
            <p:cNvCxnSpPr>
              <a:cxnSpLocks/>
            </p:cNvCxnSpPr>
            <p:nvPr/>
          </p:nvCxnSpPr>
          <p:spPr>
            <a:xfrm>
              <a:off x="3883" y="4348"/>
              <a:ext cx="11616" cy="0"/>
            </a:xfrm>
            <a:prstGeom prst="line">
              <a:avLst/>
            </a:prstGeom>
            <a:ln w="139700">
              <a:solidFill>
                <a:srgbClr val="005D40"/>
              </a:solidFill>
            </a:ln>
          </p:spPr>
          <p:style>
            <a:lnRef idx="1">
              <a:schemeClr val="accent1"/>
            </a:lnRef>
            <a:fillRef idx="0">
              <a:schemeClr val="accent1"/>
            </a:fillRef>
            <a:effectRef idx="0">
              <a:schemeClr val="accent1"/>
            </a:effectRef>
            <a:fontRef idx="minor">
              <a:schemeClr val="tx1"/>
            </a:fontRef>
          </p:style>
        </p:cxnSp>
      </p:grpSp>
      <p:sp>
        <p:nvSpPr>
          <p:cNvPr id="1048680" name="文本框 2"/>
          <p:cNvSpPr txBox="1"/>
          <p:nvPr/>
        </p:nvSpPr>
        <p:spPr>
          <a:xfrm>
            <a:off x="2915285" y="729615"/>
            <a:ext cx="6456680" cy="460375"/>
          </a:xfrm>
          <a:prstGeom prst="rect">
            <a:avLst/>
          </a:prstGeom>
          <a:noFill/>
        </p:spPr>
        <p:txBody>
          <a:bodyPr wrap="square" rtlCol="0">
            <a:spAutoFit/>
          </a:bodyPr>
          <a:lstStyle/>
          <a:p>
            <a:r>
              <a:rPr lang="zh-CN" altLang="en-US" sz="2400">
                <a:latin typeface="微软雅黑" panose="020B0503020204020204" pitchFamily="34" charset="-122"/>
                <a:ea typeface="微软雅黑" panose="020B0503020204020204" pitchFamily="34" charset="-122"/>
              </a:rPr>
              <a:t>品牌是指消费者对产品及产品系列的认知程度</a:t>
            </a:r>
          </a:p>
        </p:txBody>
      </p:sp>
      <p:sp>
        <p:nvSpPr>
          <p:cNvPr id="1048681" name="弧形 24"/>
          <p:cNvSpPr/>
          <p:nvPr/>
        </p:nvSpPr>
        <p:spPr>
          <a:xfrm>
            <a:off x="1282065" y="2692400"/>
            <a:ext cx="3092450" cy="3092450"/>
          </a:xfrm>
          <a:prstGeom prst="arc">
            <a:avLst>
              <a:gd name="adj1" fmla="val 19586620"/>
              <a:gd name="adj2" fmla="val 2375803"/>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1048682" name="椭圆 25"/>
          <p:cNvSpPr/>
          <p:nvPr/>
        </p:nvSpPr>
        <p:spPr>
          <a:xfrm>
            <a:off x="6450965" y="2649855"/>
            <a:ext cx="685165" cy="685165"/>
          </a:xfrm>
          <a:prstGeom prst="ellipse">
            <a:avLst/>
          </a:prstGeom>
          <a:solidFill>
            <a:srgbClr val="005D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95" dirty="0" smtClean="0">
                <a:latin typeface="Agency FB" panose="020B0503020202020204" pitchFamily="34" charset="0"/>
                <a:ea typeface="微软雅黑" panose="020B0503020204020204" pitchFamily="34" charset="-122"/>
              </a:rPr>
              <a:t>2</a:t>
            </a:r>
            <a:endParaRPr lang="zh-CN" altLang="en-US" sz="3795" dirty="0">
              <a:latin typeface="Agency FB" panose="020B0503020202020204" pitchFamily="34" charset="0"/>
              <a:ea typeface="微软雅黑" panose="020B0503020204020204" pitchFamily="34" charset="-122"/>
            </a:endParaRPr>
          </a:p>
        </p:txBody>
      </p:sp>
      <p:sp>
        <p:nvSpPr>
          <p:cNvPr id="1048683" name="椭圆 26"/>
          <p:cNvSpPr/>
          <p:nvPr/>
        </p:nvSpPr>
        <p:spPr>
          <a:xfrm>
            <a:off x="6450965" y="1536065"/>
            <a:ext cx="685165" cy="685165"/>
          </a:xfrm>
          <a:prstGeom prst="ellipse">
            <a:avLst/>
          </a:prstGeom>
          <a:solidFill>
            <a:srgbClr val="005D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95" dirty="0">
                <a:latin typeface="Agency FB" panose="020B0503020202020204" pitchFamily="34" charset="0"/>
                <a:ea typeface="微软雅黑" panose="020B0503020204020204" pitchFamily="34" charset="-122"/>
              </a:rPr>
              <a:t>1</a:t>
            </a:r>
            <a:endParaRPr lang="zh-CN" altLang="en-US" sz="3795" dirty="0">
              <a:latin typeface="Agency FB" panose="020B0503020202020204" pitchFamily="34" charset="0"/>
              <a:ea typeface="微软雅黑" panose="020B0503020204020204" pitchFamily="34" charset="-122"/>
            </a:endParaRPr>
          </a:p>
        </p:txBody>
      </p:sp>
      <p:sp>
        <p:nvSpPr>
          <p:cNvPr id="1048684" name="椭圆 27"/>
          <p:cNvSpPr/>
          <p:nvPr/>
        </p:nvSpPr>
        <p:spPr>
          <a:xfrm>
            <a:off x="6450965" y="3839845"/>
            <a:ext cx="685165" cy="685165"/>
          </a:xfrm>
          <a:prstGeom prst="ellipse">
            <a:avLst/>
          </a:prstGeom>
          <a:solidFill>
            <a:srgbClr val="005D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95" dirty="0" smtClean="0">
                <a:latin typeface="Agency FB" panose="020B0503020202020204" pitchFamily="34" charset="0"/>
                <a:ea typeface="微软雅黑" panose="020B0503020204020204" pitchFamily="34" charset="-122"/>
              </a:rPr>
              <a:t>3</a:t>
            </a:r>
            <a:endParaRPr lang="zh-CN" altLang="en-US" sz="3795" dirty="0">
              <a:latin typeface="Agency FB" panose="020B0503020202020204" pitchFamily="34" charset="0"/>
              <a:ea typeface="微软雅黑" panose="020B0503020204020204" pitchFamily="34" charset="-122"/>
            </a:endParaRPr>
          </a:p>
        </p:txBody>
      </p:sp>
      <p:grpSp>
        <p:nvGrpSpPr>
          <p:cNvPr id="86" name="组合 28"/>
          <p:cNvGrpSpPr/>
          <p:nvPr/>
        </p:nvGrpSpPr>
        <p:grpSpPr>
          <a:xfrm>
            <a:off x="1855470" y="2777490"/>
            <a:ext cx="2921635" cy="2921635"/>
            <a:chOff x="1219638" y="2278743"/>
            <a:chExt cx="2921001" cy="2921000"/>
          </a:xfrm>
          <a:solidFill>
            <a:srgbClr val="0070C0"/>
          </a:solidFill>
        </p:grpSpPr>
        <p:sp>
          <p:nvSpPr>
            <p:cNvPr id="1048685" name="椭圆 29"/>
            <p:cNvSpPr/>
            <p:nvPr/>
          </p:nvSpPr>
          <p:spPr>
            <a:xfrm>
              <a:off x="1219638" y="2278743"/>
              <a:ext cx="2921000" cy="2921000"/>
            </a:xfrm>
            <a:prstGeom prst="ellipse">
              <a:avLst/>
            </a:prstGeom>
            <a:solidFill>
              <a:srgbClr val="005D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48686" name="TextBox 34"/>
            <p:cNvSpPr txBox="1"/>
            <p:nvPr/>
          </p:nvSpPr>
          <p:spPr>
            <a:xfrm>
              <a:off x="1219638" y="3219857"/>
              <a:ext cx="2921001" cy="1297023"/>
            </a:xfrm>
            <a:prstGeom prst="rect">
              <a:avLst/>
            </a:prstGeom>
            <a:noFill/>
          </p:spPr>
          <p:txBody>
            <a:bodyPr wrap="square" lIns="0" tIns="0" rIns="0" bIns="0" rtlCol="0">
              <a:spAutoFit/>
            </a:bodyPr>
            <a:lstStyle/>
            <a:p>
              <a:pPr algn="ctr"/>
              <a:r>
                <a:rPr lang="zh-CN" altLang="en-US" sz="4220" dirty="0" smtClean="0">
                  <a:solidFill>
                    <a:schemeClr val="bg1"/>
                  </a:solidFill>
                  <a:latin typeface="+mj-ea"/>
                  <a:ea typeface="+mj-ea"/>
                </a:rPr>
                <a:t>品牌的</a:t>
              </a:r>
              <a:r>
                <a:rPr lang="en-US" altLang="zh-CN" sz="4220" dirty="0" smtClean="0">
                  <a:solidFill>
                    <a:schemeClr val="bg1"/>
                  </a:solidFill>
                  <a:latin typeface="+mj-ea"/>
                  <a:ea typeface="+mj-ea"/>
                </a:rPr>
                <a:t>5</a:t>
              </a:r>
              <a:r>
                <a:rPr lang="zh-CN" altLang="en-US" sz="4220" dirty="0" smtClean="0">
                  <a:solidFill>
                    <a:schemeClr val="bg1"/>
                  </a:solidFill>
                  <a:latin typeface="+mj-ea"/>
                  <a:ea typeface="+mj-ea"/>
                </a:rPr>
                <a:t>种表现形式</a:t>
              </a:r>
            </a:p>
          </p:txBody>
        </p:sp>
        <p:sp>
          <p:nvSpPr>
            <p:cNvPr id="1048687" name="TextBox 34"/>
            <p:cNvSpPr txBox="1"/>
            <p:nvPr/>
          </p:nvSpPr>
          <p:spPr>
            <a:xfrm>
              <a:off x="1706191" y="3427031"/>
              <a:ext cx="120421" cy="737581"/>
            </a:xfrm>
            <a:prstGeom prst="rect">
              <a:avLst/>
            </a:prstGeom>
            <a:noFill/>
          </p:spPr>
          <p:txBody>
            <a:bodyPr wrap="square" lIns="0" tIns="0" rIns="0" bIns="0" rtlCol="0">
              <a:spAutoFit/>
            </a:bodyPr>
            <a:lstStyle/>
            <a:p>
              <a:endParaRPr lang="zh-CN" altLang="en-US" sz="5060" dirty="0">
                <a:solidFill>
                  <a:schemeClr val="bg1"/>
                </a:solidFill>
                <a:latin typeface="Agency FB" panose="020B0503020202020204" pitchFamily="34" charset="0"/>
                <a:ea typeface="微软雅黑" panose="020B0503020204020204" pitchFamily="34" charset="-122"/>
              </a:endParaRPr>
            </a:p>
          </p:txBody>
        </p:sp>
        <p:sp>
          <p:nvSpPr>
            <p:cNvPr id="1048688" name="TextBox 34"/>
            <p:cNvSpPr txBox="1"/>
            <p:nvPr/>
          </p:nvSpPr>
          <p:spPr>
            <a:xfrm>
              <a:off x="2441970" y="4197881"/>
              <a:ext cx="120421" cy="553939"/>
            </a:xfrm>
            <a:prstGeom prst="rect">
              <a:avLst/>
            </a:prstGeom>
            <a:noFill/>
          </p:spPr>
          <p:txBody>
            <a:bodyPr wrap="square" lIns="0" tIns="0" rIns="0" bIns="0" rtlCol="0">
              <a:spAutoFit/>
            </a:bodyPr>
            <a:lstStyle/>
            <a:p>
              <a:endParaRPr lang="zh-CN" altLang="en-US" sz="3795" dirty="0">
                <a:solidFill>
                  <a:schemeClr val="bg1"/>
                </a:solidFill>
                <a:latin typeface="微软雅黑" panose="020B0503020204020204" pitchFamily="34" charset="-122"/>
                <a:ea typeface="微软雅黑" panose="020B0503020204020204" pitchFamily="34" charset="-122"/>
              </a:endParaRPr>
            </a:p>
          </p:txBody>
        </p:sp>
      </p:grpSp>
      <p:grpSp>
        <p:nvGrpSpPr>
          <p:cNvPr id="87" name="组合 33"/>
          <p:cNvGrpSpPr/>
          <p:nvPr/>
        </p:nvGrpSpPr>
        <p:grpSpPr>
          <a:xfrm>
            <a:off x="7455535" y="1684020"/>
            <a:ext cx="3693795" cy="562610"/>
            <a:chOff x="8051941" y="2110814"/>
            <a:chExt cx="3190667" cy="588506"/>
          </a:xfrm>
        </p:grpSpPr>
        <p:sp>
          <p:nvSpPr>
            <p:cNvPr id="1048689" name="文本框 36"/>
            <p:cNvSpPr txBox="1"/>
            <p:nvPr/>
          </p:nvSpPr>
          <p:spPr>
            <a:xfrm flipH="1">
              <a:off x="8051941" y="2110814"/>
              <a:ext cx="2271322" cy="462303"/>
            </a:xfrm>
            <a:prstGeom prst="rect">
              <a:avLst/>
            </a:prstGeom>
            <a:noFill/>
          </p:spPr>
          <p:txBody>
            <a:bodyPr wrap="square" rtlCol="0">
              <a:spAutoFit/>
            </a:bodyPr>
            <a:lstStyle>
              <a:defPPr>
                <a:defRPr lang="zh-CN"/>
              </a:defPPr>
              <a:lvl1pPr algn="ctr">
                <a:lnSpc>
                  <a:spcPct val="120000"/>
                </a:lnSpc>
                <a:defRPr sz="1400" spc="8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r>
                <a:rPr lang="zh-CN" altLang="en-US" sz="1900" dirty="0">
                  <a:solidFill>
                    <a:srgbClr val="005D40"/>
                  </a:solidFill>
                  <a:effectLst>
                    <a:outerShdw blurRad="38100" dist="25400" dir="5400000" algn="ctr" rotWithShape="0">
                      <a:srgbClr val="6E747A">
                        <a:alpha val="43000"/>
                      </a:srgbClr>
                    </a:outerShdw>
                  </a:effectLst>
                  <a:latin typeface="+mj-ea"/>
                  <a:ea typeface="+mj-ea"/>
                  <a:sym typeface="Arial" panose="020B0604020202020204" pitchFamily="34" charset="0"/>
                </a:rPr>
                <a:t>视觉：</a:t>
              </a:r>
              <a:r>
                <a:rPr lang="en-US" altLang="zh-CN" sz="1900" dirty="0">
                  <a:solidFill>
                    <a:srgbClr val="005D40"/>
                  </a:solidFill>
                  <a:effectLst>
                    <a:outerShdw blurRad="38100" dist="25400" dir="5400000" algn="ctr" rotWithShape="0">
                      <a:srgbClr val="6E747A">
                        <a:alpha val="43000"/>
                      </a:srgbClr>
                    </a:outerShdw>
                  </a:effectLst>
                  <a:latin typeface="+mj-ea"/>
                  <a:ea typeface="+mj-ea"/>
                  <a:sym typeface="Arial" panose="020B0604020202020204" pitchFamily="34" charset="0"/>
                </a:rPr>
                <a:t>logo</a:t>
              </a:r>
              <a:r>
                <a:rPr lang="zh-CN" altLang="en-US" sz="1900" dirty="0">
                  <a:solidFill>
                    <a:srgbClr val="005D40"/>
                  </a:solidFill>
                  <a:effectLst>
                    <a:outerShdw blurRad="38100" dist="25400" dir="5400000" algn="ctr" rotWithShape="0">
                      <a:srgbClr val="6E747A">
                        <a:alpha val="43000"/>
                      </a:srgbClr>
                    </a:outerShdw>
                  </a:effectLst>
                  <a:latin typeface="+mj-ea"/>
                  <a:ea typeface="+mj-ea"/>
                  <a:sym typeface="Arial" panose="020B0604020202020204" pitchFamily="34" charset="0"/>
                </a:rPr>
                <a:t>、</a:t>
              </a:r>
              <a:r>
                <a:rPr lang="en-US" altLang="zh-CN" sz="1900" dirty="0">
                  <a:solidFill>
                    <a:srgbClr val="005D40"/>
                  </a:solidFill>
                  <a:effectLst>
                    <a:outerShdw blurRad="38100" dist="25400" dir="5400000" algn="ctr" rotWithShape="0">
                      <a:srgbClr val="6E747A">
                        <a:alpha val="43000"/>
                      </a:srgbClr>
                    </a:outerShdw>
                  </a:effectLst>
                  <a:latin typeface="+mj-ea"/>
                  <a:ea typeface="+mj-ea"/>
                  <a:sym typeface="Arial" panose="020B0604020202020204" pitchFamily="34" charset="0"/>
                </a:rPr>
                <a:t>VI</a:t>
              </a:r>
            </a:p>
          </p:txBody>
        </p:sp>
        <p:sp>
          <p:nvSpPr>
            <p:cNvPr id="1048690" name="矩形 37"/>
            <p:cNvSpPr/>
            <p:nvPr/>
          </p:nvSpPr>
          <p:spPr>
            <a:xfrm flipH="1">
              <a:off x="8051941" y="2402098"/>
              <a:ext cx="3190667" cy="297222"/>
            </a:xfrm>
            <a:prstGeom prst="rect">
              <a:avLst/>
            </a:prstGeom>
          </p:spPr>
          <p:txBody>
            <a:bodyPr wrap="square">
              <a:spAutoFit/>
            </a:bodyPr>
            <a:lstStyle/>
            <a:p>
              <a:pPr>
                <a:lnSpc>
                  <a:spcPct val="130000"/>
                </a:lnSpc>
              </a:pPr>
              <a:endParaRPr lang="zh-CN" altLang="en-US" sz="1265" dirty="0">
                <a:solidFill>
                  <a:schemeClr val="tx1">
                    <a:lumMod val="85000"/>
                    <a:lumOff val="15000"/>
                  </a:schemeClr>
                </a:solidFill>
                <a:latin typeface="冬青黑体简体中文 W3" panose="020B0300000000000000" pitchFamily="34" charset="-122"/>
                <a:ea typeface="冬青黑体简体中文 W3" panose="020B0300000000000000" pitchFamily="34" charset="-122"/>
              </a:endParaRPr>
            </a:p>
          </p:txBody>
        </p:sp>
      </p:grpSp>
      <p:grpSp>
        <p:nvGrpSpPr>
          <p:cNvPr id="88" name="组合 38"/>
          <p:cNvGrpSpPr/>
          <p:nvPr/>
        </p:nvGrpSpPr>
        <p:grpSpPr>
          <a:xfrm>
            <a:off x="7455535" y="2797810"/>
            <a:ext cx="3693795" cy="562610"/>
            <a:chOff x="8051940" y="2110814"/>
            <a:chExt cx="3190668" cy="588506"/>
          </a:xfrm>
        </p:grpSpPr>
        <p:sp>
          <p:nvSpPr>
            <p:cNvPr id="1048691" name="文本框 40"/>
            <p:cNvSpPr txBox="1"/>
            <p:nvPr/>
          </p:nvSpPr>
          <p:spPr>
            <a:xfrm flipH="1">
              <a:off x="8051940" y="2110814"/>
              <a:ext cx="3067048" cy="462303"/>
            </a:xfrm>
            <a:prstGeom prst="rect">
              <a:avLst/>
            </a:prstGeom>
            <a:noFill/>
          </p:spPr>
          <p:txBody>
            <a:bodyPr wrap="square" rtlCol="0">
              <a:spAutoFit/>
            </a:bodyPr>
            <a:lstStyle>
              <a:defPPr>
                <a:defRPr lang="zh-CN"/>
              </a:defPPr>
              <a:lvl1pPr algn="ctr">
                <a:lnSpc>
                  <a:spcPct val="120000"/>
                </a:lnSpc>
                <a:defRPr sz="1400" spc="8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r>
                <a:rPr lang="zh-CN" altLang="en-US" sz="1900" dirty="0">
                  <a:sym typeface="+mn-ea"/>
                </a:rPr>
                <a:t>听觉：品牌</a:t>
              </a:r>
              <a:r>
                <a:rPr lang="zh-CN" altLang="en-US" sz="1900" dirty="0" smtClean="0">
                  <a:sym typeface="+mn-ea"/>
                </a:rPr>
                <a:t>故事、特定的声音</a:t>
              </a:r>
              <a:endParaRPr lang="zh-CN" altLang="en-US" sz="1900" dirty="0">
                <a:solidFill>
                  <a:srgbClr val="B02434"/>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1048692" name="矩形 41"/>
            <p:cNvSpPr/>
            <p:nvPr/>
          </p:nvSpPr>
          <p:spPr>
            <a:xfrm flipH="1">
              <a:off x="8051941" y="2402098"/>
              <a:ext cx="3190667" cy="297222"/>
            </a:xfrm>
            <a:prstGeom prst="rect">
              <a:avLst/>
            </a:prstGeom>
          </p:spPr>
          <p:txBody>
            <a:bodyPr wrap="square">
              <a:spAutoFit/>
            </a:bodyPr>
            <a:lstStyle/>
            <a:p>
              <a:pPr>
                <a:lnSpc>
                  <a:spcPct val="130000"/>
                </a:lnSpc>
              </a:pPr>
              <a:endParaRPr lang="zh-CN" altLang="en-US" sz="1265" dirty="0">
                <a:solidFill>
                  <a:schemeClr val="tx1">
                    <a:lumMod val="85000"/>
                    <a:lumOff val="15000"/>
                  </a:schemeClr>
                </a:solidFill>
                <a:latin typeface="冬青黑体简体中文 W3" panose="020B0300000000000000" pitchFamily="34" charset="-122"/>
                <a:ea typeface="冬青黑体简体中文 W3" panose="020B0300000000000000" pitchFamily="34" charset="-122"/>
              </a:endParaRPr>
            </a:p>
          </p:txBody>
        </p:sp>
      </p:grpSp>
      <p:grpSp>
        <p:nvGrpSpPr>
          <p:cNvPr id="89" name="组合 42"/>
          <p:cNvGrpSpPr/>
          <p:nvPr/>
        </p:nvGrpSpPr>
        <p:grpSpPr>
          <a:xfrm>
            <a:off x="7281545" y="4058920"/>
            <a:ext cx="3693795" cy="562802"/>
            <a:chOff x="8051941" y="2110814"/>
            <a:chExt cx="3190667" cy="588506"/>
          </a:xfrm>
        </p:grpSpPr>
        <p:sp>
          <p:nvSpPr>
            <p:cNvPr id="1048693" name="文本框 44"/>
            <p:cNvSpPr txBox="1"/>
            <p:nvPr/>
          </p:nvSpPr>
          <p:spPr>
            <a:xfrm flipH="1">
              <a:off x="8051941" y="2110814"/>
              <a:ext cx="2857723" cy="462145"/>
            </a:xfrm>
            <a:prstGeom prst="rect">
              <a:avLst/>
            </a:prstGeom>
            <a:noFill/>
          </p:spPr>
          <p:txBody>
            <a:bodyPr wrap="square" rtlCol="0">
              <a:spAutoFit/>
            </a:bodyPr>
            <a:lstStyle>
              <a:defPPr>
                <a:defRPr lang="zh-CN"/>
              </a:defPPr>
              <a:lvl1pPr algn="ctr">
                <a:lnSpc>
                  <a:spcPct val="120000"/>
                </a:lnSpc>
                <a:defRPr sz="1400" spc="8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spcBef>
                  <a:spcPct val="0"/>
                </a:spcBef>
                <a:buFontTx/>
                <a:buNone/>
              </a:pPr>
              <a:r>
                <a:rPr lang="zh-CN" altLang="en-US" sz="1900">
                  <a:solidFill>
                    <a:srgbClr val="005D40"/>
                  </a:solidFill>
                  <a:effectLst>
                    <a:outerShdw blurRad="38100" dist="25400" dir="5400000" algn="ctr" rotWithShape="0">
                      <a:srgbClr val="6E747A">
                        <a:alpha val="43000"/>
                      </a:srgbClr>
                    </a:outerShdw>
                  </a:effectLst>
                  <a:sym typeface="+mn-ea"/>
                </a:rPr>
                <a:t>触觉：产品、展厅、礼品</a:t>
              </a:r>
              <a:endParaRPr lang="zh-CN" altLang="en-US" sz="1900" dirty="0">
                <a:solidFill>
                  <a:srgbClr val="005D40"/>
                </a:solidFill>
                <a:effectLst>
                  <a:outerShdw blurRad="38100" dist="25400" dir="5400000" algn="ctr" rotWithShape="0">
                    <a:srgbClr val="6E747A">
                      <a:alpha val="43000"/>
                    </a:srgbClr>
                  </a:outerShdw>
                </a:effectLst>
                <a:latin typeface="迷你简菱心" panose="02010609000101010101" pitchFamily="49" charset="-122"/>
                <a:ea typeface="迷你简菱心" panose="02010609000101010101" pitchFamily="49" charset="-122"/>
                <a:sym typeface="+mn-ea"/>
              </a:endParaRPr>
            </a:p>
          </p:txBody>
        </p:sp>
        <p:sp>
          <p:nvSpPr>
            <p:cNvPr id="1048694" name="矩形 45"/>
            <p:cNvSpPr/>
            <p:nvPr/>
          </p:nvSpPr>
          <p:spPr>
            <a:xfrm flipH="1">
              <a:off x="8051941" y="2402098"/>
              <a:ext cx="3190667" cy="297222"/>
            </a:xfrm>
            <a:prstGeom prst="rect">
              <a:avLst/>
            </a:prstGeom>
          </p:spPr>
          <p:txBody>
            <a:bodyPr wrap="square">
              <a:spAutoFit/>
            </a:bodyPr>
            <a:lstStyle/>
            <a:p>
              <a:pPr>
                <a:lnSpc>
                  <a:spcPct val="130000"/>
                </a:lnSpc>
              </a:pPr>
              <a:endParaRPr lang="zh-CN" altLang="en-US" sz="1265" dirty="0">
                <a:solidFill>
                  <a:srgbClr val="005D40"/>
                </a:solidFill>
                <a:latin typeface="冬青黑体简体中文 W3" panose="020B0300000000000000" pitchFamily="34" charset="-122"/>
                <a:ea typeface="冬青黑体简体中文 W3" panose="020B0300000000000000" pitchFamily="34" charset="-122"/>
              </a:endParaRPr>
            </a:p>
          </p:txBody>
        </p:sp>
      </p:grpSp>
      <p:sp>
        <p:nvSpPr>
          <p:cNvPr id="1048695" name="椭圆 46"/>
          <p:cNvSpPr/>
          <p:nvPr/>
        </p:nvSpPr>
        <p:spPr>
          <a:xfrm>
            <a:off x="6450965" y="5046980"/>
            <a:ext cx="685165" cy="685165"/>
          </a:xfrm>
          <a:prstGeom prst="ellipse">
            <a:avLst/>
          </a:prstGeom>
          <a:solidFill>
            <a:srgbClr val="005D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95" dirty="0">
                <a:latin typeface="Agency FB" panose="020B0503020202020204" pitchFamily="34" charset="0"/>
                <a:ea typeface="微软雅黑" panose="020B0503020204020204" pitchFamily="34" charset="-122"/>
              </a:rPr>
              <a:t>4</a:t>
            </a:r>
            <a:endParaRPr lang="zh-CN" altLang="en-US" sz="3795" dirty="0">
              <a:latin typeface="Agency FB" panose="020B0503020202020204" pitchFamily="34" charset="0"/>
              <a:ea typeface="微软雅黑" panose="020B0503020204020204" pitchFamily="34" charset="-122"/>
            </a:endParaRPr>
          </a:p>
        </p:txBody>
      </p:sp>
      <p:sp>
        <p:nvSpPr>
          <p:cNvPr id="1048696" name="椭圆 47"/>
          <p:cNvSpPr/>
          <p:nvPr/>
        </p:nvSpPr>
        <p:spPr>
          <a:xfrm>
            <a:off x="6450965" y="6283960"/>
            <a:ext cx="685165" cy="685165"/>
          </a:xfrm>
          <a:prstGeom prst="ellipse">
            <a:avLst/>
          </a:prstGeom>
          <a:solidFill>
            <a:srgbClr val="005D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95" dirty="0">
                <a:latin typeface="Agency FB" panose="020B0503020202020204" pitchFamily="34" charset="0"/>
                <a:ea typeface="微软雅黑" panose="020B0503020204020204" pitchFamily="34" charset="-122"/>
              </a:rPr>
              <a:t>5</a:t>
            </a:r>
            <a:endParaRPr lang="zh-CN" altLang="en-US" sz="3795" dirty="0">
              <a:latin typeface="Agency FB" panose="020B0503020202020204" pitchFamily="34" charset="0"/>
              <a:ea typeface="微软雅黑" panose="020B0503020204020204" pitchFamily="34" charset="-122"/>
            </a:endParaRPr>
          </a:p>
        </p:txBody>
      </p:sp>
      <p:grpSp>
        <p:nvGrpSpPr>
          <p:cNvPr id="90" name="组合 48"/>
          <p:cNvGrpSpPr/>
          <p:nvPr/>
        </p:nvGrpSpPr>
        <p:grpSpPr>
          <a:xfrm>
            <a:off x="7571740" y="5251450"/>
            <a:ext cx="3693795" cy="562610"/>
            <a:chOff x="8051941" y="2110814"/>
            <a:chExt cx="3190667" cy="588506"/>
          </a:xfrm>
        </p:grpSpPr>
        <p:sp>
          <p:nvSpPr>
            <p:cNvPr id="1048697" name="文本框 49"/>
            <p:cNvSpPr txBox="1"/>
            <p:nvPr/>
          </p:nvSpPr>
          <p:spPr>
            <a:xfrm flipH="1">
              <a:off x="8051941" y="2110814"/>
              <a:ext cx="2940149" cy="462303"/>
            </a:xfrm>
            <a:prstGeom prst="rect">
              <a:avLst/>
            </a:prstGeom>
            <a:noFill/>
          </p:spPr>
          <p:txBody>
            <a:bodyPr wrap="square" rtlCol="0">
              <a:spAutoFit/>
            </a:bodyPr>
            <a:lstStyle>
              <a:defPPr>
                <a:defRPr lang="zh-CN"/>
              </a:defPPr>
              <a:lvl1pPr algn="ctr">
                <a:lnSpc>
                  <a:spcPct val="120000"/>
                </a:lnSpc>
                <a:defRPr sz="1400" spc="8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spcBef>
                  <a:spcPct val="0"/>
                </a:spcBef>
                <a:buFontTx/>
                <a:buNone/>
              </a:pPr>
              <a:r>
                <a:rPr lang="zh-CN" altLang="en-US" sz="1900">
                  <a:sym typeface="+mn-ea"/>
                </a:rPr>
                <a:t>味觉：味道、口感（食品类）</a:t>
              </a:r>
              <a:endParaRPr lang="zh-CN" altLang="en-US" sz="1900" dirty="0">
                <a:solidFill>
                  <a:srgbClr val="B02434"/>
                </a:solidFill>
                <a:latin typeface="迷你简菱心" panose="02010609000101010101" pitchFamily="49" charset="-122"/>
                <a:ea typeface="迷你简菱心" panose="02010609000101010101" pitchFamily="49" charset="-122"/>
                <a:sym typeface="Arial" panose="020B0604020202020204" pitchFamily="34" charset="0"/>
              </a:endParaRPr>
            </a:p>
          </p:txBody>
        </p:sp>
        <p:sp>
          <p:nvSpPr>
            <p:cNvPr id="1048698" name="矩形 50"/>
            <p:cNvSpPr/>
            <p:nvPr/>
          </p:nvSpPr>
          <p:spPr>
            <a:xfrm flipH="1">
              <a:off x="8051941" y="2402098"/>
              <a:ext cx="3190667" cy="297222"/>
            </a:xfrm>
            <a:prstGeom prst="rect">
              <a:avLst/>
            </a:prstGeom>
          </p:spPr>
          <p:txBody>
            <a:bodyPr wrap="square">
              <a:spAutoFit/>
            </a:bodyPr>
            <a:lstStyle/>
            <a:p>
              <a:pPr>
                <a:lnSpc>
                  <a:spcPct val="130000"/>
                </a:lnSpc>
              </a:pPr>
              <a:endParaRPr lang="zh-CN" altLang="en-US" sz="1265" dirty="0">
                <a:solidFill>
                  <a:schemeClr val="tx1">
                    <a:lumMod val="85000"/>
                    <a:lumOff val="15000"/>
                  </a:schemeClr>
                </a:solidFill>
                <a:latin typeface="冬青黑体简体中文 W3" panose="020B0300000000000000" pitchFamily="34" charset="-122"/>
                <a:ea typeface="冬青黑体简体中文 W3" panose="020B0300000000000000" pitchFamily="34" charset="-122"/>
              </a:endParaRPr>
            </a:p>
          </p:txBody>
        </p:sp>
      </p:grpSp>
      <p:grpSp>
        <p:nvGrpSpPr>
          <p:cNvPr id="91" name="组合 51"/>
          <p:cNvGrpSpPr/>
          <p:nvPr/>
        </p:nvGrpSpPr>
        <p:grpSpPr>
          <a:xfrm>
            <a:off x="7455535" y="6443345"/>
            <a:ext cx="3693795" cy="792480"/>
            <a:chOff x="8051941" y="2041298"/>
            <a:chExt cx="3190667" cy="828916"/>
          </a:xfrm>
        </p:grpSpPr>
        <p:sp>
          <p:nvSpPr>
            <p:cNvPr id="1048699" name="文本框 52"/>
            <p:cNvSpPr txBox="1"/>
            <p:nvPr/>
          </p:nvSpPr>
          <p:spPr>
            <a:xfrm flipH="1">
              <a:off x="8051941" y="2041298"/>
              <a:ext cx="2271322" cy="828916"/>
            </a:xfrm>
            <a:prstGeom prst="rect">
              <a:avLst/>
            </a:prstGeom>
            <a:noFill/>
          </p:spPr>
          <p:txBody>
            <a:bodyPr wrap="square" rtlCol="0">
              <a:spAutoFit/>
            </a:bodyPr>
            <a:lstStyle>
              <a:defPPr>
                <a:defRPr lang="zh-CN"/>
              </a:defPPr>
              <a:lvl1pPr algn="ctr">
                <a:lnSpc>
                  <a:spcPct val="120000"/>
                </a:lnSpc>
                <a:defRPr sz="1400" spc="8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spcBef>
                  <a:spcPct val="0"/>
                </a:spcBef>
                <a:buFontTx/>
                <a:buNone/>
              </a:pPr>
              <a:r>
                <a:rPr lang="zh-CN" altLang="en-US" sz="1900" dirty="0" smtClean="0">
                  <a:solidFill>
                    <a:srgbClr val="005D40"/>
                  </a:solidFill>
                  <a:effectLst>
                    <a:outerShdw blurRad="38100" dist="25400" dir="5400000" algn="ctr" rotWithShape="0">
                      <a:srgbClr val="6E747A">
                        <a:alpha val="43000"/>
                      </a:srgbClr>
                    </a:outerShdw>
                  </a:effectLst>
                  <a:sym typeface="+mn-ea"/>
                </a:rPr>
                <a:t>嗅觉：气味</a:t>
              </a:r>
              <a:endParaRPr lang="zh-CN" altLang="en-US" sz="1900" dirty="0" smtClean="0">
                <a:solidFill>
                  <a:srgbClr val="005D4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algn="l">
                <a:spcBef>
                  <a:spcPct val="0"/>
                </a:spcBef>
                <a:buFontTx/>
                <a:buNone/>
              </a:pPr>
              <a:endParaRPr lang="zh-CN" altLang="en-US" sz="1900" dirty="0" smtClean="0">
                <a:solidFill>
                  <a:srgbClr val="005D4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1048700" name="矩形 53"/>
            <p:cNvSpPr/>
            <p:nvPr/>
          </p:nvSpPr>
          <p:spPr>
            <a:xfrm flipH="1">
              <a:off x="8051941" y="2402098"/>
              <a:ext cx="3190667" cy="297222"/>
            </a:xfrm>
            <a:prstGeom prst="rect">
              <a:avLst/>
            </a:prstGeom>
          </p:spPr>
          <p:txBody>
            <a:bodyPr wrap="square">
              <a:spAutoFit/>
            </a:bodyPr>
            <a:lstStyle/>
            <a:p>
              <a:pPr>
                <a:lnSpc>
                  <a:spcPct val="130000"/>
                </a:lnSpc>
              </a:pPr>
              <a:endParaRPr lang="zh-CN" altLang="en-US" sz="1265" dirty="0">
                <a:solidFill>
                  <a:schemeClr val="tx1">
                    <a:lumMod val="85000"/>
                    <a:lumOff val="15000"/>
                  </a:schemeClr>
                </a:solidFill>
                <a:latin typeface="冬青黑体简体中文 W3" panose="020B0300000000000000" pitchFamily="34" charset="-122"/>
                <a:ea typeface="冬青黑体简体中文 W3" panose="020B0300000000000000" pitchFamily="34" charset="-122"/>
              </a:endParaRPr>
            </a:p>
          </p:txBody>
        </p:sp>
      </p:grpSp>
    </p:spTree>
  </p:cSld>
  <p:clrMapOvr>
    <a:masterClrMapping/>
  </p:clrMapOvr>
  <p:transition advTm="0">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48680"/>
                                        </p:tgtEl>
                                        <p:attrNameLst>
                                          <p:attrName>style.visibility</p:attrName>
                                        </p:attrNameLst>
                                      </p:cBhvr>
                                      <p:to>
                                        <p:strVal val="visible"/>
                                      </p:to>
                                    </p:set>
                                    <p:animEffect transition="in" filter="wipe(down)">
                                      <p:cBhvr>
                                        <p:cTn id="11" dur="500"/>
                                        <p:tgtEl>
                                          <p:spTgt spid="1048680"/>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1000"/>
                                        <p:tgtEl>
                                          <p:spTgt spid="86"/>
                                        </p:tgtEl>
                                      </p:cBhvr>
                                    </p:animEffect>
                                    <p:anim calcmode="lin" valueType="num">
                                      <p:cBhvr>
                                        <p:cTn id="16" dur="1000" fill="hold"/>
                                        <p:tgtEl>
                                          <p:spTgt spid="86"/>
                                        </p:tgtEl>
                                        <p:attrNameLst>
                                          <p:attrName>ppt_x</p:attrName>
                                        </p:attrNameLst>
                                      </p:cBhvr>
                                      <p:tavLst>
                                        <p:tav tm="0">
                                          <p:val>
                                            <p:strVal val="#ppt_x"/>
                                          </p:val>
                                        </p:tav>
                                        <p:tav tm="100000">
                                          <p:val>
                                            <p:strVal val="#ppt_x"/>
                                          </p:val>
                                        </p:tav>
                                      </p:tavLst>
                                    </p:anim>
                                    <p:anim calcmode="lin" valueType="num">
                                      <p:cBhvr>
                                        <p:cTn id="17" dur="900" decel="100000" fill="hold"/>
                                        <p:tgtEl>
                                          <p:spTgt spid="8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1048681"/>
                                        </p:tgtEl>
                                        <p:attrNameLst>
                                          <p:attrName>style.visibility</p:attrName>
                                        </p:attrNameLst>
                                      </p:cBhvr>
                                      <p:to>
                                        <p:strVal val="visible"/>
                                      </p:to>
                                    </p:set>
                                    <p:animEffect transition="in" filter="barn(inVertical)">
                                      <p:cBhvr>
                                        <p:cTn id="21" dur="500"/>
                                        <p:tgtEl>
                                          <p:spTgt spid="1048681"/>
                                        </p:tgtEl>
                                      </p:cBhvr>
                                    </p:animEffect>
                                  </p:childTnLst>
                                </p:cTn>
                              </p:par>
                            </p:childTnLst>
                          </p:cTn>
                        </p:par>
                        <p:par>
                          <p:cTn id="22" fill="hold">
                            <p:stCondLst>
                              <p:cond delay="2000"/>
                            </p:stCondLst>
                            <p:childTnLst>
                              <p:par>
                                <p:cTn id="23" presetID="23" presetClass="entr" presetSubtype="288" fill="hold" grpId="0" nodeType="afterEffect">
                                  <p:stCondLst>
                                    <p:cond delay="0"/>
                                  </p:stCondLst>
                                  <p:childTnLst>
                                    <p:set>
                                      <p:cBhvr>
                                        <p:cTn id="24" dur="1" fill="hold">
                                          <p:stCondLst>
                                            <p:cond delay="0"/>
                                          </p:stCondLst>
                                        </p:cTn>
                                        <p:tgtEl>
                                          <p:spTgt spid="1048683"/>
                                        </p:tgtEl>
                                        <p:attrNameLst>
                                          <p:attrName>style.visibility</p:attrName>
                                        </p:attrNameLst>
                                      </p:cBhvr>
                                      <p:to>
                                        <p:strVal val="visible"/>
                                      </p:to>
                                    </p:set>
                                    <p:anim calcmode="lin" valueType="num">
                                      <p:cBhvr>
                                        <p:cTn id="25" dur="500" fill="hold"/>
                                        <p:tgtEl>
                                          <p:spTgt spid="1048683"/>
                                        </p:tgtEl>
                                        <p:attrNameLst>
                                          <p:attrName>ppt_w</p:attrName>
                                        </p:attrNameLst>
                                      </p:cBhvr>
                                      <p:tavLst>
                                        <p:tav tm="0">
                                          <p:val>
                                            <p:strVal val="4/3*#ppt_w"/>
                                          </p:val>
                                        </p:tav>
                                        <p:tav tm="100000">
                                          <p:val>
                                            <p:strVal val="#ppt_w"/>
                                          </p:val>
                                        </p:tav>
                                      </p:tavLst>
                                    </p:anim>
                                    <p:anim calcmode="lin" valueType="num">
                                      <p:cBhvr>
                                        <p:cTn id="26" dur="500" fill="hold"/>
                                        <p:tgtEl>
                                          <p:spTgt spid="1048683"/>
                                        </p:tgtEl>
                                        <p:attrNameLst>
                                          <p:attrName>ppt_h</p:attrName>
                                        </p:attrNameLst>
                                      </p:cBhvr>
                                      <p:tavLst>
                                        <p:tav tm="0">
                                          <p:val>
                                            <p:strVal val="4/3*#ppt_h"/>
                                          </p:val>
                                        </p:tav>
                                        <p:tav tm="100000">
                                          <p:val>
                                            <p:strVal val="#ppt_h"/>
                                          </p:val>
                                        </p:tav>
                                      </p:tavLst>
                                    </p:anim>
                                  </p:childTnLst>
                                </p:cTn>
                              </p:par>
                              <p:par>
                                <p:cTn id="27" presetID="23" presetClass="entr" presetSubtype="288" fill="hold" grpId="0" nodeType="withEffect">
                                  <p:stCondLst>
                                    <p:cond delay="250"/>
                                  </p:stCondLst>
                                  <p:childTnLst>
                                    <p:set>
                                      <p:cBhvr>
                                        <p:cTn id="28" dur="1" fill="hold">
                                          <p:stCondLst>
                                            <p:cond delay="0"/>
                                          </p:stCondLst>
                                        </p:cTn>
                                        <p:tgtEl>
                                          <p:spTgt spid="1048682"/>
                                        </p:tgtEl>
                                        <p:attrNameLst>
                                          <p:attrName>style.visibility</p:attrName>
                                        </p:attrNameLst>
                                      </p:cBhvr>
                                      <p:to>
                                        <p:strVal val="visible"/>
                                      </p:to>
                                    </p:set>
                                    <p:anim calcmode="lin" valueType="num">
                                      <p:cBhvr>
                                        <p:cTn id="29" dur="500" fill="hold"/>
                                        <p:tgtEl>
                                          <p:spTgt spid="1048682"/>
                                        </p:tgtEl>
                                        <p:attrNameLst>
                                          <p:attrName>ppt_w</p:attrName>
                                        </p:attrNameLst>
                                      </p:cBhvr>
                                      <p:tavLst>
                                        <p:tav tm="0">
                                          <p:val>
                                            <p:strVal val="4/3*#ppt_w"/>
                                          </p:val>
                                        </p:tav>
                                        <p:tav tm="100000">
                                          <p:val>
                                            <p:strVal val="#ppt_w"/>
                                          </p:val>
                                        </p:tav>
                                      </p:tavLst>
                                    </p:anim>
                                    <p:anim calcmode="lin" valueType="num">
                                      <p:cBhvr>
                                        <p:cTn id="30" dur="500" fill="hold"/>
                                        <p:tgtEl>
                                          <p:spTgt spid="1048682"/>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500"/>
                                  </p:stCondLst>
                                  <p:childTnLst>
                                    <p:set>
                                      <p:cBhvr>
                                        <p:cTn id="32" dur="1" fill="hold">
                                          <p:stCondLst>
                                            <p:cond delay="0"/>
                                          </p:stCondLst>
                                        </p:cTn>
                                        <p:tgtEl>
                                          <p:spTgt spid="1048684"/>
                                        </p:tgtEl>
                                        <p:attrNameLst>
                                          <p:attrName>style.visibility</p:attrName>
                                        </p:attrNameLst>
                                      </p:cBhvr>
                                      <p:to>
                                        <p:strVal val="visible"/>
                                      </p:to>
                                    </p:set>
                                    <p:anim calcmode="lin" valueType="num">
                                      <p:cBhvr>
                                        <p:cTn id="33" dur="500" fill="hold"/>
                                        <p:tgtEl>
                                          <p:spTgt spid="1048684"/>
                                        </p:tgtEl>
                                        <p:attrNameLst>
                                          <p:attrName>ppt_w</p:attrName>
                                        </p:attrNameLst>
                                      </p:cBhvr>
                                      <p:tavLst>
                                        <p:tav tm="0">
                                          <p:val>
                                            <p:strVal val="4/3*#ppt_w"/>
                                          </p:val>
                                        </p:tav>
                                        <p:tav tm="100000">
                                          <p:val>
                                            <p:strVal val="#ppt_w"/>
                                          </p:val>
                                        </p:tav>
                                      </p:tavLst>
                                    </p:anim>
                                    <p:anim calcmode="lin" valueType="num">
                                      <p:cBhvr>
                                        <p:cTn id="34" dur="500" fill="hold"/>
                                        <p:tgtEl>
                                          <p:spTgt spid="1048684"/>
                                        </p:tgtEl>
                                        <p:attrNameLst>
                                          <p:attrName>ppt_h</p:attrName>
                                        </p:attrNameLst>
                                      </p:cBhvr>
                                      <p:tavLst>
                                        <p:tav tm="0">
                                          <p:val>
                                            <p:strVal val="4/3*#ppt_h"/>
                                          </p:val>
                                        </p:tav>
                                        <p:tav tm="100000">
                                          <p:val>
                                            <p:strVal val="#ppt_h"/>
                                          </p:val>
                                        </p:tav>
                                      </p:tavLst>
                                    </p:anim>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wipe(left)">
                                      <p:cBhvr>
                                        <p:cTn id="38" dur="500"/>
                                        <p:tgtEl>
                                          <p:spTgt spid="87"/>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wipe(left)">
                                      <p:cBhvr>
                                        <p:cTn id="42" dur="500"/>
                                        <p:tgtEl>
                                          <p:spTgt spid="88"/>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par>
                                <p:cTn id="47" presetID="23" presetClass="entr" presetSubtype="288" fill="hold" grpId="0" nodeType="withEffect">
                                  <p:stCondLst>
                                    <p:cond delay="250"/>
                                  </p:stCondLst>
                                  <p:childTnLst>
                                    <p:set>
                                      <p:cBhvr>
                                        <p:cTn id="48" dur="1" fill="hold">
                                          <p:stCondLst>
                                            <p:cond delay="0"/>
                                          </p:stCondLst>
                                        </p:cTn>
                                        <p:tgtEl>
                                          <p:spTgt spid="1048695"/>
                                        </p:tgtEl>
                                        <p:attrNameLst>
                                          <p:attrName>style.visibility</p:attrName>
                                        </p:attrNameLst>
                                      </p:cBhvr>
                                      <p:to>
                                        <p:strVal val="visible"/>
                                      </p:to>
                                    </p:set>
                                    <p:anim calcmode="lin" valueType="num">
                                      <p:cBhvr>
                                        <p:cTn id="49" dur="500" fill="hold"/>
                                        <p:tgtEl>
                                          <p:spTgt spid="1048695"/>
                                        </p:tgtEl>
                                        <p:attrNameLst>
                                          <p:attrName>ppt_w</p:attrName>
                                        </p:attrNameLst>
                                      </p:cBhvr>
                                      <p:tavLst>
                                        <p:tav tm="0">
                                          <p:val>
                                            <p:strVal val="4/3*#ppt_w"/>
                                          </p:val>
                                        </p:tav>
                                        <p:tav tm="100000">
                                          <p:val>
                                            <p:strVal val="#ppt_w"/>
                                          </p:val>
                                        </p:tav>
                                      </p:tavLst>
                                    </p:anim>
                                    <p:anim calcmode="lin" valueType="num">
                                      <p:cBhvr>
                                        <p:cTn id="50" dur="500" fill="hold"/>
                                        <p:tgtEl>
                                          <p:spTgt spid="1048695"/>
                                        </p:tgtEl>
                                        <p:attrNameLst>
                                          <p:attrName>ppt_h</p:attrName>
                                        </p:attrNameLst>
                                      </p:cBhvr>
                                      <p:tavLst>
                                        <p:tav tm="0">
                                          <p:val>
                                            <p:strVal val="4/3*#ppt_h"/>
                                          </p:val>
                                        </p:tav>
                                        <p:tav tm="100000">
                                          <p:val>
                                            <p:strVal val="#ppt_h"/>
                                          </p:val>
                                        </p:tav>
                                      </p:tavLst>
                                    </p:anim>
                                  </p:childTnLst>
                                </p:cTn>
                              </p:par>
                              <p:par>
                                <p:cTn id="51" presetID="23" presetClass="entr" presetSubtype="288" fill="hold" grpId="0" nodeType="withEffect">
                                  <p:stCondLst>
                                    <p:cond delay="500"/>
                                  </p:stCondLst>
                                  <p:childTnLst>
                                    <p:set>
                                      <p:cBhvr>
                                        <p:cTn id="52" dur="1" fill="hold">
                                          <p:stCondLst>
                                            <p:cond delay="0"/>
                                          </p:stCondLst>
                                        </p:cTn>
                                        <p:tgtEl>
                                          <p:spTgt spid="1048696"/>
                                        </p:tgtEl>
                                        <p:attrNameLst>
                                          <p:attrName>style.visibility</p:attrName>
                                        </p:attrNameLst>
                                      </p:cBhvr>
                                      <p:to>
                                        <p:strVal val="visible"/>
                                      </p:to>
                                    </p:set>
                                    <p:anim calcmode="lin" valueType="num">
                                      <p:cBhvr>
                                        <p:cTn id="53" dur="500" fill="hold"/>
                                        <p:tgtEl>
                                          <p:spTgt spid="1048696"/>
                                        </p:tgtEl>
                                        <p:attrNameLst>
                                          <p:attrName>ppt_w</p:attrName>
                                        </p:attrNameLst>
                                      </p:cBhvr>
                                      <p:tavLst>
                                        <p:tav tm="0">
                                          <p:val>
                                            <p:strVal val="4/3*#ppt_w"/>
                                          </p:val>
                                        </p:tav>
                                        <p:tav tm="100000">
                                          <p:val>
                                            <p:strVal val="#ppt_w"/>
                                          </p:val>
                                        </p:tav>
                                      </p:tavLst>
                                    </p:anim>
                                    <p:anim calcmode="lin" valueType="num">
                                      <p:cBhvr>
                                        <p:cTn id="54" dur="500" fill="hold"/>
                                        <p:tgtEl>
                                          <p:spTgt spid="1048696"/>
                                        </p:tgtEl>
                                        <p:attrNameLst>
                                          <p:attrName>ppt_h</p:attrName>
                                        </p:attrNameLst>
                                      </p:cBhvr>
                                      <p:tavLst>
                                        <p:tav tm="0">
                                          <p:val>
                                            <p:strVal val="4/3*#ppt_h"/>
                                          </p:val>
                                        </p:tav>
                                        <p:tav tm="100000">
                                          <p:val>
                                            <p:strVal val="#ppt_h"/>
                                          </p:val>
                                        </p:tav>
                                      </p:tavLst>
                                    </p:anim>
                                  </p:childTnLst>
                                </p:cTn>
                              </p:par>
                            </p:childTnLst>
                          </p:cTn>
                        </p:par>
                        <p:par>
                          <p:cTn id="55" fill="hold">
                            <p:stCondLst>
                              <p:cond delay="4000"/>
                            </p:stCondLst>
                            <p:childTnLst>
                              <p:par>
                                <p:cTn id="56" presetID="22" presetClass="entr" presetSubtype="8" fill="hold" nodeType="after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wipe(left)">
                                      <p:cBhvr>
                                        <p:cTn id="58" dur="500"/>
                                        <p:tgtEl>
                                          <p:spTgt spid="90"/>
                                        </p:tgtEl>
                                      </p:cBhvr>
                                    </p:animEffect>
                                  </p:childTnLst>
                                </p:cTn>
                              </p:par>
                            </p:childTnLst>
                          </p:cTn>
                        </p:par>
                        <p:par>
                          <p:cTn id="59" fill="hold">
                            <p:stCondLst>
                              <p:cond delay="4500"/>
                            </p:stCondLst>
                            <p:childTnLst>
                              <p:par>
                                <p:cTn id="60" presetID="22" presetClass="entr" presetSubtype="8" fill="hold"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wipe(left)">
                                      <p:cBhvr>
                                        <p:cTn id="6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0" grpId="0"/>
      <p:bldP spid="1048681" grpId="0" bldLvl="0" animBg="1"/>
      <p:bldP spid="1048682" grpId="0" bldLvl="0" animBg="1"/>
      <p:bldP spid="1048683" grpId="0" bldLvl="0" animBg="1"/>
      <p:bldP spid="1048684" grpId="0" bldLvl="0" animBg="1"/>
      <p:bldP spid="1048695" grpId="0" bldLvl="0" animBg="1"/>
      <p:bldP spid="104869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1608"/>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KSO_WM_SLIDE_ID" val="diagram160698_3"/>
  <p:tag name="KSO_WM_SLIDE_INDEX" val="3"/>
  <p:tag name="KSO_WM_SLIDE_ITEM_CNT" val="3"/>
  <p:tag name="KSO_WM_SLIDE_LAYOUT" val="m_a"/>
  <p:tag name="KSO_WM_SLIDE_LAYOUT_CNT" val="1_1"/>
  <p:tag name="KSO_WM_SLIDE_TYPE" val="text"/>
  <p:tag name="KSO_WM_BEAUTIFY_FLAG" val="#wm#"/>
  <p:tag name="KSO_WM_SLIDE_POSITION" val="360*113"/>
  <p:tag name="KSO_WM_SLIDE_SIZE" val="411*336"/>
  <p:tag name="KSO_WM_TEMPLATE_CATEGORY" val="diagram"/>
  <p:tag name="KSO_WM_TEMPLATE_INDEX" val="160698"/>
  <p:tag name="KSO_WM_DIAGRAM_GROUP_CODE" val="m1-1"/>
  <p:tag name="KSO_WM_TAG_VERSION" val="1.0"/>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i"/>
  <p:tag name="KSO_WM_UNIT_INDEX" val="1_1"/>
  <p:tag name="KSO_WM_UNIT_ID" val="diagram160698_3*m_i*1_1"/>
  <p:tag name="KSO_WM_UNIT_CLEAR" val="1"/>
  <p:tag name="KSO_WM_UNIT_LAYERLEVEL" val="1_1"/>
  <p:tag name="KSO_WM_DIAGRAM_GROUP_CODE" val="m1-1"/>
  <p:tag name="KSO_WM_UNIT_USESOURCEFORMAT_APPLY" val="0"/>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98_3*i*1"/>
  <p:tag name="KSO_WM_TEMPLATE_CATEGORY" val="diagram"/>
  <p:tag name="KSO_WM_TEMPLATE_INDEX" val="160698"/>
  <p:tag name="KSO_WM_UNIT_INDEX"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1608"/>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98_3*i*8"/>
  <p:tag name="KSO_WM_TEMPLATE_CATEGORY" val="diagram"/>
  <p:tag name="KSO_WM_TEMPLATE_INDEX" val="160698"/>
  <p:tag name="KSO_WM_UNIT_INDEX" val="8"/>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i"/>
  <p:tag name="KSO_WM_UNIT_INDEX" val="1_4"/>
  <p:tag name="KSO_WM_UNIT_ID" val="diagram160698_3*m_i*1_4"/>
  <p:tag name="KSO_WM_UNIT_CLEAR" val="1"/>
  <p:tag name="KSO_WM_UNIT_LAYERLEVEL" val="1_1"/>
  <p:tag name="KSO_WM_DIAGRAM_GROUP_CODE" val="m1-1"/>
  <p:tag name="KSO_WM_UNIT_USESOURCEFORMAT_APPLY" val="0"/>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i"/>
  <p:tag name="KSO_WM_UNIT_INDEX" val="1_5"/>
  <p:tag name="KSO_WM_UNIT_ID" val="diagram160698_3*m_i*1_5"/>
  <p:tag name="KSO_WM_UNIT_CLEAR" val="1"/>
  <p:tag name="KSO_WM_UNIT_LAYERLEVEL" val="1_1"/>
  <p:tag name="KSO_WM_DIAGRAM_GROUP_CODE" val="m1-1"/>
  <p:tag name="KSO_WM_UNIT_FILL_FORE_SCHEMECOLOR_INDEX" val="5"/>
  <p:tag name="KSO_WM_UNIT_FILL_TYPE" val="1"/>
  <p:tag name="KSO_WM_UNIT_USESOURCEFORMAT_APPLY" val="0"/>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h_f"/>
  <p:tag name="KSO_WM_UNIT_INDEX" val="1_2_1"/>
  <p:tag name="KSO_WM_UNIT_ID" val="diagram160698_3*m_h_f*1_2_1"/>
  <p:tag name="KSO_WM_UNIT_CLEAR" val="1"/>
  <p:tag name="KSO_WM_UNIT_LAYERLEVEL" val="1_1_1"/>
  <p:tag name="KSO_WM_UNIT_VALUE" val="57"/>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 name="KSO_WM_UNIT_USESOURCEFORMAT_APPLY" val="0"/>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i"/>
  <p:tag name="KSO_WM_UNIT_INDEX" val="1_2"/>
  <p:tag name="KSO_WM_UNIT_ID" val="diagram160698_3*m_i*1_2"/>
  <p:tag name="KSO_WM_UNIT_CLEAR" val="1"/>
  <p:tag name="KSO_WM_UNIT_LAYERLEVEL" val="1_1"/>
  <p:tag name="KSO_WM_DIAGRAM_GROUP_CODE" val="m1-1"/>
  <p:tag name="KSO_WM_UNIT_USESOURCEFORMAT_APPLY" val="0"/>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i"/>
  <p:tag name="KSO_WM_UNIT_INDEX" val="1_3"/>
  <p:tag name="KSO_WM_UNIT_ID" val="diagram160698_3*m_i*1_3"/>
  <p:tag name="KSO_WM_UNIT_CLEAR" val="1"/>
  <p:tag name="KSO_WM_UNIT_LAYERLEVEL" val="1_1"/>
  <p:tag name="KSO_WM_DIAGRAM_GROUP_CODE" val="m1-1"/>
  <p:tag name="KSO_WM_UNIT_FILL_FORE_SCHEMECOLOR_INDEX" val="5"/>
  <p:tag name="KSO_WM_UNIT_FILL_TYPE" val="1"/>
  <p:tag name="KSO_WM_UNIT_USESOURCEFORMAT_APPLY" val="0"/>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98"/>
  <p:tag name="KSO_WM_UNIT_TYPE" val="m_h_f"/>
  <p:tag name="KSO_WM_UNIT_INDEX" val="1_1_1"/>
  <p:tag name="KSO_WM_UNIT_ID" val="diagram160698_3*m_h_f*1_1_1"/>
  <p:tag name="KSO_WM_UNIT_CLEAR" val="1"/>
  <p:tag name="KSO_WM_UNIT_LAYERLEVEL" val="1_1_1"/>
  <p:tag name="KSO_WM_UNIT_VALUE" val="57"/>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 name="KSO_WM_UNIT_USESOURCEFORMAT_APPLY" val="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80972_6"/>
  <p:tag name="KSO_WM_TEMPLATE_CATEGORY" val="custom"/>
  <p:tag name="KSO_WM_TEMPLATE_INDEX" val="20181608"/>
  <p:tag name="KSO_WM_SLIDE_ID" val="custom20181608_12"/>
  <p:tag name="KSO_WM_SLIDE_INDEX" val="12"/>
  <p:tag name="KSO_WM_TEMPLATE_SUBCATEGORY" val="combine"/>
</p:tagLst>
</file>

<file path=ppt/tags/tag2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UNIT_LAYERLEVEL" val="1"/>
  <p:tag name="KSO_WM_UNIT_VALUE" val="10"/>
  <p:tag name="KSO_WM_UNIT_ISCONTENTSTITLE" val="0"/>
  <p:tag name="KSO_WM_UNIT_HIGHLIGHT" val="0"/>
  <p:tag name="KSO_WM_UNIT_COMPATIBLE" val="0"/>
  <p:tag name="KSO_WM_UNIT_CLEAR" val="0"/>
  <p:tag name="KSO_WM_BEAUTIFY_FLAG" val="#wm#"/>
  <p:tag name="KSO_WM_TAG_VERSION" val="1.0"/>
  <p:tag name="KSO_WM_UNIT_PRESET_TEXT" val="请在此输入章节标题"/>
  <p:tag name="KSO_WM_TEMPLATE_CATEGORY" val="custom"/>
  <p:tag name="KSO_WM_TEMPLATE_INDEX" val="20181608"/>
  <p:tag name="KSO_WM_UNIT_ID" val="custom20181608_12*a*1"/>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050"/>
  <p:tag name="KSO_WM_SLIDE_ID" val="150995200"/>
  <p:tag name="KSO_WM_SLIDE_INDEX" val="1"/>
  <p:tag name="KSO_WM_SLIDE_ITEM_CNT" val="3"/>
  <p:tag name="KSO_WM_SLIDE_LAYOUT" val="a_f_d"/>
  <p:tag name="KSO_WM_SLIDE_LAYOUT_CNT" val="1_1_2"/>
  <p:tag name="KSO_WM_SLIDE_TYPE" val="text"/>
  <p:tag name="KSO_WM_BEAUTIFY_FLAG" val="#wm#"/>
  <p:tag name="KSO_WM_SLIDE_POSITION" val="6*10"/>
  <p:tag name="KSO_WM_SLIDE_SIZE" val="947*518"/>
  <p:tag name="KSO_WM_TAG_VERSION" val="1.0"/>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80972_1"/>
  <p:tag name="KSO_WM_TEMPLATE_CATEGORY" val="custom"/>
  <p:tag name="KSO_WM_TEMPLATE_INDEX" val="20181608"/>
  <p:tag name="KSO_WM_TEMPLATE_SUBCATEGORY" val="combine"/>
  <p:tag name="KSO_WM_TEMPLATE_THUMBS_INDEX" val="1、4、5、6、12、13、19、20"/>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200"/>
  <p:tag name="KSO_WM_SLIDE_ID" val="150995200"/>
  <p:tag name="KSO_WM_SLIDE_INDEX" val="1"/>
  <p:tag name="KSO_WM_SLIDE_ITEM_CNT" val="5"/>
  <p:tag name="KSO_WM_SLIDE_LAYOUT" val="a_d"/>
  <p:tag name="KSO_WM_SLIDE_LAYOUT_CNT" val="1_5"/>
  <p:tag name="KSO_WM_SLIDE_TYPE" val="text"/>
  <p:tag name="KSO_WM_BEAUTIFY_FLAG" val="#wm#"/>
  <p:tag name="KSO_WM_SLIDE_POSITION" val="164*17"/>
  <p:tag name="KSO_WM_SLIDE_SIZE" val="643*445"/>
  <p:tag name="KSO_WM_TAG_VERSION" val="1.0"/>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200"/>
  <p:tag name="KSO_WM_UNIT_TYPE" val="a"/>
  <p:tag name="KSO_WM_UNIT_INDEX" val="1"/>
  <p:tag name="KSO_WM_UNIT_ID" val="150995200*a*1"/>
  <p:tag name="KSO_WM_UNIT_CLEAR" val="1"/>
  <p:tag name="KSO_WM_UNIT_LAYERLEVEL" val="1"/>
  <p:tag name="KSO_WM_UNIT_VALUE" val="26"/>
  <p:tag name="KSO_WM_UNIT_ISCONTENTSTITLE" val="0"/>
  <p:tag name="KSO_WM_UNIT_HIGHLIGHT" val="0"/>
  <p:tag name="KSO_WM_UNIT_COMPATIBLE" val="0"/>
  <p:tag name="KSO_WM_BEAUTIFY_FLAG" val="#wm#"/>
  <p:tag name="KSO_WM_UNIT_PRESET_TEXT_INDEX" val="3"/>
  <p:tag name="KSO_WM_UNIT_PRESET_TEXT_LEN" val="17"/>
  <p:tag name="KSO_WM_TAG_VERSION" val="1.0"/>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209"/>
  <p:tag name="KSO_WM_SLIDE_ID" val="150995200"/>
  <p:tag name="KSO_WM_SLIDE_INDEX" val="1"/>
  <p:tag name="KSO_WM_SLIDE_ITEM_CNT" val="5"/>
  <p:tag name="KSO_WM_SLIDE_LAYOUT" val="a_f_d"/>
  <p:tag name="KSO_WM_SLIDE_LAYOUT_CNT" val="1_2_3"/>
  <p:tag name="KSO_WM_SLIDE_TYPE" val="text"/>
  <p:tag name="KSO_WM_BEAUTIFY_FLAG" val="#wm#"/>
  <p:tag name="KSO_WM_SLIDE_POSITION" val="1*107"/>
  <p:tag name="KSO_WM_SLIDE_SIZE" val="958*421"/>
  <p:tag name="KSO_WM_TAG_VERSION" val="1.0"/>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209"/>
  <p:tag name="KSO_WM_UNIT_TYPE" val="f"/>
  <p:tag name="KSO_WM_UNIT_INDEX" val="1"/>
  <p:tag name="KSO_WM_UNIT_ID" val="150995200*f*1"/>
  <p:tag name="KSO_WM_UNIT_CLEAR" val="1"/>
  <p:tag name="KSO_WM_UNIT_LAYERLEVEL" val="1"/>
  <p:tag name="KSO_WM_UNIT_VALUE" val="64"/>
  <p:tag name="KSO_WM_UNIT_HIGHLIGHT" val="0"/>
  <p:tag name="KSO_WM_UNIT_COMPATIBLE" val="0"/>
  <p:tag name="KSO_WM_BEAUTIFY_FLAG" val="#wm#"/>
  <p:tag name="KSO_WM_UNIT_PRESET_TEXT_INDEX" val="3"/>
  <p:tag name="KSO_WM_UNIT_PRESET_TEXT_LEN" val="55"/>
  <p:tag name="KSO_WM_TAG_VERSION" val="1.0"/>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209"/>
  <p:tag name="KSO_WM_UNIT_TYPE" val="a"/>
  <p:tag name="KSO_WM_UNIT_INDEX" val="1"/>
  <p:tag name="KSO_WM_UNIT_ID" val="150995200*a*1"/>
  <p:tag name="KSO_WM_UNIT_CLEAR" val="1"/>
  <p:tag name="KSO_WM_UNIT_LAYERLEVEL" val="1"/>
  <p:tag name="KSO_WM_UNIT_VALUE" val="58"/>
  <p:tag name="KSO_WM_UNIT_ISCONTENTSTITLE" val="0"/>
  <p:tag name="KSO_WM_UNIT_HIGHLIGHT" val="0"/>
  <p:tag name="KSO_WM_UNIT_COMPATIBLE" val="0"/>
  <p:tag name="KSO_WM_BEAUTIFY_FLAG" val="#wm#"/>
  <p:tag name="KSO_WM_UNIT_PRESET_TEXT_INDEX" val="3"/>
  <p:tag name="KSO_WM_UNIT_PRESET_TEXT_LEN" val="24"/>
  <p:tag name="KSO_WM_TAG_VERSION" val="1.0"/>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150995200*i*7"/>
  <p:tag name="KSO_WM_TEMPLATE_CATEGORY" val="diagram"/>
  <p:tag name="KSO_WM_TEMPLATE_INDEX" val="169209"/>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heme/theme1.xml><?xml version="1.0" encoding="utf-8"?>
<a:theme xmlns:a="http://schemas.openxmlformats.org/drawingml/2006/main" name="第一PPT，www.1ppt.com">
  <a:themeElements>
    <a:clrScheme name="自定义 24">
      <a:dk1>
        <a:sysClr val="windowText" lastClr="000000"/>
      </a:dk1>
      <a:lt1>
        <a:sysClr val="window" lastClr="FFFFFF"/>
      </a:lt1>
      <a:dk2>
        <a:srgbClr val="44546A"/>
      </a:dk2>
      <a:lt2>
        <a:srgbClr val="E7E6E6"/>
      </a:lt2>
      <a:accent1>
        <a:srgbClr val="AB0019"/>
      </a:accent1>
      <a:accent2>
        <a:srgbClr val="A5A5A5"/>
      </a:accent2>
      <a:accent3>
        <a:srgbClr val="AB0019"/>
      </a:accent3>
      <a:accent4>
        <a:srgbClr val="A5A5A5"/>
      </a:accent4>
      <a:accent5>
        <a:srgbClr val="AB0019"/>
      </a:accent5>
      <a:accent6>
        <a:srgbClr val="A5A5A5"/>
      </a:accent6>
      <a:hlink>
        <a:srgbClr val="AB0019"/>
      </a:hlink>
      <a:folHlink>
        <a:srgbClr val="A5A5A5"/>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自定义设计方案">
  <a:themeElements>
    <a:clrScheme name="自定义 71">
      <a:dk1>
        <a:srgbClr val="000000"/>
      </a:dk1>
      <a:lt1>
        <a:srgbClr val="FFFFFF"/>
      </a:lt1>
      <a:dk2>
        <a:srgbClr val="F0522D"/>
      </a:dk2>
      <a:lt2>
        <a:srgbClr val="EEECE1"/>
      </a:lt2>
      <a:accent1>
        <a:srgbClr val="F0522D"/>
      </a:accent1>
      <a:accent2>
        <a:srgbClr val="3E3E40"/>
      </a:accent2>
      <a:accent3>
        <a:srgbClr val="FFFFFF"/>
      </a:accent3>
      <a:accent4>
        <a:srgbClr val="3E3E40"/>
      </a:accent4>
      <a:accent5>
        <a:srgbClr val="F0522D"/>
      </a:accent5>
      <a:accent6>
        <a:srgbClr val="3E3E40"/>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1515</Words>
  <Application>Microsoft Office PowerPoint</Application>
  <PresentationFormat>自定义</PresentationFormat>
  <Paragraphs>204</Paragraphs>
  <Slides>31</Slides>
  <Notes>20</Notes>
  <HiddenSlides>0</HiddenSlides>
  <MMClips>0</MMClips>
  <ScaleCrop>false</ScaleCrop>
  <HeadingPairs>
    <vt:vector size="6" baseType="variant">
      <vt:variant>
        <vt:lpstr>主题</vt:lpstr>
      </vt:variant>
      <vt:variant>
        <vt:i4>2</vt:i4>
      </vt:variant>
      <vt:variant>
        <vt:lpstr>幻灯片标题</vt:lpstr>
      </vt:variant>
      <vt:variant>
        <vt:i4>31</vt:i4>
      </vt:variant>
      <vt:variant>
        <vt:lpstr>自定义放映</vt:lpstr>
      </vt:variant>
      <vt:variant>
        <vt:i4>1</vt:i4>
      </vt:variant>
    </vt:vector>
  </HeadingPairs>
  <TitlesOfParts>
    <vt:vector size="34" baseType="lpstr">
      <vt:lpstr>第一PPT，www.1ppt.com</vt: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自定义放映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扁平化工作计划</dc:title>
  <dc:creator/>
  <cp:lastModifiedBy/>
  <cp:revision>1</cp:revision>
  <dcterms:created xsi:type="dcterms:W3CDTF">2016-09-17T00:27:00Z</dcterms:created>
  <dcterms:modified xsi:type="dcterms:W3CDTF">2018-03-23T00:32:18Z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