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udio/unknown"/>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27" r:id="rId3"/>
    <p:sldId id="328" r:id="rId4"/>
    <p:sldId id="329" r:id="rId5"/>
    <p:sldId id="293" r:id="rId6"/>
    <p:sldId id="325" r:id="rId7"/>
    <p:sldId id="330" r:id="rId8"/>
    <p:sldId id="331" r:id="rId9"/>
    <p:sldId id="336" r:id="rId10"/>
    <p:sldId id="258" r:id="rId11"/>
    <p:sldId id="294" r:id="rId12"/>
    <p:sldId id="295" r:id="rId13"/>
    <p:sldId id="332" r:id="rId14"/>
    <p:sldId id="335" r:id="rId15"/>
    <p:sldId id="337" r:id="rId16"/>
    <p:sldId id="334" r:id="rId17"/>
    <p:sldId id="322" r:id="rId18"/>
    <p:sldId id="323" r:id="rId19"/>
    <p:sldId id="296" r:id="rId20"/>
    <p:sldId id="358" r:id="rId21"/>
    <p:sldId id="321" r:id="rId22"/>
    <p:sldId id="299" r:id="rId23"/>
    <p:sldId id="300" r:id="rId24"/>
    <p:sldId id="297" r:id="rId25"/>
    <p:sldId id="351" r:id="rId26"/>
    <p:sldId id="352" r:id="rId27"/>
    <p:sldId id="353" r:id="rId28"/>
    <p:sldId id="354" r:id="rId29"/>
    <p:sldId id="302" r:id="rId30"/>
    <p:sldId id="356" r:id="rId31"/>
    <p:sldId id="303" r:id="rId32"/>
    <p:sldId id="339" r:id="rId33"/>
    <p:sldId id="342" r:id="rId34"/>
    <p:sldId id="340" r:id="rId35"/>
    <p:sldId id="341" r:id="rId36"/>
    <p:sldId id="344" r:id="rId37"/>
    <p:sldId id="313" r:id="rId38"/>
    <p:sldId id="338" r:id="rId39"/>
    <p:sldId id="349" r:id="rId40"/>
    <p:sldId id="350" r:id="rId41"/>
    <p:sldId id="347" r:id="rId42"/>
    <p:sldId id="345" r:id="rId43"/>
    <p:sldId id="346" r:id="rId44"/>
    <p:sldId id="286" r:id="rId4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808080"/>
    <a:srgbClr val="FCFCFC"/>
    <a:srgbClr val="E8E8E8"/>
    <a:srgbClr val="FFD84B"/>
    <a:srgbClr val="FFFFFF"/>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1" autoAdjust="0"/>
    <p:restoredTop sz="94660"/>
  </p:normalViewPr>
  <p:slideViewPr>
    <p:cSldViewPr snapToGrid="0">
      <p:cViewPr varScale="1">
        <p:scale>
          <a:sx n="107" d="100"/>
          <a:sy n="107" d="100"/>
        </p:scale>
        <p:origin x="-384" y="-84"/>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layout/>
    </c:title>
    <c:plotArea>
      <c:layout>
        <c:manualLayout>
          <c:layoutTarget val="inner"/>
          <c:xMode val="edge"/>
          <c:yMode val="edge"/>
          <c:x val="2.3419203747072605E-2"/>
          <c:y val="2.4038461538461543E-2"/>
          <c:w val="0.95316159250585475"/>
          <c:h val="0.7932692307692305"/>
        </c:manualLayout>
      </c:layout>
      <c:barChart>
        <c:barDir val="col"/>
        <c:grouping val="clustered"/>
        <c:ser>
          <c:idx val="2"/>
          <c:order val="0"/>
          <c:tx>
            <c:strRef>
              <c:f>Sheet1!$A$2</c:f>
              <c:strCache>
                <c:ptCount val="1"/>
              </c:strCache>
            </c:strRef>
          </c:tx>
          <c:spPr>
            <a:gradFill rotWithShape="0">
              <a:gsLst>
                <a:gs pos="0">
                  <a:srgbClr val="3366FF">
                    <a:gamma/>
                    <a:shade val="46275"/>
                    <a:invGamma/>
                  </a:srgbClr>
                </a:gs>
                <a:gs pos="50000">
                  <a:srgbClr val="3366FF"/>
                </a:gs>
                <a:gs pos="100000">
                  <a:srgbClr val="3366FF">
                    <a:gamma/>
                    <a:shade val="46275"/>
                    <a:invGamma/>
                  </a:srgbClr>
                </a:gs>
              </a:gsLst>
              <a:lin ang="0" scaled="1"/>
            </a:gradFill>
            <a:ln w="18686">
              <a:noFill/>
            </a:ln>
          </c:spPr>
          <c:dLbls>
            <c:spPr>
              <a:noFill/>
              <a:ln w="18686">
                <a:noFill/>
              </a:ln>
            </c:spPr>
            <c:txPr>
              <a:bodyPr/>
              <a:lstStyle/>
              <a:p>
                <a:pPr>
                  <a:defRPr sz="889" b="1" i="0" u="none" strike="noStrike" baseline="0">
                    <a:solidFill>
                      <a:srgbClr val="FFFFFF"/>
                    </a:solidFill>
                    <a:latin typeface="Verdana"/>
                    <a:ea typeface="Verdana"/>
                    <a:cs typeface="Verdana"/>
                  </a:defRPr>
                </a:pPr>
                <a:endParaRPr lang="zh-CN"/>
              </a:p>
            </c:txPr>
            <c:showVal val="1"/>
          </c:dLbls>
          <c:cat>
            <c:numRef>
              <c:f>Sheet1!$B$1:$D$1</c:f>
              <c:numCache>
                <c:formatCode>General</c:formatCode>
                <c:ptCount val="3"/>
                <c:pt idx="0">
                  <c:v>2016</c:v>
                </c:pt>
                <c:pt idx="1">
                  <c:v>2015</c:v>
                </c:pt>
                <c:pt idx="2">
                  <c:v>2014</c:v>
                </c:pt>
              </c:numCache>
            </c:numRef>
          </c:cat>
          <c:val>
            <c:numRef>
              <c:f>Sheet1!$B$2:$D$2</c:f>
              <c:numCache>
                <c:formatCode>General</c:formatCode>
                <c:ptCount val="3"/>
                <c:pt idx="0">
                  <c:v>1207</c:v>
                </c:pt>
                <c:pt idx="1">
                  <c:v>912</c:v>
                </c:pt>
                <c:pt idx="2">
                  <c:v>571</c:v>
                </c:pt>
              </c:numCache>
            </c:numRef>
          </c:val>
        </c:ser>
        <c:dLbls>
          <c:showVal val="1"/>
        </c:dLbls>
        <c:axId val="139839360"/>
        <c:axId val="139840896"/>
      </c:barChart>
      <c:catAx>
        <c:axId val="139839360"/>
        <c:scaling>
          <c:orientation val="minMax"/>
        </c:scaling>
        <c:axPos val="b"/>
        <c:numFmt formatCode="General" sourceLinked="1"/>
        <c:majorTickMark val="cross"/>
        <c:tickLblPos val="nextTo"/>
        <c:spPr>
          <a:ln w="9347">
            <a:solidFill>
              <a:srgbClr val="000000"/>
            </a:solidFill>
            <a:prstDash val="solid"/>
          </a:ln>
        </c:spPr>
        <c:txPr>
          <a:bodyPr rot="0" vert="horz"/>
          <a:lstStyle/>
          <a:p>
            <a:pPr>
              <a:defRPr sz="889" b="1" i="0" u="none" strike="noStrike" baseline="0">
                <a:solidFill>
                  <a:srgbClr val="FFFFFF"/>
                </a:solidFill>
                <a:latin typeface="Verdana"/>
                <a:ea typeface="Verdana"/>
                <a:cs typeface="Verdana"/>
              </a:defRPr>
            </a:pPr>
            <a:endParaRPr lang="zh-CN"/>
          </a:p>
        </c:txPr>
        <c:crossAx val="139840896"/>
        <c:crosses val="autoZero"/>
        <c:auto val="1"/>
        <c:lblAlgn val="ctr"/>
        <c:lblOffset val="100"/>
        <c:tickLblSkip val="1"/>
        <c:tickMarkSkip val="1"/>
      </c:catAx>
      <c:valAx>
        <c:axId val="139840896"/>
        <c:scaling>
          <c:orientation val="minMax"/>
        </c:scaling>
        <c:axPos val="l"/>
        <c:numFmt formatCode="General" sourceLinked="1"/>
        <c:majorTickMark val="none"/>
        <c:tickLblPos val="none"/>
        <c:spPr>
          <a:ln w="7010">
            <a:noFill/>
          </a:ln>
        </c:spPr>
        <c:crossAx val="139839360"/>
        <c:crosses val="autoZero"/>
        <c:crossBetween val="between"/>
      </c:valAx>
      <c:spPr>
        <a:noFill/>
        <a:ln w="25367">
          <a:noFill/>
        </a:ln>
      </c:spPr>
    </c:plotArea>
    <c:plotVisOnly val="1"/>
    <c:dispBlanksAs val="gap"/>
  </c:chart>
  <c:spPr>
    <a:noFill/>
    <a:ln>
      <a:noFill/>
    </a:ln>
  </c:spPr>
  <c:txPr>
    <a:bodyPr/>
    <a:lstStyle/>
    <a:p>
      <a:pPr>
        <a:defRPr sz="909" b="1" i="0" u="none" strike="noStrike" baseline="0">
          <a:solidFill>
            <a:srgbClr val="000000"/>
          </a:solidFill>
          <a:latin typeface="Verdana"/>
          <a:ea typeface="Verdana"/>
          <a:cs typeface="Verdana"/>
        </a:defRPr>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CN"/>
          </a:p>
        </p:txBody>
      </p:sp>
      <p:sp>
        <p:nvSpPr>
          <p:cNvPr id="21508" name="Rectangle 4"/>
          <p:cNvSpPr>
            <a:spLocks noGrp="1" noRot="1" noChangeAspect="1" noChangeArrowheads="1"/>
          </p:cNvSpPr>
          <p:nvPr>
            <p:ph type="sldImg" idx="2"/>
          </p:nvPr>
        </p:nvSpPr>
        <p:spPr bwMode="auto">
          <a:xfrm>
            <a:off x="381000" y="685800"/>
            <a:ext cx="6096000" cy="3429000"/>
          </a:xfrm>
          <a:prstGeom prst="rect">
            <a:avLst/>
          </a:prstGeom>
          <a:noFill/>
          <a:ln w="9525">
            <a:noFill/>
            <a:miter lim="800000"/>
            <a:headEnd/>
            <a:tailEnd/>
          </a:ln>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66B01CC-A343-4FAC-9EE0-24E2F9AAF797}"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audio" Target="../media/audio1.bin"/><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sp>
        <p:nvSpPr>
          <p:cNvPr id="4" name="未知"/>
          <p:cNvSpPr>
            <a:spLocks/>
          </p:cNvSpPr>
          <p:nvPr/>
        </p:nvSpPr>
        <p:spPr bwMode="auto">
          <a:xfrm>
            <a:off x="0" y="4411266"/>
            <a:ext cx="2916238" cy="733425"/>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solidFill>
            <a:schemeClr val="folHlink"/>
          </a:solidFill>
          <a:ln w="9525">
            <a:noFill/>
            <a:round/>
            <a:headEnd/>
            <a:tailEnd/>
          </a:ln>
          <a:effectLst/>
        </p:spPr>
        <p:txBody>
          <a:bodyPr/>
          <a:lstStyle/>
          <a:p>
            <a:pPr>
              <a:defRPr/>
            </a:pPr>
            <a:endParaRPr lang="zh-CN" altLang="en-US">
              <a:ea typeface="宋体" pitchFamily="2" charset="-122"/>
            </a:endParaRPr>
          </a:p>
        </p:txBody>
      </p:sp>
      <p:sp>
        <p:nvSpPr>
          <p:cNvPr id="5" name="未知"/>
          <p:cNvSpPr>
            <a:spLocks/>
          </p:cNvSpPr>
          <p:nvPr/>
        </p:nvSpPr>
        <p:spPr bwMode="auto">
          <a:xfrm>
            <a:off x="2559051" y="3513535"/>
            <a:ext cx="6596063" cy="1681163"/>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solidFill>
            <a:schemeClr val="hlink"/>
          </a:solidFill>
          <a:ln w="9525">
            <a:noFill/>
            <a:round/>
            <a:headEnd/>
            <a:tailEnd/>
          </a:ln>
          <a:effectLst/>
        </p:spPr>
        <p:txBody>
          <a:bodyPr/>
          <a:lstStyle/>
          <a:p>
            <a:pPr>
              <a:defRPr/>
            </a:pPr>
            <a:endParaRPr lang="zh-CN" altLang="en-US">
              <a:ea typeface="宋体" pitchFamily="2" charset="-122"/>
            </a:endParaRPr>
          </a:p>
        </p:txBody>
      </p:sp>
      <p:sp>
        <p:nvSpPr>
          <p:cNvPr id="6" name="未知"/>
          <p:cNvSpPr>
            <a:spLocks/>
          </p:cNvSpPr>
          <p:nvPr/>
        </p:nvSpPr>
        <p:spPr bwMode="auto">
          <a:xfrm>
            <a:off x="4719638" y="1191"/>
            <a:ext cx="2508250" cy="1951434"/>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solidFill>
            <a:schemeClr val="accent1"/>
          </a:solidFill>
          <a:ln w="9525">
            <a:noFill/>
            <a:round/>
            <a:headEnd/>
            <a:tailEnd/>
          </a:ln>
          <a:effectLst/>
        </p:spPr>
        <p:txBody>
          <a:bodyPr/>
          <a:lstStyle/>
          <a:p>
            <a:pPr>
              <a:defRPr/>
            </a:pPr>
            <a:endParaRPr lang="zh-CN" altLang="en-US">
              <a:ea typeface="宋体" pitchFamily="2" charset="-122"/>
            </a:endParaRPr>
          </a:p>
        </p:txBody>
      </p:sp>
      <p:sp>
        <p:nvSpPr>
          <p:cNvPr id="7" name="未知"/>
          <p:cNvSpPr>
            <a:spLocks/>
          </p:cNvSpPr>
          <p:nvPr/>
        </p:nvSpPr>
        <p:spPr bwMode="auto">
          <a:xfrm>
            <a:off x="0" y="4418410"/>
            <a:ext cx="2935288" cy="733425"/>
          </a:xfrm>
          <a:custGeom>
            <a:avLst/>
            <a:gdLst/>
            <a:ahLst/>
            <a:cxnLst>
              <a:cxn ang="0">
                <a:pos x="0" y="74"/>
              </a:cxn>
              <a:cxn ang="0">
                <a:pos x="1589" y="0"/>
              </a:cxn>
              <a:cxn ang="0">
                <a:pos x="1838" y="618"/>
              </a:cxn>
              <a:cxn ang="0">
                <a:pos x="0" y="618"/>
              </a:cxn>
              <a:cxn ang="0">
                <a:pos x="0" y="74"/>
              </a:cxn>
            </a:cxnLst>
            <a:rect l="0" t="0" r="r" b="b"/>
            <a:pathLst>
              <a:path w="1838" h="618">
                <a:moveTo>
                  <a:pt x="0" y="74"/>
                </a:moveTo>
                <a:cubicBezTo>
                  <a:pt x="879" y="269"/>
                  <a:pt x="1589" y="0"/>
                  <a:pt x="1589" y="0"/>
                </a:cubicBezTo>
                <a:cubicBezTo>
                  <a:pt x="1652" y="335"/>
                  <a:pt x="1838" y="618"/>
                  <a:pt x="1838" y="618"/>
                </a:cubicBezTo>
                <a:lnTo>
                  <a:pt x="0" y="618"/>
                </a:lnTo>
                <a:cubicBezTo>
                  <a:pt x="0" y="618"/>
                  <a:pt x="0" y="346"/>
                  <a:pt x="0" y="74"/>
                </a:cubicBezTo>
                <a:close/>
              </a:path>
            </a:pathLst>
          </a:custGeom>
          <a:blipFill dpi="0" rotWithShape="1">
            <a:blip r:embed="rId3" cstate="print"/>
            <a:srcRect/>
            <a:stretch>
              <a:fillRect/>
            </a:stretch>
          </a:blipFill>
          <a:ln w="9525">
            <a:noFill/>
            <a:round/>
            <a:headEnd/>
            <a:tailEnd/>
          </a:ln>
          <a:effectLst/>
        </p:spPr>
        <p:txBody>
          <a:bodyPr/>
          <a:lstStyle/>
          <a:p>
            <a:pPr>
              <a:defRPr/>
            </a:pPr>
            <a:endParaRPr lang="zh-CN" altLang="en-US">
              <a:ea typeface="宋体" pitchFamily="2" charset="-122"/>
            </a:endParaRPr>
          </a:p>
        </p:txBody>
      </p:sp>
      <p:sp>
        <p:nvSpPr>
          <p:cNvPr id="8" name="未知"/>
          <p:cNvSpPr>
            <a:spLocks/>
          </p:cNvSpPr>
          <p:nvPr/>
        </p:nvSpPr>
        <p:spPr bwMode="auto">
          <a:xfrm>
            <a:off x="2541588" y="3505201"/>
            <a:ext cx="6596062" cy="1679972"/>
          </a:xfrm>
          <a:custGeom>
            <a:avLst/>
            <a:gdLst/>
            <a:ahLst/>
            <a:cxnLst>
              <a:cxn ang="0">
                <a:pos x="1114" y="0"/>
              </a:cxn>
              <a:cxn ang="0">
                <a:pos x="0" y="754"/>
              </a:cxn>
              <a:cxn ang="0">
                <a:pos x="406" y="1375"/>
              </a:cxn>
              <a:cxn ang="0">
                <a:pos x="4171" y="1375"/>
              </a:cxn>
              <a:cxn ang="0">
                <a:pos x="4171" y="468"/>
              </a:cxn>
              <a:cxn ang="0">
                <a:pos x="1114" y="0"/>
              </a:cxn>
            </a:cxnLst>
            <a:rect l="0" t="0" r="r" b="b"/>
            <a:pathLst>
              <a:path w="4171" h="1416">
                <a:moveTo>
                  <a:pt x="1114" y="0"/>
                </a:moveTo>
                <a:cubicBezTo>
                  <a:pt x="1114" y="0"/>
                  <a:pt x="557" y="377"/>
                  <a:pt x="0" y="754"/>
                </a:cubicBezTo>
                <a:cubicBezTo>
                  <a:pt x="180" y="1190"/>
                  <a:pt x="406" y="1375"/>
                  <a:pt x="406" y="1375"/>
                </a:cubicBezTo>
                <a:cubicBezTo>
                  <a:pt x="2288" y="1375"/>
                  <a:pt x="4171" y="1375"/>
                  <a:pt x="4171" y="1375"/>
                </a:cubicBezTo>
                <a:lnTo>
                  <a:pt x="4171" y="468"/>
                </a:lnTo>
                <a:cubicBezTo>
                  <a:pt x="4171" y="468"/>
                  <a:pt x="2546" y="1416"/>
                  <a:pt x="1114" y="0"/>
                </a:cubicBezTo>
                <a:close/>
              </a:path>
            </a:pathLst>
          </a:custGeom>
          <a:blipFill dpi="0" rotWithShape="1">
            <a:blip r:embed="rId4" cstate="print"/>
            <a:srcRect/>
            <a:stretch>
              <a:fillRect/>
            </a:stretch>
          </a:blipFill>
          <a:ln w="9525">
            <a:noFill/>
            <a:round/>
            <a:headEnd/>
            <a:tailEnd/>
          </a:ln>
          <a:effectLst/>
        </p:spPr>
        <p:txBody>
          <a:bodyPr/>
          <a:lstStyle/>
          <a:p>
            <a:pPr>
              <a:defRPr/>
            </a:pPr>
            <a:endParaRPr lang="zh-CN" altLang="en-US">
              <a:ea typeface="宋体" pitchFamily="2" charset="-122"/>
            </a:endParaRPr>
          </a:p>
        </p:txBody>
      </p:sp>
      <p:sp>
        <p:nvSpPr>
          <p:cNvPr id="9" name="未知" descr="1"/>
          <p:cNvSpPr>
            <a:spLocks/>
          </p:cNvSpPr>
          <p:nvPr/>
        </p:nvSpPr>
        <p:spPr bwMode="auto">
          <a:xfrm>
            <a:off x="4694239" y="0"/>
            <a:ext cx="2543175" cy="1972866"/>
          </a:xfrm>
          <a:custGeom>
            <a:avLst/>
            <a:gdLst/>
            <a:ahLst/>
            <a:cxnLst>
              <a:cxn ang="0">
                <a:pos x="0" y="0"/>
              </a:cxn>
              <a:cxn ang="0">
                <a:pos x="335" y="1645"/>
              </a:cxn>
              <a:cxn ang="0">
                <a:pos x="1569" y="0"/>
              </a:cxn>
              <a:cxn ang="0">
                <a:pos x="0" y="0"/>
              </a:cxn>
            </a:cxnLst>
            <a:rect l="0" t="0" r="r" b="b"/>
            <a:pathLst>
              <a:path w="1569" h="1645">
                <a:moveTo>
                  <a:pt x="0" y="0"/>
                </a:moveTo>
                <a:lnTo>
                  <a:pt x="335" y="1645"/>
                </a:lnTo>
                <a:cubicBezTo>
                  <a:pt x="335" y="1645"/>
                  <a:pt x="1394" y="1086"/>
                  <a:pt x="1569" y="0"/>
                </a:cubicBezTo>
                <a:cubicBezTo>
                  <a:pt x="784" y="0"/>
                  <a:pt x="0" y="0"/>
                  <a:pt x="0" y="0"/>
                </a:cubicBezTo>
                <a:close/>
              </a:path>
            </a:pathLst>
          </a:custGeom>
          <a:blipFill dpi="0" rotWithShape="1">
            <a:blip r:embed="rId5" cstate="print"/>
            <a:srcRect/>
            <a:stretch>
              <a:fillRect/>
            </a:stretch>
          </a:blipFill>
          <a:ln w="9525">
            <a:noFill/>
            <a:round/>
            <a:headEnd/>
            <a:tailEnd/>
          </a:ln>
          <a:effectLst/>
        </p:spPr>
        <p:txBody>
          <a:bodyPr/>
          <a:lstStyle/>
          <a:p>
            <a:pPr>
              <a:defRPr/>
            </a:pPr>
            <a:endParaRPr lang="zh-CN" altLang="en-US">
              <a:ea typeface="宋体" pitchFamily="2" charset="-122"/>
            </a:endParaRPr>
          </a:p>
        </p:txBody>
      </p:sp>
      <p:sp>
        <p:nvSpPr>
          <p:cNvPr id="10" name="未知"/>
          <p:cNvSpPr>
            <a:spLocks/>
          </p:cNvSpPr>
          <p:nvPr/>
        </p:nvSpPr>
        <p:spPr bwMode="auto">
          <a:xfrm>
            <a:off x="4356100" y="481013"/>
            <a:ext cx="4787900" cy="4499372"/>
          </a:xfrm>
          <a:custGeom>
            <a:avLst/>
            <a:gdLst/>
            <a:ahLst/>
            <a:cxnLst>
              <a:cxn ang="0">
                <a:pos x="548" y="1300"/>
              </a:cxn>
              <a:cxn ang="0">
                <a:pos x="0" y="2525"/>
              </a:cxn>
              <a:cxn ang="0">
                <a:pos x="3016" y="2752"/>
              </a:cxn>
              <a:cxn ang="0">
                <a:pos x="3016" y="665"/>
              </a:cxn>
              <a:cxn ang="0">
                <a:pos x="1944" y="0"/>
              </a:cxn>
              <a:cxn ang="0">
                <a:pos x="548" y="1300"/>
              </a:cxn>
            </a:cxnLst>
            <a:rect l="0" t="0" r="r" b="b"/>
            <a:pathLst>
              <a:path w="3016" h="3791">
                <a:moveTo>
                  <a:pt x="548" y="1300"/>
                </a:moveTo>
                <a:cubicBezTo>
                  <a:pt x="274" y="1912"/>
                  <a:pt x="0" y="2525"/>
                  <a:pt x="0" y="2525"/>
                </a:cubicBezTo>
                <a:cubicBezTo>
                  <a:pt x="1458" y="3791"/>
                  <a:pt x="3016" y="2752"/>
                  <a:pt x="3016" y="2752"/>
                </a:cubicBezTo>
                <a:cubicBezTo>
                  <a:pt x="3016" y="2752"/>
                  <a:pt x="3016" y="1708"/>
                  <a:pt x="3016" y="665"/>
                </a:cubicBezTo>
                <a:cubicBezTo>
                  <a:pt x="2528" y="170"/>
                  <a:pt x="1944" y="0"/>
                  <a:pt x="1944" y="0"/>
                </a:cubicBezTo>
                <a:cubicBezTo>
                  <a:pt x="1944" y="0"/>
                  <a:pt x="1639" y="839"/>
                  <a:pt x="548" y="1300"/>
                </a:cubicBezTo>
                <a:close/>
              </a:path>
            </a:pathLst>
          </a:custGeom>
          <a:solidFill>
            <a:schemeClr val="accent2"/>
          </a:solidFill>
          <a:ln w="9525">
            <a:noFill/>
            <a:round/>
            <a:headEnd/>
            <a:tailEnd/>
          </a:ln>
          <a:effectLst/>
        </p:spPr>
        <p:txBody>
          <a:bodyPr/>
          <a:lstStyle/>
          <a:p>
            <a:pPr>
              <a:defRPr/>
            </a:pPr>
            <a:endParaRPr lang="zh-CN" altLang="en-US">
              <a:ea typeface="宋体" pitchFamily="2" charset="-122"/>
            </a:endParaRPr>
          </a:p>
        </p:txBody>
      </p:sp>
      <p:pic>
        <p:nvPicPr>
          <p:cNvPr id="11" name="图片 10" descr="图片1.png"/>
          <p:cNvPicPr>
            <a:picLocks noChangeAspect="1"/>
          </p:cNvPicPr>
          <p:nvPr userDrawn="1"/>
        </p:nvPicPr>
        <p:blipFill>
          <a:blip r:embed="rId6" cstate="print"/>
          <a:srcRect/>
          <a:stretch>
            <a:fillRect/>
          </a:stretch>
        </p:blipFill>
        <p:spPr bwMode="auto">
          <a:xfrm>
            <a:off x="4348164" y="471487"/>
            <a:ext cx="4803775" cy="3767138"/>
          </a:xfrm>
          <a:prstGeom prst="rect">
            <a:avLst/>
          </a:prstGeom>
          <a:noFill/>
          <a:ln w="9525">
            <a:noFill/>
            <a:miter lim="800000"/>
            <a:headEnd/>
            <a:tailEnd/>
          </a:ln>
        </p:spPr>
      </p:pic>
      <p:sp>
        <p:nvSpPr>
          <p:cNvPr id="12" name="未知"/>
          <p:cNvSpPr>
            <a:spLocks/>
          </p:cNvSpPr>
          <p:nvPr/>
        </p:nvSpPr>
        <p:spPr bwMode="auto">
          <a:xfrm>
            <a:off x="-1588" y="1191"/>
            <a:ext cx="5856288" cy="5095875"/>
          </a:xfrm>
          <a:custGeom>
            <a:avLst/>
            <a:gdLst/>
            <a:ahLst/>
            <a:cxnLst>
              <a:cxn ang="0">
                <a:pos x="0" y="3810"/>
              </a:cxn>
              <a:cxn ang="0">
                <a:pos x="0" y="1"/>
              </a:cxn>
              <a:cxn ang="0">
                <a:pos x="2974" y="0"/>
              </a:cxn>
              <a:cxn ang="0">
                <a:pos x="2768" y="2926"/>
              </a:cxn>
              <a:cxn ang="0">
                <a:pos x="0" y="3810"/>
              </a:cxn>
            </a:cxnLst>
            <a:rect l="0" t="0" r="r" b="b"/>
            <a:pathLst>
              <a:path w="3690" h="4280">
                <a:moveTo>
                  <a:pt x="0" y="3810"/>
                </a:moveTo>
                <a:lnTo>
                  <a:pt x="0" y="1"/>
                </a:lnTo>
                <a:lnTo>
                  <a:pt x="2974" y="0"/>
                </a:lnTo>
                <a:cubicBezTo>
                  <a:pt x="3284" y="452"/>
                  <a:pt x="3690" y="1776"/>
                  <a:pt x="2768" y="2926"/>
                </a:cubicBezTo>
                <a:cubicBezTo>
                  <a:pt x="1610" y="4280"/>
                  <a:pt x="0" y="3810"/>
                  <a:pt x="0" y="3810"/>
                </a:cubicBezTo>
                <a:close/>
              </a:path>
            </a:pathLst>
          </a:custGeom>
          <a:solidFill>
            <a:srgbClr val="FFFFFF"/>
          </a:solidFill>
          <a:ln w="9525">
            <a:noFill/>
            <a:round/>
            <a:headEnd/>
            <a:tailEnd/>
          </a:ln>
          <a:effectLst/>
        </p:spPr>
        <p:txBody>
          <a:bodyPr/>
          <a:lstStyle/>
          <a:p>
            <a:pPr>
              <a:defRPr/>
            </a:pPr>
            <a:endParaRPr lang="zh-CN" altLang="en-US">
              <a:ea typeface="宋体" pitchFamily="2" charset="-122"/>
            </a:endParaRPr>
          </a:p>
        </p:txBody>
      </p:sp>
      <p:sp>
        <p:nvSpPr>
          <p:cNvPr id="13" name="未知"/>
          <p:cNvSpPr>
            <a:spLocks/>
          </p:cNvSpPr>
          <p:nvPr/>
        </p:nvSpPr>
        <p:spPr bwMode="auto">
          <a:xfrm>
            <a:off x="-1588" y="1191"/>
            <a:ext cx="5942013" cy="4827984"/>
          </a:xfrm>
          <a:custGeom>
            <a:avLst/>
            <a:gdLst/>
            <a:ahLst/>
            <a:cxnLst>
              <a:cxn ang="0">
                <a:pos x="0" y="3765"/>
              </a:cxn>
              <a:cxn ang="0">
                <a:pos x="0" y="0"/>
              </a:cxn>
              <a:cxn ang="0">
                <a:pos x="2767" y="0"/>
              </a:cxn>
              <a:cxn ang="0">
                <a:pos x="2567" y="2858"/>
              </a:cxn>
              <a:cxn ang="0">
                <a:pos x="0" y="3765"/>
              </a:cxn>
            </a:cxnLst>
            <a:rect l="0" t="0" r="r" b="b"/>
            <a:pathLst>
              <a:path w="3635" h="4115">
                <a:moveTo>
                  <a:pt x="0" y="3765"/>
                </a:moveTo>
                <a:lnTo>
                  <a:pt x="0" y="0"/>
                </a:lnTo>
                <a:lnTo>
                  <a:pt x="2767" y="0"/>
                </a:lnTo>
                <a:cubicBezTo>
                  <a:pt x="2767" y="0"/>
                  <a:pt x="3635" y="1445"/>
                  <a:pt x="2567" y="2858"/>
                </a:cubicBezTo>
                <a:cubicBezTo>
                  <a:pt x="1523" y="4115"/>
                  <a:pt x="0" y="3765"/>
                  <a:pt x="0" y="3765"/>
                </a:cubicBezTo>
                <a:close/>
              </a:path>
            </a:pathLst>
          </a:custGeom>
          <a:gradFill rotWithShape="1">
            <a:gsLst>
              <a:gs pos="0">
                <a:srgbClr val="FDF58D">
                  <a:gamma/>
                  <a:tint val="19216"/>
                  <a:invGamma/>
                </a:srgbClr>
              </a:gs>
              <a:gs pos="100000">
                <a:srgbClr val="FDF58D"/>
              </a:gs>
            </a:gsLst>
            <a:lin ang="2700000" scaled="1"/>
          </a:gradFill>
          <a:ln w="9525">
            <a:noFill/>
            <a:round/>
            <a:headEnd/>
            <a:tailEnd/>
          </a:ln>
          <a:effectLst/>
        </p:spPr>
        <p:txBody>
          <a:bodyPr/>
          <a:lstStyle/>
          <a:p>
            <a:pPr>
              <a:defRPr/>
            </a:pPr>
            <a:endParaRPr lang="zh-CN" altLang="en-US">
              <a:ea typeface="宋体" pitchFamily="2" charset="-122"/>
            </a:endParaRPr>
          </a:p>
        </p:txBody>
      </p:sp>
      <p:grpSp>
        <p:nvGrpSpPr>
          <p:cNvPr id="2" name="Group 12"/>
          <p:cNvGrpSpPr>
            <a:grpSpLocks/>
          </p:cNvGrpSpPr>
          <p:nvPr/>
        </p:nvGrpSpPr>
        <p:grpSpPr bwMode="auto">
          <a:xfrm>
            <a:off x="250825" y="8335"/>
            <a:ext cx="4176713" cy="4430315"/>
            <a:chOff x="0" y="0"/>
            <a:chExt cx="2631" cy="3722"/>
          </a:xfrm>
        </p:grpSpPr>
        <p:sp>
          <p:nvSpPr>
            <p:cNvPr id="15" name="Line 13"/>
            <p:cNvSpPr>
              <a:spLocks noChangeShapeType="1"/>
            </p:cNvSpPr>
            <p:nvPr/>
          </p:nvSpPr>
          <p:spPr bwMode="auto">
            <a:xfrm>
              <a:off x="0" y="0"/>
              <a:ext cx="0" cy="3721"/>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16" name="Line 14"/>
            <p:cNvSpPr>
              <a:spLocks noChangeShapeType="1"/>
            </p:cNvSpPr>
            <p:nvPr/>
          </p:nvSpPr>
          <p:spPr bwMode="auto">
            <a:xfrm>
              <a:off x="657" y="0"/>
              <a:ext cx="0" cy="3722"/>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17" name="Line 15"/>
            <p:cNvSpPr>
              <a:spLocks noChangeShapeType="1"/>
            </p:cNvSpPr>
            <p:nvPr/>
          </p:nvSpPr>
          <p:spPr bwMode="auto">
            <a:xfrm>
              <a:off x="1315" y="0"/>
              <a:ext cx="0" cy="3586"/>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18" name="Line 16"/>
            <p:cNvSpPr>
              <a:spLocks noChangeShapeType="1"/>
            </p:cNvSpPr>
            <p:nvPr/>
          </p:nvSpPr>
          <p:spPr bwMode="auto">
            <a:xfrm>
              <a:off x="1973" y="0"/>
              <a:ext cx="0" cy="3254"/>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19" name="Line 17"/>
            <p:cNvSpPr>
              <a:spLocks noChangeShapeType="1"/>
            </p:cNvSpPr>
            <p:nvPr/>
          </p:nvSpPr>
          <p:spPr bwMode="auto">
            <a:xfrm>
              <a:off x="2631" y="0"/>
              <a:ext cx="0" cy="2588"/>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grpSp>
      <p:grpSp>
        <p:nvGrpSpPr>
          <p:cNvPr id="3" name="Group 18"/>
          <p:cNvGrpSpPr>
            <a:grpSpLocks/>
          </p:cNvGrpSpPr>
          <p:nvPr/>
        </p:nvGrpSpPr>
        <p:grpSpPr bwMode="auto">
          <a:xfrm>
            <a:off x="6350" y="195262"/>
            <a:ext cx="5041900" cy="3996929"/>
            <a:chOff x="0" y="0"/>
            <a:chExt cx="3176" cy="3357"/>
          </a:xfrm>
        </p:grpSpPr>
        <p:sp>
          <p:nvSpPr>
            <p:cNvPr id="21" name="Line 19"/>
            <p:cNvSpPr>
              <a:spLocks noChangeShapeType="1"/>
            </p:cNvSpPr>
            <p:nvPr/>
          </p:nvSpPr>
          <p:spPr bwMode="auto">
            <a:xfrm rot="5400000">
              <a:off x="1462" y="-1462"/>
              <a:ext cx="0" cy="2924"/>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22" name="Line 20"/>
            <p:cNvSpPr>
              <a:spLocks noChangeShapeType="1"/>
            </p:cNvSpPr>
            <p:nvPr/>
          </p:nvSpPr>
          <p:spPr bwMode="auto">
            <a:xfrm rot="5400000">
              <a:off x="1571" y="-900"/>
              <a:ext cx="0" cy="3142"/>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23" name="Line 21"/>
            <p:cNvSpPr>
              <a:spLocks noChangeShapeType="1"/>
            </p:cNvSpPr>
            <p:nvPr/>
          </p:nvSpPr>
          <p:spPr bwMode="auto">
            <a:xfrm rot="5400000">
              <a:off x="1588" y="-245"/>
              <a:ext cx="0" cy="3176"/>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24" name="Line 22"/>
            <p:cNvSpPr>
              <a:spLocks noChangeShapeType="1"/>
            </p:cNvSpPr>
            <p:nvPr/>
          </p:nvSpPr>
          <p:spPr bwMode="auto">
            <a:xfrm rot="5400000">
              <a:off x="1504" y="510"/>
              <a:ext cx="0" cy="3008"/>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25" name="Line 23"/>
            <p:cNvSpPr>
              <a:spLocks noChangeShapeType="1"/>
            </p:cNvSpPr>
            <p:nvPr/>
          </p:nvSpPr>
          <p:spPr bwMode="auto">
            <a:xfrm rot="5400000">
              <a:off x="1302" y="1382"/>
              <a:ext cx="0" cy="2603"/>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sp>
          <p:nvSpPr>
            <p:cNvPr id="26" name="Line 24"/>
            <p:cNvSpPr>
              <a:spLocks noChangeShapeType="1"/>
            </p:cNvSpPr>
            <p:nvPr/>
          </p:nvSpPr>
          <p:spPr bwMode="auto">
            <a:xfrm rot="5400000">
              <a:off x="834" y="2522"/>
              <a:ext cx="0" cy="1667"/>
            </a:xfrm>
            <a:prstGeom prst="line">
              <a:avLst/>
            </a:prstGeom>
            <a:noFill/>
            <a:ln w="9525">
              <a:solidFill>
                <a:srgbClr val="FFFFFF"/>
              </a:solidFill>
              <a:round/>
              <a:headEnd/>
              <a:tailEnd/>
            </a:ln>
            <a:effectLst>
              <a:outerShdw dist="17961" dir="2700000" algn="ctr" rotWithShape="0">
                <a:srgbClr val="FFCC00">
                  <a:alpha val="64000"/>
                </a:srgbClr>
              </a:outerShdw>
            </a:effectLst>
          </p:spPr>
          <p:txBody>
            <a:bodyPr/>
            <a:lstStyle/>
            <a:p>
              <a:pPr>
                <a:defRPr/>
              </a:pPr>
              <a:endParaRPr lang="zh-CN" altLang="en-US"/>
            </a:p>
          </p:txBody>
        </p:sp>
      </p:grpSp>
      <p:sp>
        <p:nvSpPr>
          <p:cNvPr id="27" name="Rectangle 25"/>
          <p:cNvSpPr>
            <a:spLocks noChangeArrowheads="1"/>
          </p:cNvSpPr>
          <p:nvPr/>
        </p:nvSpPr>
        <p:spPr bwMode="auto">
          <a:xfrm>
            <a:off x="2368551" y="217885"/>
            <a:ext cx="1012825" cy="767953"/>
          </a:xfrm>
          <a:prstGeom prst="rect">
            <a:avLst/>
          </a:prstGeom>
          <a:solidFill>
            <a:srgbClr val="FFFFFF">
              <a:alpha val="64999"/>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28" name="Rectangle 26"/>
          <p:cNvSpPr>
            <a:spLocks noChangeArrowheads="1"/>
          </p:cNvSpPr>
          <p:nvPr/>
        </p:nvSpPr>
        <p:spPr bwMode="auto">
          <a:xfrm>
            <a:off x="285750" y="1827610"/>
            <a:ext cx="1012825" cy="767953"/>
          </a:xfrm>
          <a:prstGeom prst="rect">
            <a:avLst/>
          </a:prstGeom>
          <a:solidFill>
            <a:srgbClr val="FFFFFF">
              <a:alpha val="39999"/>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29" name="Rectangle 27"/>
          <p:cNvSpPr>
            <a:spLocks noChangeArrowheads="1"/>
          </p:cNvSpPr>
          <p:nvPr/>
        </p:nvSpPr>
        <p:spPr bwMode="auto">
          <a:xfrm>
            <a:off x="1" y="209550"/>
            <a:ext cx="250825" cy="770335"/>
          </a:xfrm>
          <a:prstGeom prst="rect">
            <a:avLst/>
          </a:prstGeom>
          <a:solidFill>
            <a:srgbClr val="FFFFFF">
              <a:alpha val="50000"/>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30" name="Rectangle 28"/>
          <p:cNvSpPr>
            <a:spLocks noChangeArrowheads="1"/>
          </p:cNvSpPr>
          <p:nvPr/>
        </p:nvSpPr>
        <p:spPr bwMode="auto">
          <a:xfrm>
            <a:off x="1331914" y="8335"/>
            <a:ext cx="1012825" cy="176213"/>
          </a:xfrm>
          <a:prstGeom prst="rect">
            <a:avLst/>
          </a:prstGeom>
          <a:solidFill>
            <a:srgbClr val="FFFFFF">
              <a:alpha val="50000"/>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31" name="未知"/>
          <p:cNvSpPr>
            <a:spLocks/>
          </p:cNvSpPr>
          <p:nvPr/>
        </p:nvSpPr>
        <p:spPr bwMode="auto">
          <a:xfrm>
            <a:off x="4452939" y="1010841"/>
            <a:ext cx="720725" cy="785813"/>
          </a:xfrm>
          <a:custGeom>
            <a:avLst/>
            <a:gdLst/>
            <a:ahLst/>
            <a:cxnLst>
              <a:cxn ang="0">
                <a:pos x="363" y="0"/>
              </a:cxn>
              <a:cxn ang="0">
                <a:pos x="0" y="0"/>
              </a:cxn>
              <a:cxn ang="0">
                <a:pos x="0" y="680"/>
              </a:cxn>
              <a:cxn ang="0">
                <a:pos x="409" y="680"/>
              </a:cxn>
              <a:cxn ang="0">
                <a:pos x="454" y="317"/>
              </a:cxn>
              <a:cxn ang="0">
                <a:pos x="363" y="0"/>
              </a:cxn>
            </a:cxnLst>
            <a:rect l="0" t="0" r="r" b="b"/>
            <a:pathLst>
              <a:path w="454" h="680">
                <a:moveTo>
                  <a:pt x="363" y="0"/>
                </a:moveTo>
                <a:lnTo>
                  <a:pt x="0" y="0"/>
                </a:lnTo>
                <a:lnTo>
                  <a:pt x="0" y="680"/>
                </a:lnTo>
                <a:lnTo>
                  <a:pt x="409" y="680"/>
                </a:lnTo>
                <a:lnTo>
                  <a:pt x="454" y="317"/>
                </a:lnTo>
                <a:lnTo>
                  <a:pt x="363" y="0"/>
                </a:lnTo>
                <a:close/>
              </a:path>
            </a:pathLst>
          </a:custGeom>
          <a:solidFill>
            <a:srgbClr val="FFFFFF">
              <a:alpha val="70000"/>
            </a:srgbClr>
          </a:solidFill>
          <a:ln w="9525">
            <a:noFill/>
            <a:round/>
            <a:headEnd/>
            <a:tailEnd/>
          </a:ln>
          <a:effectLst/>
        </p:spPr>
        <p:txBody>
          <a:bodyPr/>
          <a:lstStyle/>
          <a:p>
            <a:pPr>
              <a:defRPr/>
            </a:pPr>
            <a:endParaRPr lang="zh-CN" altLang="en-US">
              <a:ea typeface="宋体" pitchFamily="2" charset="-122"/>
            </a:endParaRPr>
          </a:p>
        </p:txBody>
      </p:sp>
      <p:sp>
        <p:nvSpPr>
          <p:cNvPr id="32" name="未知"/>
          <p:cNvSpPr>
            <a:spLocks/>
          </p:cNvSpPr>
          <p:nvPr/>
        </p:nvSpPr>
        <p:spPr bwMode="auto">
          <a:xfrm>
            <a:off x="2365375" y="3411141"/>
            <a:ext cx="1003300" cy="769144"/>
          </a:xfrm>
          <a:custGeom>
            <a:avLst/>
            <a:gdLst/>
            <a:ahLst/>
            <a:cxnLst>
              <a:cxn ang="0">
                <a:pos x="635" y="0"/>
              </a:cxn>
              <a:cxn ang="0">
                <a:pos x="0" y="0"/>
              </a:cxn>
              <a:cxn ang="0">
                <a:pos x="0" y="681"/>
              </a:cxn>
              <a:cxn ang="0">
                <a:pos x="272" y="681"/>
              </a:cxn>
              <a:cxn ang="0">
                <a:pos x="680" y="454"/>
              </a:cxn>
              <a:cxn ang="0">
                <a:pos x="680" y="0"/>
              </a:cxn>
              <a:cxn ang="0">
                <a:pos x="635" y="0"/>
              </a:cxn>
            </a:cxnLst>
            <a:rect l="0" t="0" r="r" b="b"/>
            <a:pathLst>
              <a:path w="680" h="681">
                <a:moveTo>
                  <a:pt x="635" y="0"/>
                </a:moveTo>
                <a:lnTo>
                  <a:pt x="0" y="0"/>
                </a:lnTo>
                <a:lnTo>
                  <a:pt x="0" y="681"/>
                </a:lnTo>
                <a:lnTo>
                  <a:pt x="272" y="681"/>
                </a:lnTo>
                <a:lnTo>
                  <a:pt x="680" y="454"/>
                </a:lnTo>
                <a:lnTo>
                  <a:pt x="680" y="0"/>
                </a:lnTo>
                <a:lnTo>
                  <a:pt x="635" y="0"/>
                </a:lnTo>
                <a:close/>
              </a:path>
            </a:pathLst>
          </a:custGeom>
          <a:solidFill>
            <a:srgbClr val="FFFFFF">
              <a:alpha val="50000"/>
            </a:srgbClr>
          </a:solidFill>
          <a:ln w="9525">
            <a:noFill/>
            <a:round/>
            <a:headEnd/>
            <a:tailEnd/>
          </a:ln>
          <a:effectLst/>
        </p:spPr>
        <p:txBody>
          <a:bodyPr/>
          <a:lstStyle/>
          <a:p>
            <a:pPr>
              <a:defRPr/>
            </a:pPr>
            <a:endParaRPr lang="zh-CN" altLang="en-US">
              <a:ea typeface="宋体" pitchFamily="2" charset="-122"/>
            </a:endParaRPr>
          </a:p>
        </p:txBody>
      </p:sp>
      <p:sp>
        <p:nvSpPr>
          <p:cNvPr id="33" name="未知"/>
          <p:cNvSpPr>
            <a:spLocks/>
          </p:cNvSpPr>
          <p:nvPr/>
        </p:nvSpPr>
        <p:spPr bwMode="auto">
          <a:xfrm>
            <a:off x="7524750" y="0"/>
            <a:ext cx="1620838" cy="922735"/>
          </a:xfrm>
          <a:custGeom>
            <a:avLst/>
            <a:gdLst/>
            <a:ahLst/>
            <a:cxnLst>
              <a:cxn ang="0">
                <a:pos x="34" y="0"/>
              </a:cxn>
              <a:cxn ang="0">
                <a:pos x="0" y="255"/>
              </a:cxn>
              <a:cxn ang="0">
                <a:pos x="1007" y="775"/>
              </a:cxn>
              <a:cxn ang="0">
                <a:pos x="1009" y="0"/>
              </a:cxn>
              <a:cxn ang="0">
                <a:pos x="34" y="0"/>
              </a:cxn>
            </a:cxnLst>
            <a:rect l="0" t="0" r="r" b="b"/>
            <a:pathLst>
              <a:path w="1009" h="775">
                <a:moveTo>
                  <a:pt x="34" y="0"/>
                </a:moveTo>
                <a:cubicBezTo>
                  <a:pt x="34" y="115"/>
                  <a:pt x="0" y="255"/>
                  <a:pt x="0" y="255"/>
                </a:cubicBezTo>
                <a:cubicBezTo>
                  <a:pt x="489" y="376"/>
                  <a:pt x="1007" y="775"/>
                  <a:pt x="1007" y="775"/>
                </a:cubicBezTo>
                <a:lnTo>
                  <a:pt x="1009" y="0"/>
                </a:lnTo>
                <a:cubicBezTo>
                  <a:pt x="1009" y="0"/>
                  <a:pt x="521" y="0"/>
                  <a:pt x="34" y="0"/>
                </a:cubicBezTo>
                <a:close/>
              </a:path>
            </a:pathLst>
          </a:custGeom>
          <a:solidFill>
            <a:srgbClr val="E8E8E8"/>
          </a:solidFill>
          <a:ln w="9525">
            <a:noFill/>
            <a:round/>
            <a:headEnd/>
            <a:tailEnd/>
          </a:ln>
          <a:effectLst/>
        </p:spPr>
        <p:txBody>
          <a:bodyPr/>
          <a:lstStyle/>
          <a:p>
            <a:pPr>
              <a:defRPr/>
            </a:pPr>
            <a:endParaRPr lang="zh-CN" altLang="en-US">
              <a:ea typeface="宋体" pitchFamily="2" charset="-122"/>
            </a:endParaRPr>
          </a:p>
        </p:txBody>
      </p:sp>
      <p:pic>
        <p:nvPicPr>
          <p:cNvPr id="34" name="Picture 32" descr="water"/>
          <p:cNvPicPr>
            <a:picLocks noChangeAspect="1" noChangeArrowheads="1"/>
          </p:cNvPicPr>
          <p:nvPr/>
        </p:nvPicPr>
        <p:blipFill>
          <a:blip r:embed="rId7" cstate="print"/>
          <a:srcRect l="22409" t="16374" b="27486"/>
          <a:stretch>
            <a:fillRect/>
          </a:stretch>
        </p:blipFill>
        <p:spPr bwMode="auto">
          <a:xfrm rot="393398">
            <a:off x="2268539" y="438150"/>
            <a:ext cx="2663825" cy="1647825"/>
          </a:xfrm>
          <a:prstGeom prst="rect">
            <a:avLst/>
          </a:prstGeom>
          <a:noFill/>
          <a:ln w="9525">
            <a:noFill/>
            <a:miter lim="800000"/>
            <a:headEnd/>
            <a:tailEnd/>
          </a:ln>
        </p:spPr>
      </p:pic>
      <p:pic>
        <p:nvPicPr>
          <p:cNvPr id="35" name="图片 68" descr="logo.png"/>
          <p:cNvPicPr>
            <a:picLocks noChangeAspect="1"/>
          </p:cNvPicPr>
          <p:nvPr userDrawn="1"/>
        </p:nvPicPr>
        <p:blipFill>
          <a:blip r:embed="rId8" cstate="print"/>
          <a:srcRect/>
          <a:stretch>
            <a:fillRect/>
          </a:stretch>
        </p:blipFill>
        <p:spPr bwMode="auto">
          <a:xfrm>
            <a:off x="272143" y="130629"/>
            <a:ext cx="1284514" cy="1190965"/>
          </a:xfrm>
          <a:prstGeom prst="rect">
            <a:avLst/>
          </a:prstGeom>
          <a:noFill/>
          <a:ln w="9525">
            <a:noFill/>
            <a:miter lim="800000"/>
            <a:headEnd/>
            <a:tailEnd/>
          </a:ln>
        </p:spPr>
      </p:pic>
      <p:sp>
        <p:nvSpPr>
          <p:cNvPr id="2081" name="Rectangle 33"/>
          <p:cNvSpPr>
            <a:spLocks noGrp="1" noChangeArrowheads="1"/>
          </p:cNvSpPr>
          <p:nvPr>
            <p:ph type="ctrTitle"/>
          </p:nvPr>
        </p:nvSpPr>
        <p:spPr>
          <a:xfrm>
            <a:off x="228600" y="1413274"/>
            <a:ext cx="8229600" cy="1102519"/>
          </a:xfrm>
          <a:effectLst/>
        </p:spPr>
        <p:txBody>
          <a:bodyPr/>
          <a:lstStyle>
            <a:lvl1pPr>
              <a:defRPr sz="4800" b="1">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2082" name="Rectangle 34"/>
          <p:cNvSpPr>
            <a:spLocks noGrp="1" noChangeArrowheads="1"/>
          </p:cNvSpPr>
          <p:nvPr>
            <p:ph type="subTitle" idx="1"/>
          </p:nvPr>
        </p:nvSpPr>
        <p:spPr>
          <a:xfrm>
            <a:off x="228600" y="3813572"/>
            <a:ext cx="6400800" cy="342900"/>
          </a:xfrm>
        </p:spPr>
        <p:txBody>
          <a:bodyPr/>
          <a:lstStyle>
            <a:lvl1pPr marL="0" indent="0">
              <a:buFontTx/>
              <a:buNone/>
              <a:defRPr sz="1600">
                <a:latin typeface="Times New Roman" pitchFamily="18" charset="0"/>
              </a:defRPr>
            </a:lvl1pPr>
          </a:lstStyle>
          <a:p>
            <a:r>
              <a:rPr lang="zh-CN" altLang="en-US" dirty="0"/>
              <a:t>单击此处编辑母版副标题样式</a:t>
            </a:r>
          </a:p>
        </p:txBody>
      </p:sp>
      <p:sp>
        <p:nvSpPr>
          <p:cNvPr id="36" name="Rectangle 35"/>
          <p:cNvSpPr>
            <a:spLocks noGrp="1" noChangeArrowheads="1"/>
          </p:cNvSpPr>
          <p:nvPr>
            <p:ph type="dt" sz="half" idx="10"/>
          </p:nvPr>
        </p:nvSpPr>
        <p:spPr/>
        <p:txBody>
          <a:bodyPr/>
          <a:lstStyle>
            <a:lvl1pPr>
              <a:defRPr/>
            </a:lvl1pPr>
          </a:lstStyle>
          <a:p>
            <a:pPr>
              <a:defRPr/>
            </a:pPr>
            <a:endParaRPr lang="en-US" altLang="zh-CN"/>
          </a:p>
        </p:txBody>
      </p:sp>
      <p:sp>
        <p:nvSpPr>
          <p:cNvPr id="37" name="Rectangle 36"/>
          <p:cNvSpPr>
            <a:spLocks noGrp="1" noChangeArrowheads="1"/>
          </p:cNvSpPr>
          <p:nvPr>
            <p:ph type="ftr" sz="quarter" idx="11"/>
          </p:nvPr>
        </p:nvSpPr>
        <p:spPr/>
        <p:txBody>
          <a:bodyPr/>
          <a:lstStyle>
            <a:lvl1pPr>
              <a:defRPr/>
            </a:lvl1pPr>
          </a:lstStyle>
          <a:p>
            <a:pPr>
              <a:defRPr/>
            </a:pPr>
            <a:endParaRPr lang="en-US" altLang="zh-CN"/>
          </a:p>
        </p:txBody>
      </p:sp>
      <p:sp>
        <p:nvSpPr>
          <p:cNvPr id="38" name="Rectangle 37"/>
          <p:cNvSpPr>
            <a:spLocks noGrp="1" noChangeArrowheads="1"/>
          </p:cNvSpPr>
          <p:nvPr>
            <p:ph type="sldNum" sz="quarter" idx="12"/>
          </p:nvPr>
        </p:nvSpPr>
        <p:spPr/>
        <p:txBody>
          <a:bodyPr/>
          <a:lstStyle>
            <a:lvl1pPr>
              <a:defRPr/>
            </a:lvl1pPr>
          </a:lstStyle>
          <a:p>
            <a:pPr>
              <a:defRPr/>
            </a:pPr>
            <a:fld id="{9FE49556-E5EF-4505-BAF9-9BE9956A8B1A}" type="slidenum">
              <a:rPr lang="zh-CN" altLang="en-US"/>
              <a:pPr>
                <a:defRPr/>
              </a:pPr>
              <a:t>‹#›</a:t>
            </a:fld>
            <a:endParaRPr lang="en-US" altLang="zh-CN"/>
          </a:p>
        </p:txBody>
      </p:sp>
    </p:spTree>
  </p:cSld>
  <p:clrMapOvr>
    <a:masterClrMapping/>
  </p:clrMapOvr>
  <p:transition spd="slow">
    <p:dissolve/>
    <p:sndAc>
      <p:stSnd>
        <p:snd r:embed="rId1"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par>
                          <p:cTn id="17" fill="hold">
                            <p:stCondLst>
                              <p:cond delay="16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2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par>
                          <p:cTn id="30" fill="hold">
                            <p:stCondLst>
                              <p:cond delay="3200"/>
                            </p:stCondLst>
                            <p:childTnLst>
                              <p:par>
                                <p:cTn id="31" presetID="10" presetClass="exit" presetSubtype="0" fill="hold" grpId="1" nodeType="afterEffect">
                                  <p:stCondLst>
                                    <p:cond delay="0"/>
                                  </p:stCondLst>
                                  <p:childTnLst>
                                    <p:animEffect transition="out" filter="fade">
                                      <p:cBhvr>
                                        <p:cTn id="32" dur="1000"/>
                                        <p:tgtEl>
                                          <p:spTgt spid="9"/>
                                        </p:tgtEl>
                                      </p:cBhvr>
                                    </p:animEffect>
                                    <p:set>
                                      <p:cBhvr>
                                        <p:cTn id="33" dur="1" fill="hold">
                                          <p:stCondLst>
                                            <p:cond delay="999"/>
                                          </p:stCondLst>
                                        </p:cTn>
                                        <p:tgtEl>
                                          <p:spTgt spid="9"/>
                                        </p:tgtEl>
                                        <p:attrNameLst>
                                          <p:attrName>style.visibility</p:attrName>
                                        </p:attrNameLst>
                                      </p:cBhvr>
                                      <p:to>
                                        <p:strVal val="hidden"/>
                                      </p:to>
                                    </p:set>
                                  </p:childTnLst>
                                </p:cTn>
                              </p:par>
                              <p:par>
                                <p:cTn id="34" presetID="10" presetClass="exit" presetSubtype="0" fill="hold" grpId="1" nodeType="withEffect">
                                  <p:stCondLst>
                                    <p:cond delay="200"/>
                                  </p:stCondLst>
                                  <p:childTnLst>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childTnLst>
                          </p:cTn>
                        </p:par>
                        <p:par>
                          <p:cTn id="37" fill="hold">
                            <p:stCondLst>
                              <p:cond delay="4400"/>
                            </p:stCondLst>
                            <p:childTnLst>
                              <p:par>
                                <p:cTn id="38" presetID="10" presetClass="entr" presetSubtype="0" fill="hold" grpId="2"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childTnLst>
                                </p:cTn>
                              </p:par>
                              <p:par>
                                <p:cTn id="41" presetID="10" presetClass="entr" presetSubtype="0" fill="hold" grpId="2" nodeType="withEffect">
                                  <p:stCondLst>
                                    <p:cond delay="2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par>
                                <p:cTn id="44" presetID="10" presetClass="exit" presetSubtype="0" fill="hold" nodeType="withEffect">
                                  <p:stCondLst>
                                    <p:cond delay="60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xit" presetSubtype="0" fill="hold" grpId="1" nodeType="withEffect">
                                  <p:stCondLst>
                                    <p:cond delay="800"/>
                                  </p:stCondLst>
                                  <p:childTnLst>
                                    <p:animEffect transition="out" filter="fade">
                                      <p:cBhvr>
                                        <p:cTn id="48" dur="1000"/>
                                        <p:tgtEl>
                                          <p:spTgt spid="7"/>
                                        </p:tgtEl>
                                      </p:cBhvr>
                                    </p:animEffect>
                                    <p:set>
                                      <p:cBhvr>
                                        <p:cTn id="49" dur="1" fill="hold">
                                          <p:stCondLst>
                                            <p:cond delay="999"/>
                                          </p:stCondLst>
                                        </p:cTn>
                                        <p:tgtEl>
                                          <p:spTgt spid="7"/>
                                        </p:tgtEl>
                                        <p:attrNameLst>
                                          <p:attrName>style.visibility</p:attrName>
                                        </p:attrNameLst>
                                      </p:cBhvr>
                                      <p:to>
                                        <p:strVal val="hidden"/>
                                      </p:to>
                                    </p:set>
                                  </p:childTnLst>
                                </p:cTn>
                              </p:par>
                              <p:par>
                                <p:cTn id="50" presetID="10" presetClass="entr" presetSubtype="0" fill="hold" grpId="0" nodeType="withEffect">
                                  <p:stCondLst>
                                    <p:cond delay="100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P spid="8" grpId="0" animBg="1"/>
      <p:bldP spid="8" grpId="1" animBg="1"/>
      <p:bldP spid="8" grpId="2" animBg="1"/>
      <p:bldP spid="9" grpId="0" animBg="1"/>
      <p:bldP spid="9" grpId="1" animBg="1"/>
      <p:bldP spid="9" grpId="2" animBg="1"/>
      <p:bldP spid="10" grpId="0" animBg="1"/>
      <p:bldP spid="3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3"/>
          <p:cNvSpPr>
            <a:spLocks noGrp="1" noChangeArrowheads="1"/>
          </p:cNvSpPr>
          <p:nvPr>
            <p:ph type="sldNum" sz="quarter" idx="11"/>
          </p:nvPr>
        </p:nvSpPr>
        <p:spPr>
          <a:ln/>
        </p:spPr>
        <p:txBody>
          <a:bodyPr/>
          <a:lstStyle>
            <a:lvl1pPr>
              <a:defRPr/>
            </a:lvl1pPr>
          </a:lstStyle>
          <a:p>
            <a:pPr>
              <a:defRPr/>
            </a:pPr>
            <a:fld id="{0ED2620D-8915-466C-B2EA-45F25357CB92}" type="slidenum">
              <a:rPr lang="zh-CN" altLang="en-US"/>
              <a:pPr>
                <a:defRPr/>
              </a:pPr>
              <a:t>‹#›</a:t>
            </a:fld>
            <a:endParaRPr lang="en-US" altLang="zh-CN"/>
          </a:p>
        </p:txBody>
      </p:sp>
      <p:sp>
        <p:nvSpPr>
          <p:cNvPr id="6"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44080"/>
            <a:ext cx="2057400" cy="43505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44080"/>
            <a:ext cx="6019800" cy="43505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3"/>
          <p:cNvSpPr>
            <a:spLocks noGrp="1" noChangeArrowheads="1"/>
          </p:cNvSpPr>
          <p:nvPr>
            <p:ph type="sldNum" sz="quarter" idx="11"/>
          </p:nvPr>
        </p:nvSpPr>
        <p:spPr>
          <a:ln/>
        </p:spPr>
        <p:txBody>
          <a:bodyPr/>
          <a:lstStyle>
            <a:lvl1pPr>
              <a:defRPr/>
            </a:lvl1pPr>
          </a:lstStyle>
          <a:p>
            <a:pPr>
              <a:defRPr/>
            </a:pPr>
            <a:fld id="{41D8AED8-B9E3-4105-8048-B3D747E4C9CB}" type="slidenum">
              <a:rPr lang="zh-CN" altLang="en-US"/>
              <a:pPr>
                <a:defRPr/>
              </a:pPr>
              <a:t>‹#›</a:t>
            </a:fld>
            <a:endParaRPr lang="en-US" altLang="zh-CN"/>
          </a:p>
        </p:txBody>
      </p:sp>
      <p:sp>
        <p:nvSpPr>
          <p:cNvPr id="6"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244079"/>
            <a:ext cx="8229600" cy="695325"/>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457200" y="1200151"/>
            <a:ext cx="8229600" cy="3394472"/>
          </a:xfrm>
        </p:spPr>
        <p:txBody>
          <a:bodyPr/>
          <a:lstStyle/>
          <a:p>
            <a:pPr lvl="0"/>
            <a:endParaRPr lang="zh-CN" altLang="en-US" noProof="0" smtClean="0"/>
          </a:p>
        </p:txBody>
      </p:sp>
      <p:sp>
        <p:nvSpPr>
          <p:cNvPr id="4"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3"/>
          <p:cNvSpPr>
            <a:spLocks noGrp="1" noChangeArrowheads="1"/>
          </p:cNvSpPr>
          <p:nvPr>
            <p:ph type="sldNum" sz="quarter" idx="11"/>
          </p:nvPr>
        </p:nvSpPr>
        <p:spPr>
          <a:ln/>
        </p:spPr>
        <p:txBody>
          <a:bodyPr/>
          <a:lstStyle>
            <a:lvl1pPr>
              <a:defRPr/>
            </a:lvl1pPr>
          </a:lstStyle>
          <a:p>
            <a:pPr>
              <a:defRPr/>
            </a:pPr>
            <a:fld id="{C989A5AB-8D96-4C8D-8CED-023CF69D4076}" type="slidenum">
              <a:rPr lang="zh-CN" altLang="en-US"/>
              <a:pPr>
                <a:defRPr/>
              </a:pPr>
              <a:t>‹#›</a:t>
            </a:fld>
            <a:endParaRPr lang="en-US" altLang="zh-CN"/>
          </a:p>
        </p:txBody>
      </p:sp>
      <p:sp>
        <p:nvSpPr>
          <p:cNvPr id="6"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a:latin typeface="黑体" pitchFamily="49" charset="-122"/>
                <a:ea typeface="黑体" pitchFamily="49" charset="-122"/>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3"/>
          <p:cNvSpPr>
            <a:spLocks noGrp="1" noChangeArrowheads="1"/>
          </p:cNvSpPr>
          <p:nvPr>
            <p:ph type="sldNum" sz="quarter" idx="11"/>
          </p:nvPr>
        </p:nvSpPr>
        <p:spPr>
          <a:ln/>
        </p:spPr>
        <p:txBody>
          <a:bodyPr/>
          <a:lstStyle>
            <a:lvl1pPr>
              <a:defRPr/>
            </a:lvl1pPr>
          </a:lstStyle>
          <a:p>
            <a:pPr>
              <a:defRPr/>
            </a:pPr>
            <a:fld id="{73916102-EBF0-4F7B-BB5D-5CABFDAD8DBD}" type="slidenum">
              <a:rPr lang="zh-CN" altLang="en-US"/>
              <a:pPr>
                <a:defRPr/>
              </a:pPr>
              <a:t>‹#›</a:t>
            </a:fld>
            <a:endParaRPr lang="en-US" altLang="zh-CN"/>
          </a:p>
        </p:txBody>
      </p:sp>
      <p:sp>
        <p:nvSpPr>
          <p:cNvPr id="6"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3"/>
          <p:cNvSpPr>
            <a:spLocks noGrp="1" noChangeArrowheads="1"/>
          </p:cNvSpPr>
          <p:nvPr>
            <p:ph type="sldNum" sz="quarter" idx="11"/>
          </p:nvPr>
        </p:nvSpPr>
        <p:spPr>
          <a:ln/>
        </p:spPr>
        <p:txBody>
          <a:bodyPr/>
          <a:lstStyle>
            <a:lvl1pPr>
              <a:defRPr/>
            </a:lvl1pPr>
          </a:lstStyle>
          <a:p>
            <a:pPr>
              <a:defRPr/>
            </a:pPr>
            <a:fld id="{C76EF735-0722-4864-90A7-40C29A0D2B22}" type="slidenum">
              <a:rPr lang="zh-CN" altLang="en-US"/>
              <a:pPr>
                <a:defRPr/>
              </a:pPr>
              <a:t>‹#›</a:t>
            </a:fld>
            <a:endParaRPr lang="en-US" altLang="zh-CN"/>
          </a:p>
        </p:txBody>
      </p:sp>
      <p:sp>
        <p:nvSpPr>
          <p:cNvPr id="6"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33"/>
          <p:cNvSpPr>
            <a:spLocks noGrp="1" noChangeArrowheads="1"/>
          </p:cNvSpPr>
          <p:nvPr>
            <p:ph type="sldNum" sz="quarter" idx="11"/>
          </p:nvPr>
        </p:nvSpPr>
        <p:spPr>
          <a:ln/>
        </p:spPr>
        <p:txBody>
          <a:bodyPr/>
          <a:lstStyle>
            <a:lvl1pPr>
              <a:defRPr/>
            </a:lvl1pPr>
          </a:lstStyle>
          <a:p>
            <a:pPr>
              <a:defRPr/>
            </a:pPr>
            <a:fld id="{3B71CAEA-98E4-4E08-939D-545FDAEDD4D1}" type="slidenum">
              <a:rPr lang="zh-CN" altLang="en-US"/>
              <a:pPr>
                <a:defRPr/>
              </a:pPr>
              <a:t>‹#›</a:t>
            </a:fld>
            <a:endParaRPr lang="en-US" altLang="zh-CN"/>
          </a:p>
        </p:txBody>
      </p:sp>
      <p:sp>
        <p:nvSpPr>
          <p:cNvPr id="7"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33"/>
          <p:cNvSpPr>
            <a:spLocks noGrp="1" noChangeArrowheads="1"/>
          </p:cNvSpPr>
          <p:nvPr>
            <p:ph type="sldNum" sz="quarter" idx="11"/>
          </p:nvPr>
        </p:nvSpPr>
        <p:spPr>
          <a:ln/>
        </p:spPr>
        <p:txBody>
          <a:bodyPr/>
          <a:lstStyle>
            <a:lvl1pPr>
              <a:defRPr/>
            </a:lvl1pPr>
          </a:lstStyle>
          <a:p>
            <a:pPr>
              <a:defRPr/>
            </a:pPr>
            <a:fld id="{EDC4C52B-6ACC-4F4D-AEFC-6E1D9CB7D9A7}" type="slidenum">
              <a:rPr lang="zh-CN" altLang="en-US"/>
              <a:pPr>
                <a:defRPr/>
              </a:pPr>
              <a:t>‹#›</a:t>
            </a:fld>
            <a:endParaRPr lang="en-US" altLang="zh-CN"/>
          </a:p>
        </p:txBody>
      </p:sp>
      <p:sp>
        <p:nvSpPr>
          <p:cNvPr id="9"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33"/>
          <p:cNvSpPr>
            <a:spLocks noGrp="1" noChangeArrowheads="1"/>
          </p:cNvSpPr>
          <p:nvPr>
            <p:ph type="sldNum" sz="quarter" idx="11"/>
          </p:nvPr>
        </p:nvSpPr>
        <p:spPr>
          <a:ln/>
        </p:spPr>
        <p:txBody>
          <a:bodyPr/>
          <a:lstStyle>
            <a:lvl1pPr>
              <a:defRPr/>
            </a:lvl1pPr>
          </a:lstStyle>
          <a:p>
            <a:pPr>
              <a:defRPr/>
            </a:pPr>
            <a:fld id="{361D0F95-032D-43C4-9A98-A3717CAA2A13}" type="slidenum">
              <a:rPr lang="zh-CN" altLang="en-US"/>
              <a:pPr>
                <a:defRPr/>
              </a:pPr>
              <a:t>‹#›</a:t>
            </a:fld>
            <a:endParaRPr lang="en-US" altLang="zh-CN"/>
          </a:p>
        </p:txBody>
      </p:sp>
      <p:sp>
        <p:nvSpPr>
          <p:cNvPr id="5"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33"/>
          <p:cNvSpPr>
            <a:spLocks noGrp="1" noChangeArrowheads="1"/>
          </p:cNvSpPr>
          <p:nvPr>
            <p:ph type="sldNum" sz="quarter" idx="11"/>
          </p:nvPr>
        </p:nvSpPr>
        <p:spPr>
          <a:ln/>
        </p:spPr>
        <p:txBody>
          <a:bodyPr/>
          <a:lstStyle>
            <a:lvl1pPr>
              <a:defRPr/>
            </a:lvl1pPr>
          </a:lstStyle>
          <a:p>
            <a:pPr>
              <a:defRPr/>
            </a:pPr>
            <a:fld id="{5F33D49E-5B2E-4A07-8AB4-B1FAA0C82298}" type="slidenum">
              <a:rPr lang="zh-CN" altLang="en-US"/>
              <a:pPr>
                <a:defRPr/>
              </a:pPr>
              <a:t>‹#›</a:t>
            </a:fld>
            <a:endParaRPr lang="en-US" altLang="zh-CN"/>
          </a:p>
        </p:txBody>
      </p:sp>
      <p:sp>
        <p:nvSpPr>
          <p:cNvPr id="4"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33"/>
          <p:cNvSpPr>
            <a:spLocks noGrp="1" noChangeArrowheads="1"/>
          </p:cNvSpPr>
          <p:nvPr>
            <p:ph type="sldNum" sz="quarter" idx="11"/>
          </p:nvPr>
        </p:nvSpPr>
        <p:spPr>
          <a:ln/>
        </p:spPr>
        <p:txBody>
          <a:bodyPr/>
          <a:lstStyle>
            <a:lvl1pPr>
              <a:defRPr/>
            </a:lvl1pPr>
          </a:lstStyle>
          <a:p>
            <a:pPr>
              <a:defRPr/>
            </a:pPr>
            <a:fld id="{6DD30D4F-F2EC-4719-882D-BF8DE04DA0B4}" type="slidenum">
              <a:rPr lang="zh-CN" altLang="en-US"/>
              <a:pPr>
                <a:defRPr/>
              </a:pPr>
              <a:t>‹#›</a:t>
            </a:fld>
            <a:endParaRPr lang="en-US" altLang="zh-CN"/>
          </a:p>
        </p:txBody>
      </p:sp>
      <p:sp>
        <p:nvSpPr>
          <p:cNvPr id="7"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32"/>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33"/>
          <p:cNvSpPr>
            <a:spLocks noGrp="1" noChangeArrowheads="1"/>
          </p:cNvSpPr>
          <p:nvPr>
            <p:ph type="sldNum" sz="quarter" idx="11"/>
          </p:nvPr>
        </p:nvSpPr>
        <p:spPr>
          <a:ln/>
        </p:spPr>
        <p:txBody>
          <a:bodyPr/>
          <a:lstStyle>
            <a:lvl1pPr>
              <a:defRPr/>
            </a:lvl1pPr>
          </a:lstStyle>
          <a:p>
            <a:pPr>
              <a:defRPr/>
            </a:pPr>
            <a:fld id="{DBE4BE9F-F1D3-4786-866D-E34B1088A025}" type="slidenum">
              <a:rPr lang="zh-CN" altLang="en-US"/>
              <a:pPr>
                <a:defRPr/>
              </a:pPr>
              <a:t>‹#›</a:t>
            </a:fld>
            <a:endParaRPr lang="en-US" altLang="zh-CN"/>
          </a:p>
        </p:txBody>
      </p:sp>
      <p:sp>
        <p:nvSpPr>
          <p:cNvPr id="7" name="Rectangle 31"/>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transition spd="slow">
    <p:dissolve/>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未知"/>
          <p:cNvSpPr>
            <a:spLocks/>
          </p:cNvSpPr>
          <p:nvPr/>
        </p:nvSpPr>
        <p:spPr bwMode="auto">
          <a:xfrm>
            <a:off x="-7938" y="-5953"/>
            <a:ext cx="9155113" cy="5148263"/>
          </a:xfrm>
          <a:custGeom>
            <a:avLst/>
            <a:gdLst/>
            <a:ahLst/>
            <a:cxnLst>
              <a:cxn ang="0">
                <a:pos x="5766" y="605"/>
              </a:cxn>
              <a:cxn ang="0">
                <a:pos x="5768" y="4325"/>
              </a:cxn>
              <a:cxn ang="0">
                <a:pos x="1331" y="4325"/>
              </a:cxn>
              <a:cxn ang="0">
                <a:pos x="4" y="3111"/>
              </a:cxn>
              <a:cxn ang="0">
                <a:pos x="0" y="0"/>
              </a:cxn>
              <a:cxn ang="0">
                <a:pos x="2428" y="7"/>
              </a:cxn>
              <a:cxn ang="0">
                <a:pos x="5766" y="605"/>
              </a:cxn>
            </a:cxnLst>
            <a:rect l="0" t="0" r="r" b="b"/>
            <a:pathLst>
              <a:path w="5768" h="4325">
                <a:moveTo>
                  <a:pt x="5766" y="605"/>
                </a:moveTo>
                <a:cubicBezTo>
                  <a:pt x="5767" y="2464"/>
                  <a:pt x="5768" y="4325"/>
                  <a:pt x="5768" y="4325"/>
                </a:cubicBezTo>
                <a:cubicBezTo>
                  <a:pt x="5768" y="4325"/>
                  <a:pt x="3549" y="4325"/>
                  <a:pt x="1331" y="4325"/>
                </a:cubicBezTo>
                <a:cubicBezTo>
                  <a:pt x="499" y="3811"/>
                  <a:pt x="0" y="3109"/>
                  <a:pt x="4" y="3111"/>
                </a:cubicBezTo>
                <a:lnTo>
                  <a:pt x="0" y="0"/>
                </a:lnTo>
                <a:lnTo>
                  <a:pt x="2428" y="7"/>
                </a:lnTo>
                <a:cubicBezTo>
                  <a:pt x="2428" y="12"/>
                  <a:pt x="3096" y="401"/>
                  <a:pt x="5766" y="605"/>
                </a:cubicBezTo>
                <a:close/>
              </a:path>
            </a:pathLst>
          </a:custGeom>
          <a:gradFill rotWithShape="1">
            <a:gsLst>
              <a:gs pos="0">
                <a:srgbClr val="FDF58D">
                  <a:gamma/>
                  <a:tint val="3137"/>
                  <a:invGamma/>
                </a:srgbClr>
              </a:gs>
              <a:gs pos="100000">
                <a:srgbClr val="FDF58D">
                  <a:alpha val="70000"/>
                </a:srgbClr>
              </a:gs>
            </a:gsLst>
            <a:lin ang="2700000" scaled="1"/>
          </a:gradFill>
          <a:ln w="9525">
            <a:noFill/>
            <a:round/>
            <a:headEnd/>
            <a:tailEnd/>
          </a:ln>
          <a:effectLst/>
        </p:spPr>
        <p:txBody>
          <a:bodyPr/>
          <a:lstStyle/>
          <a:p>
            <a:pPr>
              <a:defRPr/>
            </a:pPr>
            <a:endParaRPr lang="zh-CN" altLang="en-US">
              <a:ea typeface="宋体" pitchFamily="2" charset="-122"/>
            </a:endParaRPr>
          </a:p>
        </p:txBody>
      </p:sp>
      <p:pic>
        <p:nvPicPr>
          <p:cNvPr id="1027" name="Picture 3" descr="5"/>
          <p:cNvPicPr>
            <a:picLocks noChangeAspect="1" noChangeArrowheads="1"/>
          </p:cNvPicPr>
          <p:nvPr/>
        </p:nvPicPr>
        <p:blipFill>
          <a:blip r:embed="rId15" cstate="print"/>
          <a:srcRect/>
          <a:stretch>
            <a:fillRect/>
          </a:stretch>
        </p:blipFill>
        <p:spPr bwMode="auto">
          <a:xfrm>
            <a:off x="0" y="0"/>
            <a:ext cx="9144000" cy="5143500"/>
          </a:xfrm>
          <a:prstGeom prst="rect">
            <a:avLst/>
          </a:prstGeom>
          <a:noFill/>
          <a:ln w="9525">
            <a:noFill/>
            <a:miter lim="800000"/>
            <a:headEnd/>
            <a:tailEnd/>
          </a:ln>
        </p:spPr>
      </p:pic>
      <p:sp>
        <p:nvSpPr>
          <p:cNvPr id="1028" name="未知"/>
          <p:cNvSpPr>
            <a:spLocks/>
          </p:cNvSpPr>
          <p:nvPr/>
        </p:nvSpPr>
        <p:spPr bwMode="auto">
          <a:xfrm>
            <a:off x="6351" y="3835003"/>
            <a:ext cx="1852613" cy="1309688"/>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pPr>
              <a:defRPr/>
            </a:pPr>
            <a:endParaRPr lang="zh-CN" altLang="en-US">
              <a:ea typeface="宋体" pitchFamily="2" charset="-122"/>
            </a:endParaRPr>
          </a:p>
        </p:txBody>
      </p:sp>
      <p:grpSp>
        <p:nvGrpSpPr>
          <p:cNvPr id="3" name="Group 5"/>
          <p:cNvGrpSpPr>
            <a:grpSpLocks/>
          </p:cNvGrpSpPr>
          <p:nvPr/>
        </p:nvGrpSpPr>
        <p:grpSpPr bwMode="auto">
          <a:xfrm>
            <a:off x="0" y="0"/>
            <a:ext cx="9156700" cy="5156597"/>
            <a:chOff x="0" y="0"/>
            <a:chExt cx="5768" cy="4331"/>
          </a:xfrm>
        </p:grpSpPr>
        <p:grpSp>
          <p:nvGrpSpPr>
            <p:cNvPr id="6" name="Group 6"/>
            <p:cNvGrpSpPr>
              <a:grpSpLocks/>
            </p:cNvGrpSpPr>
            <p:nvPr/>
          </p:nvGrpSpPr>
          <p:grpSpPr bwMode="auto">
            <a:xfrm>
              <a:off x="332" y="0"/>
              <a:ext cx="5080" cy="4331"/>
              <a:chOff x="0" y="0"/>
              <a:chExt cx="5080" cy="4331"/>
            </a:xfrm>
          </p:grpSpPr>
          <p:sp>
            <p:nvSpPr>
              <p:cNvPr id="1031" name="Line 7"/>
              <p:cNvSpPr>
                <a:spLocks noChangeShapeType="1"/>
              </p:cNvSpPr>
              <p:nvPr/>
            </p:nvSpPr>
            <p:spPr bwMode="auto">
              <a:xfrm>
                <a:off x="0" y="0"/>
                <a:ext cx="0" cy="3510"/>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32" name="Line 8"/>
              <p:cNvSpPr>
                <a:spLocks noChangeShapeType="1"/>
              </p:cNvSpPr>
              <p:nvPr/>
            </p:nvSpPr>
            <p:spPr bwMode="auto">
              <a:xfrm>
                <a:off x="725" y="0"/>
                <a:ext cx="0" cy="4142"/>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33" name="Line 9"/>
              <p:cNvSpPr>
                <a:spLocks noChangeShapeType="1"/>
              </p:cNvSpPr>
              <p:nvPr/>
            </p:nvSpPr>
            <p:spPr bwMode="auto">
              <a:xfrm>
                <a:off x="1451" y="0"/>
                <a:ext cx="0" cy="4322"/>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34" name="Line 10"/>
              <p:cNvSpPr>
                <a:spLocks noChangeShapeType="1"/>
              </p:cNvSpPr>
              <p:nvPr/>
            </p:nvSpPr>
            <p:spPr bwMode="auto">
              <a:xfrm>
                <a:off x="2177" y="0"/>
                <a:ext cx="0" cy="4331"/>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35" name="Line 11"/>
              <p:cNvSpPr>
                <a:spLocks noChangeShapeType="1"/>
              </p:cNvSpPr>
              <p:nvPr/>
            </p:nvSpPr>
            <p:spPr bwMode="auto">
              <a:xfrm>
                <a:off x="2902" y="245"/>
                <a:ext cx="0" cy="4086"/>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36" name="Line 12"/>
              <p:cNvSpPr>
                <a:spLocks noChangeShapeType="1"/>
              </p:cNvSpPr>
              <p:nvPr/>
            </p:nvSpPr>
            <p:spPr bwMode="auto">
              <a:xfrm>
                <a:off x="3628" y="389"/>
                <a:ext cx="0" cy="3942"/>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2" name="Line 13"/>
              <p:cNvSpPr>
                <a:spLocks noChangeShapeType="1"/>
              </p:cNvSpPr>
              <p:nvPr/>
            </p:nvSpPr>
            <p:spPr bwMode="auto">
              <a:xfrm>
                <a:off x="4354" y="487"/>
                <a:ext cx="0" cy="3844"/>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38" name="Line 14"/>
              <p:cNvSpPr>
                <a:spLocks noChangeShapeType="1"/>
              </p:cNvSpPr>
              <p:nvPr/>
            </p:nvSpPr>
            <p:spPr bwMode="auto">
              <a:xfrm>
                <a:off x="5080" y="567"/>
                <a:ext cx="0" cy="3764"/>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grpSp>
        <p:grpSp>
          <p:nvGrpSpPr>
            <p:cNvPr id="7" name="Group 15"/>
            <p:cNvGrpSpPr>
              <a:grpSpLocks/>
            </p:cNvGrpSpPr>
            <p:nvPr/>
          </p:nvGrpSpPr>
          <p:grpSpPr bwMode="auto">
            <a:xfrm>
              <a:off x="0" y="264"/>
              <a:ext cx="5768" cy="3538"/>
              <a:chOff x="0" y="0"/>
              <a:chExt cx="5768" cy="3538"/>
            </a:xfrm>
          </p:grpSpPr>
          <p:sp>
            <p:nvSpPr>
              <p:cNvPr id="1040" name="Line 16"/>
              <p:cNvSpPr>
                <a:spLocks noChangeShapeType="1"/>
              </p:cNvSpPr>
              <p:nvPr/>
            </p:nvSpPr>
            <p:spPr bwMode="auto">
              <a:xfrm rot="5400000">
                <a:off x="1635" y="-1635"/>
                <a:ext cx="0" cy="3270"/>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41" name="Line 17"/>
              <p:cNvSpPr>
                <a:spLocks noChangeShapeType="1"/>
              </p:cNvSpPr>
              <p:nvPr/>
            </p:nvSpPr>
            <p:spPr bwMode="auto">
              <a:xfrm rot="5400000">
                <a:off x="2884" y="-2177"/>
                <a:ext cx="0" cy="5768"/>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42" name="Line 18"/>
              <p:cNvSpPr>
                <a:spLocks noChangeShapeType="1"/>
              </p:cNvSpPr>
              <p:nvPr/>
            </p:nvSpPr>
            <p:spPr bwMode="auto">
              <a:xfrm rot="5400000">
                <a:off x="2884" y="-1469"/>
                <a:ext cx="0" cy="5768"/>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1043" name="Line 19"/>
              <p:cNvSpPr>
                <a:spLocks noChangeShapeType="1"/>
              </p:cNvSpPr>
              <p:nvPr/>
            </p:nvSpPr>
            <p:spPr bwMode="auto">
              <a:xfrm rot="5400000">
                <a:off x="2885" y="-761"/>
                <a:ext cx="0" cy="5766"/>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4" name="Line 20"/>
              <p:cNvSpPr>
                <a:spLocks noChangeShapeType="1"/>
              </p:cNvSpPr>
              <p:nvPr/>
            </p:nvSpPr>
            <p:spPr bwMode="auto">
              <a:xfrm rot="5400000">
                <a:off x="2885" y="-53"/>
                <a:ext cx="0" cy="5766"/>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sp>
            <p:nvSpPr>
              <p:cNvPr id="5" name="Line 21"/>
              <p:cNvSpPr>
                <a:spLocks noChangeShapeType="1"/>
              </p:cNvSpPr>
              <p:nvPr/>
            </p:nvSpPr>
            <p:spPr bwMode="auto">
              <a:xfrm rot="5400000">
                <a:off x="3192" y="987"/>
                <a:ext cx="0" cy="5102"/>
              </a:xfrm>
              <a:prstGeom prst="line">
                <a:avLst/>
              </a:prstGeom>
              <a:noFill/>
              <a:ln w="9525">
                <a:solidFill>
                  <a:srgbClr val="FFFFFF">
                    <a:alpha val="50000"/>
                  </a:srgbClr>
                </a:solidFill>
                <a:round/>
                <a:headEnd/>
                <a:tailEnd/>
              </a:ln>
              <a:effectLst>
                <a:outerShdw dist="17961" dir="2700000" algn="ctr" rotWithShape="0">
                  <a:srgbClr val="FFCC00">
                    <a:alpha val="34999"/>
                  </a:srgbClr>
                </a:outerShdw>
              </a:effectLst>
            </p:spPr>
            <p:txBody>
              <a:bodyPr/>
              <a:lstStyle/>
              <a:p>
                <a:pPr>
                  <a:defRPr/>
                </a:pPr>
                <a:endParaRPr lang="zh-CN" altLang="en-US"/>
              </a:p>
            </p:txBody>
          </p:sp>
        </p:grpSp>
      </p:grpSp>
      <p:sp>
        <p:nvSpPr>
          <p:cNvPr id="1046" name="Rectangle 22"/>
          <p:cNvSpPr>
            <a:spLocks noChangeArrowheads="1"/>
          </p:cNvSpPr>
          <p:nvPr/>
        </p:nvSpPr>
        <p:spPr bwMode="auto">
          <a:xfrm>
            <a:off x="4005263" y="2019300"/>
            <a:ext cx="1128712" cy="809625"/>
          </a:xfrm>
          <a:prstGeom prst="rect">
            <a:avLst/>
          </a:prstGeom>
          <a:solidFill>
            <a:srgbClr val="FFFFFF">
              <a:alpha val="25000"/>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1047" name="Rectangle 23"/>
          <p:cNvSpPr>
            <a:spLocks noChangeArrowheads="1"/>
          </p:cNvSpPr>
          <p:nvPr/>
        </p:nvSpPr>
        <p:spPr bwMode="auto">
          <a:xfrm>
            <a:off x="7459664" y="3704035"/>
            <a:ext cx="1120775" cy="809625"/>
          </a:xfrm>
          <a:prstGeom prst="rect">
            <a:avLst/>
          </a:prstGeom>
          <a:solidFill>
            <a:srgbClr val="FFFFFF">
              <a:alpha val="29999"/>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1048" name="Rectangle 24"/>
          <p:cNvSpPr>
            <a:spLocks noChangeArrowheads="1"/>
          </p:cNvSpPr>
          <p:nvPr/>
        </p:nvSpPr>
        <p:spPr bwMode="auto">
          <a:xfrm>
            <a:off x="549276" y="2856310"/>
            <a:ext cx="1128713" cy="809625"/>
          </a:xfrm>
          <a:prstGeom prst="rect">
            <a:avLst/>
          </a:prstGeom>
          <a:solidFill>
            <a:srgbClr val="FFFFFF">
              <a:alpha val="20000"/>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1049" name="Rectangle 25"/>
          <p:cNvSpPr>
            <a:spLocks noChangeArrowheads="1"/>
          </p:cNvSpPr>
          <p:nvPr/>
        </p:nvSpPr>
        <p:spPr bwMode="auto">
          <a:xfrm>
            <a:off x="6307138" y="4548188"/>
            <a:ext cx="1128712" cy="598885"/>
          </a:xfrm>
          <a:prstGeom prst="rect">
            <a:avLst/>
          </a:prstGeom>
          <a:solidFill>
            <a:srgbClr val="FFFFFF">
              <a:alpha val="20000"/>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1050" name="Rectangle 26"/>
          <p:cNvSpPr>
            <a:spLocks noChangeArrowheads="1"/>
          </p:cNvSpPr>
          <p:nvPr/>
        </p:nvSpPr>
        <p:spPr bwMode="auto">
          <a:xfrm>
            <a:off x="2846388" y="0"/>
            <a:ext cx="1128712" cy="303610"/>
          </a:xfrm>
          <a:prstGeom prst="rect">
            <a:avLst/>
          </a:prstGeom>
          <a:solidFill>
            <a:srgbClr val="FFFFFF">
              <a:alpha val="39999"/>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1051" name="Rectangle 27"/>
          <p:cNvSpPr>
            <a:spLocks noChangeArrowheads="1"/>
          </p:cNvSpPr>
          <p:nvPr/>
        </p:nvSpPr>
        <p:spPr bwMode="auto">
          <a:xfrm>
            <a:off x="2852739" y="3704035"/>
            <a:ext cx="1120775" cy="809625"/>
          </a:xfrm>
          <a:prstGeom prst="rect">
            <a:avLst/>
          </a:prstGeom>
          <a:solidFill>
            <a:srgbClr val="FFFFFF">
              <a:alpha val="29999"/>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1052" name="Rectangle 28"/>
          <p:cNvSpPr>
            <a:spLocks noChangeArrowheads="1"/>
          </p:cNvSpPr>
          <p:nvPr/>
        </p:nvSpPr>
        <p:spPr bwMode="auto">
          <a:xfrm>
            <a:off x="6300789" y="1175147"/>
            <a:ext cx="1120775" cy="809625"/>
          </a:xfrm>
          <a:prstGeom prst="rect">
            <a:avLst/>
          </a:prstGeom>
          <a:solidFill>
            <a:srgbClr val="FFFFFF">
              <a:alpha val="29999"/>
            </a:srgbClr>
          </a:solidFill>
          <a:ln w="9525">
            <a:noFill/>
            <a:miter lim="800000"/>
            <a:headEnd/>
            <a:tailEnd/>
          </a:ln>
          <a:effectLst/>
        </p:spPr>
        <p:txBody>
          <a:bodyPr wrap="none" anchor="ctr"/>
          <a:lstStyle/>
          <a:p>
            <a:pPr>
              <a:defRPr/>
            </a:pPr>
            <a:endParaRPr lang="zh-CN" altLang="en-US">
              <a:ea typeface="宋体" pitchFamily="2" charset="-122"/>
            </a:endParaRPr>
          </a:p>
        </p:txBody>
      </p:sp>
      <p:sp>
        <p:nvSpPr>
          <p:cNvPr id="1037" name="Rectangle 30"/>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56" name="Rectangle 32"/>
          <p:cNvSpPr>
            <a:spLocks noGrp="1" noChangeArrowheads="1"/>
          </p:cNvSpPr>
          <p:nvPr>
            <p:ph type="ftr" sz="quarter" idx="3"/>
          </p:nvPr>
        </p:nvSpPr>
        <p:spPr bwMode="auto">
          <a:xfrm>
            <a:off x="3124200" y="4685110"/>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pitchFamily="2" charset="-122"/>
              </a:defRPr>
            </a:lvl1pPr>
          </a:lstStyle>
          <a:p>
            <a:pPr>
              <a:defRPr/>
            </a:pPr>
            <a:endParaRPr lang="en-US" altLang="zh-CN"/>
          </a:p>
        </p:txBody>
      </p:sp>
      <p:sp>
        <p:nvSpPr>
          <p:cNvPr id="1057" name="Rectangle 33"/>
          <p:cNvSpPr>
            <a:spLocks noGrp="1" noChangeArrowheads="1"/>
          </p:cNvSpPr>
          <p:nvPr>
            <p:ph type="sldNum" sz="quarter" idx="4"/>
          </p:nvPr>
        </p:nvSpPr>
        <p:spPr bwMode="auto">
          <a:xfrm>
            <a:off x="6553200" y="4685110"/>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pitchFamily="2" charset="-122"/>
              </a:defRPr>
            </a:lvl1pPr>
          </a:lstStyle>
          <a:p>
            <a:pPr>
              <a:defRPr/>
            </a:pPr>
            <a:fld id="{F694E870-F02D-4361-9958-C3305F5667E7}" type="slidenum">
              <a:rPr lang="zh-CN" altLang="en-US"/>
              <a:pPr>
                <a:defRPr/>
              </a:pPr>
              <a:t>‹#›</a:t>
            </a:fld>
            <a:endParaRPr lang="en-US" altLang="zh-CN"/>
          </a:p>
        </p:txBody>
      </p:sp>
      <p:sp>
        <p:nvSpPr>
          <p:cNvPr id="1058" name="未知" descr="11"/>
          <p:cNvSpPr>
            <a:spLocks/>
          </p:cNvSpPr>
          <p:nvPr/>
        </p:nvSpPr>
        <p:spPr bwMode="auto">
          <a:xfrm>
            <a:off x="4041775" y="1"/>
            <a:ext cx="5105400" cy="556022"/>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6" cstate="print"/>
            <a:srcRect/>
            <a:stretch>
              <a:fillRect/>
            </a:stretch>
          </a:blipFill>
          <a:ln w="9525">
            <a:noFill/>
            <a:round/>
            <a:headEnd/>
            <a:tailEnd/>
          </a:ln>
          <a:effectLst/>
        </p:spPr>
        <p:txBody>
          <a:bodyPr/>
          <a:lstStyle/>
          <a:p>
            <a:pPr>
              <a:defRPr/>
            </a:pPr>
            <a:endParaRPr lang="zh-CN" altLang="en-US">
              <a:ea typeface="宋体" pitchFamily="2" charset="-122"/>
            </a:endParaRPr>
          </a:p>
        </p:txBody>
      </p:sp>
      <p:sp>
        <p:nvSpPr>
          <p:cNvPr id="1059" name="Rectangle 35"/>
          <p:cNvSpPr>
            <a:spLocks noGrp="1" noChangeArrowheads="1"/>
          </p:cNvSpPr>
          <p:nvPr>
            <p:ph type="title"/>
          </p:nvPr>
        </p:nvSpPr>
        <p:spPr bwMode="auto">
          <a:xfrm>
            <a:off x="457200" y="244079"/>
            <a:ext cx="8229600" cy="695325"/>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1060" name="未知"/>
          <p:cNvSpPr>
            <a:spLocks/>
          </p:cNvSpPr>
          <p:nvPr/>
        </p:nvSpPr>
        <p:spPr bwMode="auto">
          <a:xfrm>
            <a:off x="4041775" y="1192"/>
            <a:ext cx="5105400" cy="554831"/>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blipFill dpi="0" rotWithShape="1">
            <a:blip r:embed="rId17" cstate="print"/>
            <a:srcRect/>
            <a:stretch>
              <a:fillRect/>
            </a:stretch>
          </a:blipFill>
          <a:ln w="9525">
            <a:noFill/>
            <a:round/>
            <a:headEnd/>
            <a:tailEnd/>
          </a:ln>
          <a:effectLst/>
        </p:spPr>
        <p:txBody>
          <a:bodyPr/>
          <a:lstStyle/>
          <a:p>
            <a:pPr>
              <a:defRPr/>
            </a:pPr>
            <a:endParaRPr lang="zh-CN" altLang="en-US">
              <a:ea typeface="宋体" pitchFamily="2" charset="-122"/>
            </a:endParaRPr>
          </a:p>
        </p:txBody>
      </p:sp>
      <p:sp>
        <p:nvSpPr>
          <p:cNvPr id="1055" name="Rectangle 31"/>
          <p:cNvSpPr>
            <a:spLocks noGrp="1" noChangeArrowheads="1"/>
          </p:cNvSpPr>
          <p:nvPr>
            <p:ph type="dt" sz="half" idx="2"/>
          </p:nvPr>
        </p:nvSpPr>
        <p:spPr bwMode="auto">
          <a:xfrm>
            <a:off x="457200" y="4685110"/>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pitchFamily="2" charset="-122"/>
              </a:defRPr>
            </a:lvl1pPr>
          </a:lstStyle>
          <a:p>
            <a:pPr>
              <a:defRPr/>
            </a:pPr>
            <a:endParaRPr lang="en-US" altLang="zh-CN"/>
          </a:p>
        </p:txBody>
      </p:sp>
      <p:pic>
        <p:nvPicPr>
          <p:cNvPr id="1044" name="图片 41" descr="W020100512256713880002.png"/>
          <p:cNvPicPr>
            <a:picLocks noChangeAspect="1"/>
          </p:cNvPicPr>
          <p:nvPr userDrawn="1"/>
        </p:nvPicPr>
        <p:blipFill>
          <a:blip r:embed="rId18" cstate="print"/>
          <a:srcRect/>
          <a:stretch>
            <a:fillRect/>
          </a:stretch>
        </p:blipFill>
        <p:spPr bwMode="auto">
          <a:xfrm>
            <a:off x="0" y="3929062"/>
            <a:ext cx="1485900" cy="12144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9"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ransition spd="slow">
    <p:dissolve/>
    <p:sndAc>
      <p:stSnd>
        <p:snd r:embed="rId14" name="camera.wav"/>
      </p:stSnd>
    </p:sndAc>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黑体" pitchFamily="49" charset="-122"/>
          <a:ea typeface="黑体" pitchFamily="49" charset="-122"/>
          <a:cs typeface="+mj-cs"/>
        </a:defRPr>
      </a:lvl1pPr>
      <a:lvl2pPr algn="l" rtl="0" eaLnBrk="0" fontAlgn="base" hangingPunct="0">
        <a:spcBef>
          <a:spcPct val="0"/>
        </a:spcBef>
        <a:spcAft>
          <a:spcPct val="0"/>
        </a:spcAft>
        <a:defRPr sz="4400" b="1">
          <a:solidFill>
            <a:schemeClr val="tx2"/>
          </a:solidFill>
          <a:latin typeface="黑体" pitchFamily="49" charset="-122"/>
          <a:ea typeface="黑体" pitchFamily="49" charset="-122"/>
        </a:defRPr>
      </a:lvl2pPr>
      <a:lvl3pPr algn="l" rtl="0" eaLnBrk="0" fontAlgn="base" hangingPunct="0">
        <a:spcBef>
          <a:spcPct val="0"/>
        </a:spcBef>
        <a:spcAft>
          <a:spcPct val="0"/>
        </a:spcAft>
        <a:defRPr sz="4400" b="1">
          <a:solidFill>
            <a:schemeClr val="tx2"/>
          </a:solidFill>
          <a:latin typeface="黑体" pitchFamily="49" charset="-122"/>
          <a:ea typeface="黑体" pitchFamily="49" charset="-122"/>
        </a:defRPr>
      </a:lvl3pPr>
      <a:lvl4pPr algn="l" rtl="0" eaLnBrk="0" fontAlgn="base" hangingPunct="0">
        <a:spcBef>
          <a:spcPct val="0"/>
        </a:spcBef>
        <a:spcAft>
          <a:spcPct val="0"/>
        </a:spcAft>
        <a:defRPr sz="4400" b="1">
          <a:solidFill>
            <a:schemeClr val="tx2"/>
          </a:solidFill>
          <a:latin typeface="黑体" pitchFamily="49" charset="-122"/>
          <a:ea typeface="黑体" pitchFamily="49" charset="-122"/>
        </a:defRPr>
      </a:lvl4pPr>
      <a:lvl5pPr algn="l" rtl="0" eaLnBrk="0" fontAlgn="base" hangingPunct="0">
        <a:spcBef>
          <a:spcPct val="0"/>
        </a:spcBef>
        <a:spcAft>
          <a:spcPct val="0"/>
        </a:spcAft>
        <a:defRPr sz="4400" b="1">
          <a:solidFill>
            <a:schemeClr val="tx2"/>
          </a:solidFill>
          <a:latin typeface="黑体" pitchFamily="49" charset="-122"/>
          <a:ea typeface="黑体" pitchFamily="49" charset="-122"/>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黑体" pitchFamily="49" charset="-122"/>
          <a:ea typeface="黑体"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黑体" pitchFamily="49" charset="-122"/>
          <a:ea typeface="黑体" pitchFamily="49" charset="-122"/>
        </a:defRPr>
      </a:lvl2pPr>
      <a:lvl3pPr marL="1143000" indent="-228600" algn="l" rtl="0" eaLnBrk="0" fontAlgn="base" hangingPunct="0">
        <a:spcBef>
          <a:spcPct val="20000"/>
        </a:spcBef>
        <a:spcAft>
          <a:spcPct val="0"/>
        </a:spcAft>
        <a:buChar char="•"/>
        <a:defRPr sz="2400">
          <a:solidFill>
            <a:schemeClr val="tx1"/>
          </a:solidFill>
          <a:latin typeface="黑体" pitchFamily="49" charset="-122"/>
          <a:ea typeface="黑体" pitchFamily="49" charset="-122"/>
        </a:defRPr>
      </a:lvl3pPr>
      <a:lvl4pPr marL="1600200" indent="-228600" algn="l" rtl="0" eaLnBrk="0" fontAlgn="base" hangingPunct="0">
        <a:spcBef>
          <a:spcPct val="20000"/>
        </a:spcBef>
        <a:spcAft>
          <a:spcPct val="0"/>
        </a:spcAft>
        <a:buChar char="–"/>
        <a:defRPr sz="2000">
          <a:solidFill>
            <a:schemeClr val="tx1"/>
          </a:solidFill>
          <a:latin typeface="黑体" pitchFamily="49" charset="-122"/>
          <a:ea typeface="黑体" pitchFamily="49" charset="-122"/>
        </a:defRPr>
      </a:lvl4pPr>
      <a:lvl5pPr marL="2057400" indent="-228600" algn="l" rtl="0" eaLnBrk="0" fontAlgn="base" hangingPunct="0">
        <a:spcBef>
          <a:spcPct val="20000"/>
        </a:spcBef>
        <a:spcAft>
          <a:spcPct val="0"/>
        </a:spcAft>
        <a:buChar char="»"/>
        <a:defRPr sz="2000">
          <a:solidFill>
            <a:schemeClr val="tx1"/>
          </a:solidFill>
          <a:latin typeface="黑体" pitchFamily="49" charset="-122"/>
          <a:ea typeface="黑体" pitchFamily="49"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bin"/><Relationship Id="rId7" Type="http://schemas.openxmlformats.org/officeDocument/2006/relationships/image" Target="../media/image39.png"/><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2.bin"/><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Layout" Target="../slideLayouts/slideLayout2.xml"/><Relationship Id="rId1" Type="http://schemas.openxmlformats.org/officeDocument/2006/relationships/video" Target="file:///C:\Users\Administrator\Desktop\&#30005;&#23376;&#21830;&#21153;&#22312;&#20892;&#20135;&#21697;&#33829;&#38144;&#20013;&#30340;&#24212;&#29992;\&#39532;&#20113;&#65306;&#8220;&#30005;&#23376;&#21830;&#21153;&#8221;&#23558;&#24456;&#24555;&#34987;&#28120;&#27760;-&#30334;&#23478;&#21495;.wmv" TargetMode="Externa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1" y="1477566"/>
            <a:ext cx="6843713" cy="1451372"/>
          </a:xfrm>
          <a:effectLst>
            <a:outerShdw dist="35921" dir="2700000" algn="ctr" rotWithShape="0">
              <a:srgbClr val="FFFFFF"/>
            </a:outerShdw>
          </a:effectLst>
        </p:spPr>
        <p:txBody>
          <a:bodyPr/>
          <a:lstStyle/>
          <a:p>
            <a:pPr eaLnBrk="1" hangingPunct="1">
              <a:defRPr/>
            </a:pPr>
            <a:r>
              <a:rPr lang="zh-CN" altLang="en-US" sz="4400" dirty="0" smtClean="0"/>
              <a:t>电子商务</a:t>
            </a:r>
            <a:r>
              <a:rPr lang="en-US" altLang="zh-CN" sz="4400" dirty="0" smtClean="0"/>
              <a:t/>
            </a:r>
            <a:br>
              <a:rPr lang="en-US" altLang="zh-CN" sz="4400" dirty="0" smtClean="0"/>
            </a:br>
            <a:r>
              <a:rPr lang="zh-CN" altLang="en-US" sz="4400" dirty="0" smtClean="0"/>
              <a:t>在农产品营销中的应用</a:t>
            </a:r>
            <a:endParaRPr lang="en-US" altLang="zh-CN" sz="4400" dirty="0" smtClean="0"/>
          </a:p>
        </p:txBody>
      </p:sp>
      <p:sp>
        <p:nvSpPr>
          <p:cNvPr id="5123" name="Rectangle 3"/>
          <p:cNvSpPr>
            <a:spLocks noGrp="1" noChangeArrowheads="1"/>
          </p:cNvSpPr>
          <p:nvPr>
            <p:ph type="subTitle" idx="1"/>
          </p:nvPr>
        </p:nvSpPr>
        <p:spPr>
          <a:xfrm>
            <a:off x="228601" y="3506390"/>
            <a:ext cx="5057775" cy="506809"/>
          </a:xfrm>
          <a:solidFill>
            <a:srgbClr val="FFC000">
              <a:alpha val="50195"/>
            </a:srgbClr>
          </a:solidFill>
          <a:ln>
            <a:solidFill>
              <a:schemeClr val="accent1"/>
            </a:solidFill>
          </a:ln>
        </p:spPr>
        <p:txBody>
          <a:bodyPr/>
          <a:lstStyle/>
          <a:p>
            <a:pPr eaLnBrk="1" hangingPunct="1">
              <a:lnSpc>
                <a:spcPct val="150000"/>
              </a:lnSpc>
            </a:pPr>
            <a:r>
              <a:rPr lang="zh-CN" altLang="en-US" sz="1800" b="1" dirty="0" smtClean="0">
                <a:latin typeface="黑体" pitchFamily="49" charset="-122"/>
              </a:rPr>
              <a:t>辽宁省农业广播电视学校丹东市分校  王奕楠</a:t>
            </a:r>
            <a:endParaRPr lang="en-US" altLang="zh-CN" sz="1800" b="1" dirty="0" smtClean="0">
              <a:latin typeface="黑体"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wipe(left)">
                                      <p:cBhvr>
                                        <p:cTn id="7" dur="2000"/>
                                        <p:tgtEl>
                                          <p:spTgt spid="5123">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5123">
                                            <p:txEl>
                                              <p:pRg st="0" end="0"/>
                                            </p:txEl>
                                          </p:spTgt>
                                        </p:tgtEl>
                                        <p:attrNameLst>
                                          <p:attrName>style.visibility</p:attrName>
                                        </p:attrNameLst>
                                      </p:cBhvr>
                                      <p:to>
                                        <p:strVal val="visible"/>
                                      </p:to>
                                    </p:set>
                                    <p:animEffect transition="in" filter="wipe(left)">
                                      <p:cBhvr>
                                        <p:cTn id="10" dur="2000"/>
                                        <p:tgtEl>
                                          <p:spTgt spid="5123">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zh-CN" altLang="en-US" sz="4500" dirty="0" smtClean="0"/>
              <a:t>课题内容</a:t>
            </a:r>
            <a:endParaRPr lang="en-US" altLang="zh-CN" sz="4500" dirty="0" smtClean="0"/>
          </a:p>
        </p:txBody>
      </p:sp>
      <p:grpSp>
        <p:nvGrpSpPr>
          <p:cNvPr id="2" name="组合 39"/>
          <p:cNvGrpSpPr>
            <a:grpSpLocks/>
          </p:cNvGrpSpPr>
          <p:nvPr/>
        </p:nvGrpSpPr>
        <p:grpSpPr bwMode="auto">
          <a:xfrm>
            <a:off x="1219200" y="1691724"/>
            <a:ext cx="6705600" cy="445294"/>
            <a:chOff x="1219200" y="1298575"/>
            <a:chExt cx="6705600" cy="444500"/>
          </a:xfrm>
        </p:grpSpPr>
        <p:sp>
          <p:nvSpPr>
            <p:cNvPr id="5124" name="AutoShape 4"/>
            <p:cNvSpPr>
              <a:spLocks noChangeArrowheads="1"/>
            </p:cNvSpPr>
            <p:nvPr/>
          </p:nvSpPr>
          <p:spPr bwMode="auto">
            <a:xfrm>
              <a:off x="1219200" y="1298575"/>
              <a:ext cx="6705600" cy="444500"/>
            </a:xfrm>
            <a:prstGeom prst="roundRect">
              <a:avLst>
                <a:gd name="adj" fmla="val 16667"/>
              </a:avLst>
            </a:prstGeom>
            <a:solidFill>
              <a:schemeClr val="hlink"/>
            </a:solidFill>
            <a:ln w="28575">
              <a:solidFill>
                <a:srgbClr val="FCFCFC"/>
              </a:solidFill>
              <a:round/>
              <a:headEnd/>
              <a:tailEnd/>
            </a:ln>
            <a:effectLst>
              <a:outerShdw dist="35921" dir="2700000" algn="ctr" rotWithShape="0">
                <a:srgbClr val="001D3A">
                  <a:alpha val="50000"/>
                </a:srgbClr>
              </a:outerShdw>
            </a:effectLst>
          </p:spPr>
          <p:txBody>
            <a:bodyPr wrap="none" anchor="ctr"/>
            <a:lstStyle/>
            <a:p>
              <a:pPr>
                <a:defRPr/>
              </a:pPr>
              <a:endParaRPr lang="zh-CN" altLang="en-US">
                <a:ea typeface="宋体" pitchFamily="2" charset="-122"/>
              </a:endParaRPr>
            </a:p>
          </p:txBody>
        </p:sp>
        <p:sp>
          <p:nvSpPr>
            <p:cNvPr id="6180" name="Oval 6"/>
            <p:cNvSpPr>
              <a:spLocks noChangeArrowheads="1"/>
            </p:cNvSpPr>
            <p:nvPr/>
          </p:nvSpPr>
          <p:spPr bwMode="auto">
            <a:xfrm>
              <a:off x="7543800" y="1552575"/>
              <a:ext cx="181561" cy="129431"/>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6181" name="Oval 10"/>
            <p:cNvSpPr>
              <a:spLocks noChangeArrowheads="1"/>
            </p:cNvSpPr>
            <p:nvPr/>
          </p:nvSpPr>
          <p:spPr bwMode="auto">
            <a:xfrm>
              <a:off x="1371600" y="1550988"/>
              <a:ext cx="181561" cy="129431"/>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5133" name="Text Box 13"/>
            <p:cNvSpPr txBox="1">
              <a:spLocks noChangeArrowheads="1"/>
            </p:cNvSpPr>
            <p:nvPr/>
          </p:nvSpPr>
          <p:spPr bwMode="auto">
            <a:xfrm>
              <a:off x="2057400" y="1334890"/>
              <a:ext cx="5029200" cy="399397"/>
            </a:xfrm>
            <a:prstGeom prst="rect">
              <a:avLst/>
            </a:prstGeom>
            <a:noFill/>
            <a:ln w="9525">
              <a:noFill/>
              <a:miter lim="800000"/>
              <a:headEnd/>
              <a:tailEnd/>
            </a:ln>
            <a:effectLst>
              <a:outerShdw dist="17961" dir="2700000" algn="ctr" rotWithShape="0">
                <a:srgbClr val="000000">
                  <a:alpha val="50000"/>
                </a:srgbClr>
              </a:outerShdw>
            </a:effectLst>
          </p:spPr>
          <p:txBody>
            <a:bodyPr>
              <a:spAutoFit/>
            </a:bodyPr>
            <a:lstStyle/>
            <a:p>
              <a:pPr marL="457200" indent="-457200">
                <a:spcBef>
                  <a:spcPct val="50000"/>
                </a:spcBef>
                <a:buClr>
                  <a:schemeClr val="tx1"/>
                </a:buClr>
                <a:defRPr/>
              </a:pPr>
              <a:r>
                <a:rPr lang="en-US" altLang="zh-CN" sz="2000" b="1" dirty="0">
                  <a:solidFill>
                    <a:schemeClr val="bg1"/>
                  </a:solidFill>
                  <a:latin typeface="黑体" pitchFamily="49" charset="-122"/>
                  <a:ea typeface="黑体" pitchFamily="49" charset="-122"/>
                </a:rPr>
                <a:t>1. </a:t>
              </a:r>
              <a:r>
                <a:rPr lang="zh-CN" altLang="en-US" sz="2000" b="1" dirty="0">
                  <a:solidFill>
                    <a:schemeClr val="bg1"/>
                  </a:solidFill>
                  <a:latin typeface="黑体" pitchFamily="49" charset="-122"/>
                  <a:ea typeface="黑体" pitchFamily="49" charset="-122"/>
                </a:rPr>
                <a:t>电子商务的</a:t>
              </a:r>
              <a:r>
                <a:rPr lang="zh-CN" altLang="en-US" sz="2000" b="1" dirty="0" smtClean="0">
                  <a:solidFill>
                    <a:schemeClr val="bg1"/>
                  </a:solidFill>
                  <a:latin typeface="黑体" pitchFamily="49" charset="-122"/>
                  <a:ea typeface="黑体" pitchFamily="49" charset="-122"/>
                </a:rPr>
                <a:t>作用和特点</a:t>
              </a:r>
              <a:r>
                <a:rPr lang="en-US" altLang="zh-CN" sz="2000" b="1" dirty="0" smtClean="0">
                  <a:solidFill>
                    <a:schemeClr val="bg1"/>
                  </a:solidFill>
                  <a:latin typeface="黑体" pitchFamily="49" charset="-122"/>
                  <a:ea typeface="黑体" pitchFamily="49" charset="-122"/>
                </a:rPr>
                <a:t>    </a:t>
              </a:r>
              <a:endParaRPr lang="en-US" altLang="zh-CN" sz="2000" b="1" dirty="0">
                <a:solidFill>
                  <a:schemeClr val="bg1"/>
                </a:solidFill>
                <a:latin typeface="黑体" pitchFamily="49" charset="-122"/>
                <a:ea typeface="黑体" pitchFamily="49" charset="-122"/>
              </a:endParaRPr>
            </a:p>
          </p:txBody>
        </p:sp>
      </p:grpSp>
      <p:grpSp>
        <p:nvGrpSpPr>
          <p:cNvPr id="3" name="组合 40"/>
          <p:cNvGrpSpPr>
            <a:grpSpLocks/>
          </p:cNvGrpSpPr>
          <p:nvPr/>
        </p:nvGrpSpPr>
        <p:grpSpPr bwMode="auto">
          <a:xfrm>
            <a:off x="1219201" y="2050104"/>
            <a:ext cx="6710363" cy="608409"/>
            <a:chOff x="1219200" y="1656279"/>
            <a:chExt cx="6710386" cy="609083"/>
          </a:xfrm>
        </p:grpSpPr>
        <p:sp>
          <p:nvSpPr>
            <p:cNvPr id="5123" name="AutoShape 3"/>
            <p:cNvSpPr>
              <a:spLocks noChangeArrowheads="1"/>
            </p:cNvSpPr>
            <p:nvPr/>
          </p:nvSpPr>
          <p:spPr bwMode="auto">
            <a:xfrm>
              <a:off x="1219200" y="1857717"/>
              <a:ext cx="6710386" cy="407645"/>
            </a:xfrm>
            <a:prstGeom prst="roundRect">
              <a:avLst>
                <a:gd name="adj" fmla="val 16667"/>
              </a:avLst>
            </a:prstGeom>
            <a:solidFill>
              <a:schemeClr val="accent1"/>
            </a:solidFill>
            <a:ln w="28575">
              <a:solidFill>
                <a:srgbClr val="FCFCFC"/>
              </a:solidFill>
              <a:round/>
              <a:headEnd/>
              <a:tailEnd/>
            </a:ln>
            <a:effectLst>
              <a:outerShdw dist="35921" dir="2700000" algn="ctr" rotWithShape="0">
                <a:srgbClr val="001D3A">
                  <a:alpha val="50000"/>
                </a:srgbClr>
              </a:outerShdw>
            </a:effectLst>
          </p:spPr>
          <p:txBody>
            <a:bodyPr wrap="none" anchor="ctr"/>
            <a:lstStyle/>
            <a:p>
              <a:pPr>
                <a:defRPr/>
              </a:pPr>
              <a:endParaRPr lang="zh-CN" altLang="en-US">
                <a:ea typeface="宋体" pitchFamily="2" charset="-122"/>
              </a:endParaRPr>
            </a:p>
          </p:txBody>
        </p:sp>
        <p:sp>
          <p:nvSpPr>
            <p:cNvPr id="6174" name="Oval 7"/>
            <p:cNvSpPr>
              <a:spLocks noChangeArrowheads="1"/>
            </p:cNvSpPr>
            <p:nvPr/>
          </p:nvSpPr>
          <p:spPr bwMode="auto">
            <a:xfrm>
              <a:off x="7549564" y="1885047"/>
              <a:ext cx="181691" cy="118378"/>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6175" name="AutoShape 8"/>
            <p:cNvSpPr>
              <a:spLocks noChangeArrowheads="1"/>
            </p:cNvSpPr>
            <p:nvPr/>
          </p:nvSpPr>
          <p:spPr bwMode="auto">
            <a:xfrm>
              <a:off x="7595675" y="1657866"/>
              <a:ext cx="89404" cy="295944"/>
            </a:xfrm>
            <a:prstGeom prst="roundRect">
              <a:avLst>
                <a:gd name="adj" fmla="val 50000"/>
              </a:avLst>
            </a:prstGeom>
            <a:gradFill rotWithShape="1">
              <a:gsLst>
                <a:gs pos="0">
                  <a:srgbClr val="B2B2B2"/>
                </a:gs>
                <a:gs pos="50000">
                  <a:srgbClr val="EAEAEA"/>
                </a:gs>
                <a:gs pos="100000">
                  <a:srgbClr val="B2B2B2"/>
                </a:gs>
              </a:gsLst>
              <a:lin ang="5400000" scaled="1"/>
            </a:gradFill>
            <a:ln w="9525">
              <a:noFill/>
              <a:round/>
              <a:headEnd/>
              <a:tailEnd/>
            </a:ln>
          </p:spPr>
          <p:txBody>
            <a:bodyPr wrap="none" anchor="ctr"/>
            <a:lstStyle/>
            <a:p>
              <a:endParaRPr lang="zh-CN" altLang="en-US">
                <a:ea typeface="宋体" pitchFamily="2" charset="-122"/>
              </a:endParaRPr>
            </a:p>
          </p:txBody>
        </p:sp>
        <p:sp>
          <p:nvSpPr>
            <p:cNvPr id="6176" name="Oval 11"/>
            <p:cNvSpPr>
              <a:spLocks noChangeArrowheads="1"/>
            </p:cNvSpPr>
            <p:nvPr/>
          </p:nvSpPr>
          <p:spPr bwMode="auto">
            <a:xfrm>
              <a:off x="1377364" y="1883460"/>
              <a:ext cx="181691" cy="118378"/>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6177" name="AutoShape 12"/>
            <p:cNvSpPr>
              <a:spLocks noChangeArrowheads="1"/>
            </p:cNvSpPr>
            <p:nvPr/>
          </p:nvSpPr>
          <p:spPr bwMode="auto">
            <a:xfrm>
              <a:off x="1423475" y="1656279"/>
              <a:ext cx="89404" cy="295944"/>
            </a:xfrm>
            <a:prstGeom prst="roundRect">
              <a:avLst>
                <a:gd name="adj" fmla="val 50000"/>
              </a:avLst>
            </a:prstGeom>
            <a:gradFill rotWithShape="1">
              <a:gsLst>
                <a:gs pos="0">
                  <a:srgbClr val="B2B2B2"/>
                </a:gs>
                <a:gs pos="50000">
                  <a:srgbClr val="FFFFFF"/>
                </a:gs>
                <a:gs pos="100000">
                  <a:srgbClr val="B2B2B2"/>
                </a:gs>
              </a:gsLst>
              <a:lin ang="5400000" scaled="1"/>
            </a:gradFill>
            <a:ln w="9525">
              <a:noFill/>
              <a:round/>
              <a:headEnd/>
              <a:tailEnd/>
            </a:ln>
          </p:spPr>
          <p:txBody>
            <a:bodyPr wrap="none" anchor="ctr"/>
            <a:lstStyle/>
            <a:p>
              <a:endParaRPr lang="zh-CN" altLang="en-US">
                <a:ea typeface="宋体" pitchFamily="2" charset="-122"/>
              </a:endParaRPr>
            </a:p>
          </p:txBody>
        </p:sp>
        <p:sp>
          <p:nvSpPr>
            <p:cNvPr id="5145" name="Text Box 25"/>
            <p:cNvSpPr txBox="1">
              <a:spLocks noChangeArrowheads="1"/>
            </p:cNvSpPr>
            <p:nvPr/>
          </p:nvSpPr>
          <p:spPr bwMode="auto">
            <a:xfrm>
              <a:off x="2057403" y="1841689"/>
              <a:ext cx="5032392" cy="400553"/>
            </a:xfrm>
            <a:prstGeom prst="rect">
              <a:avLst/>
            </a:prstGeom>
            <a:noFill/>
            <a:ln w="9525">
              <a:noFill/>
              <a:miter lim="800000"/>
              <a:headEnd/>
              <a:tailEnd/>
            </a:ln>
            <a:effectLst>
              <a:outerShdw dist="17961" dir="2700000" algn="ctr" rotWithShape="0">
                <a:srgbClr val="000000">
                  <a:alpha val="50000"/>
                </a:srgbClr>
              </a:outerShdw>
            </a:effectLst>
          </p:spPr>
          <p:txBody>
            <a:bodyPr>
              <a:spAutoFit/>
            </a:bodyPr>
            <a:lstStyle/>
            <a:p>
              <a:pPr marL="457200" indent="-457200">
                <a:spcBef>
                  <a:spcPct val="50000"/>
                </a:spcBef>
                <a:buClr>
                  <a:schemeClr val="tx1"/>
                </a:buClr>
                <a:defRPr/>
              </a:pPr>
              <a:r>
                <a:rPr lang="en-US" altLang="zh-CN" sz="2000" b="1" dirty="0">
                  <a:solidFill>
                    <a:schemeClr val="bg1"/>
                  </a:solidFill>
                  <a:latin typeface="黑体" pitchFamily="49" charset="-122"/>
                  <a:ea typeface="黑体" pitchFamily="49" charset="-122"/>
                </a:rPr>
                <a:t>2</a:t>
              </a:r>
              <a:r>
                <a:rPr lang="en-US" altLang="zh-CN" sz="2000" b="1" dirty="0" smtClean="0">
                  <a:solidFill>
                    <a:schemeClr val="bg1"/>
                  </a:solidFill>
                  <a:latin typeface="黑体" pitchFamily="49" charset="-122"/>
                  <a:ea typeface="黑体" pitchFamily="49" charset="-122"/>
                </a:rPr>
                <a:t>.</a:t>
              </a:r>
              <a:r>
                <a:rPr lang="zh-CN" altLang="en-US" sz="2000" b="1" dirty="0" smtClean="0">
                  <a:solidFill>
                    <a:srgbClr val="FFFFFF"/>
                  </a:solidFill>
                  <a:latin typeface="黑体" pitchFamily="49" charset="-122"/>
                  <a:ea typeface="黑体" pitchFamily="49" charset="-122"/>
                </a:rPr>
                <a:t>农产品网络营销的基本条件和常用方法</a:t>
              </a:r>
              <a:endParaRPr lang="en-US" altLang="zh-CN" sz="2000" b="1" dirty="0">
                <a:solidFill>
                  <a:schemeClr val="bg1"/>
                </a:solidFill>
                <a:latin typeface="黑体" pitchFamily="49" charset="-122"/>
                <a:ea typeface="黑体" pitchFamily="49" charset="-122"/>
              </a:endParaRPr>
            </a:p>
          </p:txBody>
        </p:sp>
      </p:grpSp>
      <p:grpSp>
        <p:nvGrpSpPr>
          <p:cNvPr id="4" name="组合 41"/>
          <p:cNvGrpSpPr>
            <a:grpSpLocks/>
          </p:cNvGrpSpPr>
          <p:nvPr/>
        </p:nvGrpSpPr>
        <p:grpSpPr bwMode="auto">
          <a:xfrm>
            <a:off x="1219200" y="2757335"/>
            <a:ext cx="6705600" cy="444103"/>
            <a:chOff x="1219200" y="3151717"/>
            <a:chExt cx="6705600" cy="592667"/>
          </a:xfrm>
        </p:grpSpPr>
        <p:sp>
          <p:nvSpPr>
            <p:cNvPr id="5134" name="AutoShape 14"/>
            <p:cNvSpPr>
              <a:spLocks noChangeArrowheads="1"/>
            </p:cNvSpPr>
            <p:nvPr/>
          </p:nvSpPr>
          <p:spPr bwMode="auto">
            <a:xfrm>
              <a:off x="1219200" y="3151717"/>
              <a:ext cx="6705600" cy="592667"/>
            </a:xfrm>
            <a:prstGeom prst="roundRect">
              <a:avLst>
                <a:gd name="adj" fmla="val 16667"/>
              </a:avLst>
            </a:prstGeom>
            <a:solidFill>
              <a:schemeClr val="hlink"/>
            </a:solidFill>
            <a:ln w="28575">
              <a:solidFill>
                <a:srgbClr val="FCFCFC"/>
              </a:solidFill>
              <a:round/>
              <a:headEnd/>
              <a:tailEnd/>
            </a:ln>
            <a:effectLst>
              <a:outerShdw dist="35921" dir="2700000" algn="ctr" rotWithShape="0">
                <a:srgbClr val="001D3A">
                  <a:alpha val="50000"/>
                </a:srgbClr>
              </a:outerShdw>
            </a:effectLst>
          </p:spPr>
          <p:txBody>
            <a:bodyPr wrap="none" anchor="ctr"/>
            <a:lstStyle/>
            <a:p>
              <a:pPr>
                <a:defRPr/>
              </a:pPr>
              <a:endParaRPr lang="zh-CN" altLang="en-US">
                <a:ea typeface="宋体" pitchFamily="2" charset="-122"/>
              </a:endParaRPr>
            </a:p>
          </p:txBody>
        </p:sp>
        <p:sp>
          <p:nvSpPr>
            <p:cNvPr id="6170" name="Oval 17"/>
            <p:cNvSpPr>
              <a:spLocks noChangeArrowheads="1"/>
            </p:cNvSpPr>
            <p:nvPr/>
          </p:nvSpPr>
          <p:spPr bwMode="auto">
            <a:xfrm>
              <a:off x="7543801" y="3509433"/>
              <a:ext cx="181561" cy="173182"/>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6171" name="Oval 21"/>
            <p:cNvSpPr>
              <a:spLocks noChangeArrowheads="1"/>
            </p:cNvSpPr>
            <p:nvPr/>
          </p:nvSpPr>
          <p:spPr bwMode="auto">
            <a:xfrm>
              <a:off x="1371601" y="3507318"/>
              <a:ext cx="181561" cy="172574"/>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5146" name="Text Box 26"/>
            <p:cNvSpPr txBox="1">
              <a:spLocks noChangeArrowheads="1"/>
            </p:cNvSpPr>
            <p:nvPr/>
          </p:nvSpPr>
          <p:spPr bwMode="auto">
            <a:xfrm>
              <a:off x="2057400" y="3170076"/>
              <a:ext cx="5029200" cy="533957"/>
            </a:xfrm>
            <a:prstGeom prst="rect">
              <a:avLst/>
            </a:prstGeom>
            <a:noFill/>
            <a:ln w="9525">
              <a:noFill/>
              <a:miter lim="800000"/>
              <a:headEnd/>
              <a:tailEnd/>
            </a:ln>
            <a:effectLst>
              <a:outerShdw dist="17961" dir="2700000" algn="ctr" rotWithShape="0">
                <a:srgbClr val="000000">
                  <a:alpha val="50000"/>
                </a:srgbClr>
              </a:outerShdw>
            </a:effectLst>
          </p:spPr>
          <p:txBody>
            <a:bodyPr>
              <a:spAutoFit/>
            </a:bodyPr>
            <a:lstStyle/>
            <a:p>
              <a:pPr marL="457200" indent="-457200">
                <a:spcBef>
                  <a:spcPct val="50000"/>
                </a:spcBef>
                <a:buClr>
                  <a:schemeClr val="tx1"/>
                </a:buClr>
                <a:defRPr/>
              </a:pPr>
              <a:r>
                <a:rPr lang="en-US" altLang="zh-CN" sz="2000" b="1" dirty="0">
                  <a:solidFill>
                    <a:srgbClr val="FFFFFF"/>
                  </a:solidFill>
                  <a:latin typeface="黑体" pitchFamily="49" charset="-122"/>
                  <a:ea typeface="黑体" pitchFamily="49" charset="-122"/>
                </a:rPr>
                <a:t>3</a:t>
              </a:r>
              <a:r>
                <a:rPr lang="en-US" altLang="zh-CN" sz="2000" b="1" dirty="0" smtClean="0">
                  <a:solidFill>
                    <a:srgbClr val="FFFFFF"/>
                  </a:solidFill>
                  <a:latin typeface="黑体" pitchFamily="49" charset="-122"/>
                  <a:ea typeface="黑体" pitchFamily="49" charset="-122"/>
                </a:rPr>
                <a:t>. </a:t>
              </a:r>
              <a:r>
                <a:rPr lang="zh-CN" altLang="en-US" sz="2000" b="1" dirty="0" smtClean="0">
                  <a:solidFill>
                    <a:srgbClr val="FFFFFF"/>
                  </a:solidFill>
                  <a:latin typeface="黑体" pitchFamily="49" charset="-122"/>
                  <a:ea typeface="黑体" pitchFamily="49" charset="-122"/>
                </a:rPr>
                <a:t>简介开网店和做微商</a:t>
              </a:r>
              <a:endParaRPr lang="en-US" altLang="zh-CN" sz="2000" b="1" dirty="0">
                <a:solidFill>
                  <a:srgbClr val="FFFFFF"/>
                </a:solidFill>
                <a:latin typeface="黑体" pitchFamily="49" charset="-122"/>
                <a:ea typeface="黑体" pitchFamily="49" charset="-122"/>
              </a:endParaRPr>
            </a:p>
          </p:txBody>
        </p:sp>
      </p:grpSp>
      <p:grpSp>
        <p:nvGrpSpPr>
          <p:cNvPr id="5" name="组合 42"/>
          <p:cNvGrpSpPr>
            <a:grpSpLocks/>
          </p:cNvGrpSpPr>
          <p:nvPr/>
        </p:nvGrpSpPr>
        <p:grpSpPr bwMode="auto">
          <a:xfrm>
            <a:off x="1219200" y="3101426"/>
            <a:ext cx="6705600" cy="1067222"/>
            <a:chOff x="1219200" y="3610862"/>
            <a:chExt cx="6705600" cy="1422362"/>
          </a:xfrm>
        </p:grpSpPr>
        <p:sp>
          <p:nvSpPr>
            <p:cNvPr id="5135" name="AutoShape 15"/>
            <p:cNvSpPr>
              <a:spLocks noChangeArrowheads="1"/>
            </p:cNvSpPr>
            <p:nvPr/>
          </p:nvSpPr>
          <p:spPr bwMode="auto">
            <a:xfrm>
              <a:off x="1219200" y="3864755"/>
              <a:ext cx="6705600" cy="595062"/>
            </a:xfrm>
            <a:prstGeom prst="roundRect">
              <a:avLst>
                <a:gd name="adj" fmla="val 16667"/>
              </a:avLst>
            </a:prstGeom>
            <a:solidFill>
              <a:schemeClr val="accent1"/>
            </a:solidFill>
            <a:ln w="28575">
              <a:solidFill>
                <a:srgbClr val="FCFCFC"/>
              </a:solidFill>
              <a:round/>
              <a:headEnd/>
              <a:tailEnd/>
            </a:ln>
            <a:effectLst>
              <a:outerShdw dist="35921" dir="2700000" algn="ctr" rotWithShape="0">
                <a:srgbClr val="001D3A">
                  <a:alpha val="50000"/>
                </a:srgbClr>
              </a:outerShdw>
            </a:effectLst>
          </p:spPr>
          <p:txBody>
            <a:bodyPr wrap="none" anchor="ctr"/>
            <a:lstStyle/>
            <a:p>
              <a:pPr>
                <a:defRPr/>
              </a:pPr>
              <a:endParaRPr lang="zh-CN" altLang="en-US">
                <a:ea typeface="宋体" pitchFamily="2" charset="-122"/>
              </a:endParaRPr>
            </a:p>
          </p:txBody>
        </p:sp>
        <p:sp>
          <p:nvSpPr>
            <p:cNvPr id="6164" name="Oval 18"/>
            <p:cNvSpPr>
              <a:spLocks noChangeArrowheads="1"/>
            </p:cNvSpPr>
            <p:nvPr/>
          </p:nvSpPr>
          <p:spPr bwMode="auto">
            <a:xfrm>
              <a:off x="7549565" y="3939502"/>
              <a:ext cx="181561" cy="173182"/>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6165" name="AutoShape 19"/>
            <p:cNvSpPr>
              <a:spLocks noChangeArrowheads="1"/>
            </p:cNvSpPr>
            <p:nvPr/>
          </p:nvSpPr>
          <p:spPr bwMode="auto">
            <a:xfrm>
              <a:off x="7595676" y="3613342"/>
              <a:ext cx="89340" cy="432955"/>
            </a:xfrm>
            <a:prstGeom prst="roundRect">
              <a:avLst>
                <a:gd name="adj" fmla="val 50000"/>
              </a:avLst>
            </a:prstGeom>
            <a:gradFill rotWithShape="1">
              <a:gsLst>
                <a:gs pos="0">
                  <a:srgbClr val="B2B2B2"/>
                </a:gs>
                <a:gs pos="50000">
                  <a:srgbClr val="EAEAEA"/>
                </a:gs>
                <a:gs pos="100000">
                  <a:srgbClr val="B2B2B2"/>
                </a:gs>
              </a:gsLst>
              <a:lin ang="5400000" scaled="1"/>
            </a:gradFill>
            <a:ln w="9525">
              <a:noFill/>
              <a:round/>
              <a:headEnd/>
              <a:tailEnd/>
            </a:ln>
          </p:spPr>
          <p:txBody>
            <a:bodyPr wrap="none" anchor="ctr"/>
            <a:lstStyle/>
            <a:p>
              <a:endParaRPr lang="zh-CN" altLang="en-US">
                <a:ea typeface="宋体" pitchFamily="2" charset="-122"/>
              </a:endParaRPr>
            </a:p>
          </p:txBody>
        </p:sp>
        <p:sp>
          <p:nvSpPr>
            <p:cNvPr id="6166" name="Oval 22"/>
            <p:cNvSpPr>
              <a:spLocks noChangeArrowheads="1"/>
            </p:cNvSpPr>
            <p:nvPr/>
          </p:nvSpPr>
          <p:spPr bwMode="auto">
            <a:xfrm>
              <a:off x="1377365" y="3935877"/>
              <a:ext cx="181561" cy="172574"/>
            </a:xfrm>
            <a:prstGeom prst="ellipse">
              <a:avLst/>
            </a:prstGeom>
            <a:solidFill>
              <a:schemeClr val="bg1"/>
            </a:solidFill>
            <a:ln w="38100">
              <a:solidFill>
                <a:schemeClr val="bg2"/>
              </a:solidFill>
              <a:round/>
              <a:headEnd/>
              <a:tailEnd/>
            </a:ln>
          </p:spPr>
          <p:txBody>
            <a:bodyPr wrap="none" anchor="ctr"/>
            <a:lstStyle/>
            <a:p>
              <a:endParaRPr lang="zh-CN" altLang="en-US">
                <a:ea typeface="宋体" pitchFamily="2" charset="-122"/>
              </a:endParaRPr>
            </a:p>
          </p:txBody>
        </p:sp>
        <p:sp>
          <p:nvSpPr>
            <p:cNvPr id="6167" name="AutoShape 23"/>
            <p:cNvSpPr>
              <a:spLocks noChangeArrowheads="1"/>
            </p:cNvSpPr>
            <p:nvPr/>
          </p:nvSpPr>
          <p:spPr bwMode="auto">
            <a:xfrm>
              <a:off x="1423476" y="3610862"/>
              <a:ext cx="89340" cy="431435"/>
            </a:xfrm>
            <a:prstGeom prst="roundRect">
              <a:avLst>
                <a:gd name="adj" fmla="val 50000"/>
              </a:avLst>
            </a:prstGeom>
            <a:gradFill rotWithShape="1">
              <a:gsLst>
                <a:gs pos="0">
                  <a:srgbClr val="B2B2B2"/>
                </a:gs>
                <a:gs pos="50000">
                  <a:srgbClr val="FFFFFF"/>
                </a:gs>
                <a:gs pos="100000">
                  <a:srgbClr val="B2B2B2"/>
                </a:gs>
              </a:gsLst>
              <a:lin ang="5400000" scaled="1"/>
            </a:gradFill>
            <a:ln w="9525">
              <a:noFill/>
              <a:round/>
              <a:headEnd/>
              <a:tailEnd/>
            </a:ln>
          </p:spPr>
          <p:txBody>
            <a:bodyPr wrap="none" anchor="ctr"/>
            <a:lstStyle/>
            <a:p>
              <a:endParaRPr lang="zh-CN" altLang="en-US">
                <a:ea typeface="宋体" pitchFamily="2" charset="-122"/>
              </a:endParaRPr>
            </a:p>
          </p:txBody>
        </p:sp>
        <p:sp>
          <p:nvSpPr>
            <p:cNvPr id="5147" name="Text Box 27"/>
            <p:cNvSpPr txBox="1">
              <a:spLocks noChangeArrowheads="1"/>
            </p:cNvSpPr>
            <p:nvPr/>
          </p:nvSpPr>
          <p:spPr bwMode="auto">
            <a:xfrm>
              <a:off x="2057400" y="3884677"/>
              <a:ext cx="5029200" cy="1148547"/>
            </a:xfrm>
            <a:prstGeom prst="rect">
              <a:avLst/>
            </a:prstGeom>
            <a:noFill/>
            <a:ln w="9525">
              <a:noFill/>
              <a:miter lim="800000"/>
              <a:headEnd/>
              <a:tailEnd/>
            </a:ln>
            <a:effectLst>
              <a:outerShdw dist="17961" dir="2700000" algn="ctr" rotWithShape="0">
                <a:srgbClr val="000000">
                  <a:alpha val="50000"/>
                </a:srgbClr>
              </a:outerShdw>
            </a:effectLst>
          </p:spPr>
          <p:txBody>
            <a:bodyPr>
              <a:spAutoFit/>
            </a:bodyPr>
            <a:lstStyle/>
            <a:p>
              <a:pPr marL="457200" indent="-457200">
                <a:spcBef>
                  <a:spcPct val="50000"/>
                </a:spcBef>
                <a:buClr>
                  <a:schemeClr val="tx1"/>
                </a:buClr>
                <a:defRPr/>
              </a:pPr>
              <a:r>
                <a:rPr lang="en-US" altLang="zh-CN" sz="2000" b="1" dirty="0">
                  <a:solidFill>
                    <a:srgbClr val="FFFFFF"/>
                  </a:solidFill>
                  <a:latin typeface="黑体" pitchFamily="49" charset="-122"/>
                  <a:ea typeface="黑体" pitchFamily="49" charset="-122"/>
                </a:rPr>
                <a:t>4</a:t>
              </a:r>
              <a:r>
                <a:rPr lang="en-US" altLang="zh-CN" sz="2000" b="1" dirty="0" smtClean="0">
                  <a:solidFill>
                    <a:srgbClr val="FFFFFF"/>
                  </a:solidFill>
                  <a:latin typeface="黑体" pitchFamily="49" charset="-122"/>
                  <a:ea typeface="黑体" pitchFamily="49" charset="-122"/>
                </a:rPr>
                <a:t>.</a:t>
              </a:r>
              <a:r>
                <a:rPr lang="zh-CN" altLang="en-US" sz="2000" b="1" dirty="0" smtClean="0">
                  <a:solidFill>
                    <a:srgbClr val="FFFFFF"/>
                  </a:solidFill>
                  <a:latin typeface="黑体" pitchFamily="49" charset="-122"/>
                  <a:ea typeface="黑体" pitchFamily="49" charset="-122"/>
                </a:rPr>
                <a:t>农产品网络营销的注意事项</a:t>
              </a:r>
              <a:endParaRPr lang="en-US" altLang="zh-CN" sz="2000" b="1" dirty="0" smtClean="0">
                <a:solidFill>
                  <a:srgbClr val="FFFFFF"/>
                </a:solidFill>
                <a:latin typeface="黑体" pitchFamily="49" charset="-122"/>
                <a:ea typeface="黑体" pitchFamily="49" charset="-122"/>
              </a:endParaRPr>
            </a:p>
            <a:p>
              <a:pPr marL="457200" indent="-457200">
                <a:spcBef>
                  <a:spcPct val="50000"/>
                </a:spcBef>
                <a:buClr>
                  <a:schemeClr val="tx1"/>
                </a:buClr>
                <a:defRPr/>
              </a:pPr>
              <a:endParaRPr lang="en-US" altLang="zh-CN" sz="2000" b="1" dirty="0">
                <a:solidFill>
                  <a:srgbClr val="FFFFFF"/>
                </a:solidFill>
                <a:latin typeface="黑体" pitchFamily="49" charset="-122"/>
                <a:ea typeface="黑体" pitchFamily="49" charset="-122"/>
              </a:endParaRPr>
            </a:p>
          </p:txBody>
        </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3"/>
          <p:cNvSpPr>
            <a:spLocks noChangeArrowheads="1"/>
          </p:cNvSpPr>
          <p:nvPr/>
        </p:nvSpPr>
        <p:spPr bwMode="auto">
          <a:xfrm flipV="1">
            <a:off x="32" y="-1393059"/>
            <a:ext cx="9144000" cy="4685110"/>
          </a:xfrm>
          <a:custGeom>
            <a:avLst/>
            <a:gdLst>
              <a:gd name="G0" fmla="+- 7224 0 0"/>
              <a:gd name="G1" fmla="+- -9175604 0 0"/>
              <a:gd name="G2" fmla="+- 0 0 -9175604"/>
              <a:gd name="T0" fmla="*/ 0 256 1"/>
              <a:gd name="T1" fmla="*/ 180 256 1"/>
              <a:gd name="G3" fmla="+- -9175604 T0 T1"/>
              <a:gd name="T2" fmla="*/ 0 256 1"/>
              <a:gd name="T3" fmla="*/ 90 256 1"/>
              <a:gd name="G4" fmla="+- -9175604 T2 T3"/>
              <a:gd name="G5" fmla="*/ G4 2 1"/>
              <a:gd name="T4" fmla="*/ 90 256 1"/>
              <a:gd name="T5" fmla="*/ 0 256 1"/>
              <a:gd name="G6" fmla="+- -9175604 T4 T5"/>
              <a:gd name="G7" fmla="*/ G6 2 1"/>
              <a:gd name="G8" fmla="abs -917560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224"/>
              <a:gd name="G18" fmla="*/ 7224 1 2"/>
              <a:gd name="G19" fmla="+- G18 5400 0"/>
              <a:gd name="G20" fmla="cos G19 -9175604"/>
              <a:gd name="G21" fmla="sin G19 -9175604"/>
              <a:gd name="G22" fmla="+- G20 10800 0"/>
              <a:gd name="G23" fmla="+- G21 10800 0"/>
              <a:gd name="G24" fmla="+- 10800 0 G20"/>
              <a:gd name="G25" fmla="+- 7224 10800 0"/>
              <a:gd name="G26" fmla="?: G9 G17 G25"/>
              <a:gd name="G27" fmla="?: G9 0 21600"/>
              <a:gd name="G28" fmla="cos 10800 -9175604"/>
              <a:gd name="G29" fmla="sin 10800 -9175604"/>
              <a:gd name="G30" fmla="sin 7224 -9175604"/>
              <a:gd name="G31" fmla="+- G28 10800 0"/>
              <a:gd name="G32" fmla="+- G29 10800 0"/>
              <a:gd name="G33" fmla="+- G30 10800 0"/>
              <a:gd name="G34" fmla="?: G4 0 G31"/>
              <a:gd name="G35" fmla="?: -9175604 G34 0"/>
              <a:gd name="G36" fmla="?: G6 G35 G31"/>
              <a:gd name="G37" fmla="+- 21600 0 G36"/>
              <a:gd name="G38" fmla="?: G4 0 G33"/>
              <a:gd name="G39" fmla="?: -9175604 G38 G32"/>
              <a:gd name="G40" fmla="?: G6 G39 0"/>
              <a:gd name="G41" fmla="?: G4 G32 21600"/>
              <a:gd name="G42" fmla="?: G6 G41 G33"/>
              <a:gd name="T12" fmla="*/ 10800 w 21600"/>
              <a:gd name="T13" fmla="*/ 0 h 21600"/>
              <a:gd name="T14" fmla="*/ 3895 w 21600"/>
              <a:gd name="T15" fmla="*/ 5008 h 21600"/>
              <a:gd name="T16" fmla="*/ 10800 w 21600"/>
              <a:gd name="T17" fmla="*/ 3576 h 21600"/>
              <a:gd name="T18" fmla="*/ 17705 w 21600"/>
              <a:gd name="T19" fmla="*/ 500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265" y="6157"/>
                </a:moveTo>
                <a:cubicBezTo>
                  <a:pt x="6637" y="4521"/>
                  <a:pt x="8664" y="3575"/>
                  <a:pt x="10800" y="3576"/>
                </a:cubicBezTo>
                <a:cubicBezTo>
                  <a:pt x="12935" y="3576"/>
                  <a:pt x="14962" y="4521"/>
                  <a:pt x="16334" y="6157"/>
                </a:cubicBezTo>
                <a:lnTo>
                  <a:pt x="19074" y="3859"/>
                </a:lnTo>
                <a:cubicBezTo>
                  <a:pt x="17022" y="1412"/>
                  <a:pt x="13992" y="-1"/>
                  <a:pt x="10799" y="0"/>
                </a:cubicBezTo>
                <a:cubicBezTo>
                  <a:pt x="7607" y="0"/>
                  <a:pt x="4577" y="1412"/>
                  <a:pt x="2525" y="3859"/>
                </a:cubicBezTo>
                <a:close/>
              </a:path>
            </a:pathLst>
          </a:custGeom>
          <a:gradFill rotWithShape="1">
            <a:gsLst>
              <a:gs pos="0">
                <a:srgbClr val="006699"/>
              </a:gs>
              <a:gs pos="100000">
                <a:srgbClr val="BDCBDB"/>
              </a:gs>
            </a:gsLst>
            <a:lin ang="0" scaled="1"/>
          </a:gradFill>
          <a:ln w="9525">
            <a:miter lim="800000"/>
            <a:headEnd/>
            <a:tailEnd/>
          </a:ln>
          <a:effectLst/>
          <a:scene3d>
            <a:camera prst="legacyPerspectiveBottom">
              <a:rot lat="20099999" lon="0" rev="0"/>
            </a:camera>
            <a:lightRig rig="legacyFlat1" dir="r"/>
          </a:scene3d>
          <a:sp3d extrusionH="2259000" prstMaterial="legacyPlastic">
            <a:bevelT w="13500" h="13500" prst="angle"/>
            <a:bevelB w="13500" h="13500" prst="angle"/>
            <a:extrusionClr>
              <a:srgbClr val="003366"/>
            </a:extrusionClr>
          </a:sp3d>
        </p:spPr>
        <p:txBody>
          <a:bodyPr wrap="none" anchor="ctr"/>
          <a:lstStyle/>
          <a:p>
            <a:pPr>
              <a:defRPr/>
            </a:pPr>
            <a:endParaRPr lang="zh-CN" altLang="en-US">
              <a:ea typeface="宋体" pitchFamily="2" charset="-122"/>
            </a:endParaRPr>
          </a:p>
        </p:txBody>
      </p:sp>
      <p:sp>
        <p:nvSpPr>
          <p:cNvPr id="7171" name="未知"/>
          <p:cNvSpPr>
            <a:spLocks/>
          </p:cNvSpPr>
          <p:nvPr/>
        </p:nvSpPr>
        <p:spPr bwMode="auto">
          <a:xfrm>
            <a:off x="692150" y="2120504"/>
            <a:ext cx="7767638" cy="2282428"/>
          </a:xfrm>
          <a:custGeom>
            <a:avLst/>
            <a:gdLst>
              <a:gd name="T0" fmla="*/ 2147483647 w 4893"/>
              <a:gd name="T1" fmla="*/ 0 h 1917"/>
              <a:gd name="T2" fmla="*/ 2147483647 w 4893"/>
              <a:gd name="T3" fmla="*/ 2147483647 h 1917"/>
              <a:gd name="T4" fmla="*/ 2147483647 w 4893"/>
              <a:gd name="T5" fmla="*/ 2147483647 h 1917"/>
              <a:gd name="T6" fmla="*/ 2147483647 w 4893"/>
              <a:gd name="T7" fmla="*/ 2147483647 h 1917"/>
              <a:gd name="T8" fmla="*/ 0 w 4893"/>
              <a:gd name="T9" fmla="*/ 2147483647 h 1917"/>
              <a:gd name="T10" fmla="*/ 2147483647 w 4893"/>
              <a:gd name="T11" fmla="*/ 2147483647 h 1917"/>
              <a:gd name="T12" fmla="*/ 2147483647 w 4893"/>
              <a:gd name="T13" fmla="*/ 0 h 1917"/>
              <a:gd name="T14" fmla="*/ 0 60000 65536"/>
              <a:gd name="T15" fmla="*/ 0 60000 65536"/>
              <a:gd name="T16" fmla="*/ 0 60000 65536"/>
              <a:gd name="T17" fmla="*/ 0 60000 65536"/>
              <a:gd name="T18" fmla="*/ 0 60000 65536"/>
              <a:gd name="T19" fmla="*/ 0 60000 65536"/>
              <a:gd name="T20" fmla="*/ 0 60000 65536"/>
              <a:gd name="T21" fmla="*/ 0 w 4893"/>
              <a:gd name="T22" fmla="*/ 0 h 1917"/>
              <a:gd name="T23" fmla="*/ 4893 w 4893"/>
              <a:gd name="T24" fmla="*/ 1917 h 19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93" h="1917">
                <a:moveTo>
                  <a:pt x="4878" y="0"/>
                </a:moveTo>
                <a:cubicBezTo>
                  <a:pt x="4878" y="0"/>
                  <a:pt x="4891" y="226"/>
                  <a:pt x="4893" y="440"/>
                </a:cubicBezTo>
                <a:cubicBezTo>
                  <a:pt x="3867" y="440"/>
                  <a:pt x="3815" y="1811"/>
                  <a:pt x="2467" y="1917"/>
                </a:cubicBezTo>
                <a:cubicBezTo>
                  <a:pt x="1073" y="1877"/>
                  <a:pt x="1309" y="493"/>
                  <a:pt x="21" y="500"/>
                </a:cubicBezTo>
                <a:lnTo>
                  <a:pt x="0" y="2"/>
                </a:lnTo>
                <a:cubicBezTo>
                  <a:pt x="620" y="518"/>
                  <a:pt x="1873" y="671"/>
                  <a:pt x="2461" y="667"/>
                </a:cubicBezTo>
                <a:cubicBezTo>
                  <a:pt x="2461" y="667"/>
                  <a:pt x="4076" y="668"/>
                  <a:pt x="4878" y="0"/>
                </a:cubicBezTo>
                <a:close/>
              </a:path>
            </a:pathLst>
          </a:custGeom>
          <a:gradFill rotWithShape="1">
            <a:gsLst>
              <a:gs pos="0">
                <a:srgbClr val="0D2D47"/>
              </a:gs>
              <a:gs pos="50000">
                <a:srgbClr val="0F5C83"/>
              </a:gs>
              <a:gs pos="100000">
                <a:srgbClr val="0D2D47"/>
              </a:gs>
            </a:gsLst>
            <a:lin ang="0" scaled="1"/>
          </a:gradFill>
          <a:ln w="9525">
            <a:noFill/>
            <a:round/>
            <a:headEnd/>
            <a:tailEnd/>
          </a:ln>
        </p:spPr>
        <p:txBody>
          <a:bodyPr/>
          <a:lstStyle/>
          <a:p>
            <a:endParaRPr lang="zh-CN" altLang="en-US">
              <a:ea typeface="宋体" pitchFamily="2" charset="-122"/>
            </a:endParaRPr>
          </a:p>
        </p:txBody>
      </p:sp>
      <p:sp>
        <p:nvSpPr>
          <p:cNvPr id="7172" name="Line 5"/>
          <p:cNvSpPr>
            <a:spLocks noChangeShapeType="1"/>
          </p:cNvSpPr>
          <p:nvPr/>
        </p:nvSpPr>
        <p:spPr bwMode="auto">
          <a:xfrm flipH="1">
            <a:off x="2216151" y="3594498"/>
            <a:ext cx="874713" cy="535781"/>
          </a:xfrm>
          <a:prstGeom prst="line">
            <a:avLst/>
          </a:prstGeom>
          <a:noFill/>
          <a:ln w="9525">
            <a:solidFill>
              <a:srgbClr val="F8F8F8">
                <a:alpha val="9804"/>
              </a:srgbClr>
            </a:solidFill>
            <a:round/>
            <a:headEnd/>
            <a:tailEnd/>
          </a:ln>
        </p:spPr>
        <p:txBody>
          <a:bodyPr/>
          <a:lstStyle/>
          <a:p>
            <a:endParaRPr lang="zh-CN" altLang="en-US"/>
          </a:p>
        </p:txBody>
      </p:sp>
      <p:sp>
        <p:nvSpPr>
          <p:cNvPr id="7173" name="Line 6"/>
          <p:cNvSpPr>
            <a:spLocks noChangeShapeType="1"/>
          </p:cNvSpPr>
          <p:nvPr/>
        </p:nvSpPr>
        <p:spPr bwMode="auto">
          <a:xfrm>
            <a:off x="5970588" y="3607594"/>
            <a:ext cx="874712" cy="534591"/>
          </a:xfrm>
          <a:prstGeom prst="line">
            <a:avLst/>
          </a:prstGeom>
          <a:noFill/>
          <a:ln w="9525">
            <a:solidFill>
              <a:srgbClr val="F8F8F8">
                <a:alpha val="9804"/>
              </a:srgbClr>
            </a:solidFill>
            <a:round/>
            <a:headEnd/>
            <a:tailEnd/>
          </a:ln>
        </p:spPr>
        <p:txBody>
          <a:bodyPr/>
          <a:lstStyle/>
          <a:p>
            <a:endParaRPr lang="zh-CN" altLang="en-US"/>
          </a:p>
        </p:txBody>
      </p:sp>
      <p:sp>
        <p:nvSpPr>
          <p:cNvPr id="7174" name="Line 7"/>
          <p:cNvSpPr>
            <a:spLocks noChangeShapeType="1"/>
          </p:cNvSpPr>
          <p:nvPr/>
        </p:nvSpPr>
        <p:spPr bwMode="auto">
          <a:xfrm flipH="1">
            <a:off x="666750" y="3337323"/>
            <a:ext cx="1143000" cy="250031"/>
          </a:xfrm>
          <a:prstGeom prst="line">
            <a:avLst/>
          </a:prstGeom>
          <a:noFill/>
          <a:ln w="9525">
            <a:solidFill>
              <a:srgbClr val="F8F8F8">
                <a:alpha val="9804"/>
              </a:srgbClr>
            </a:solidFill>
            <a:round/>
            <a:headEnd/>
            <a:tailEnd/>
          </a:ln>
        </p:spPr>
        <p:txBody>
          <a:bodyPr/>
          <a:lstStyle/>
          <a:p>
            <a:endParaRPr lang="zh-CN" altLang="en-US"/>
          </a:p>
        </p:txBody>
      </p:sp>
      <p:sp>
        <p:nvSpPr>
          <p:cNvPr id="7175" name="Line 8"/>
          <p:cNvSpPr>
            <a:spLocks noChangeShapeType="1"/>
          </p:cNvSpPr>
          <p:nvPr/>
        </p:nvSpPr>
        <p:spPr bwMode="auto">
          <a:xfrm>
            <a:off x="7362826" y="3334941"/>
            <a:ext cx="1103313" cy="247650"/>
          </a:xfrm>
          <a:prstGeom prst="line">
            <a:avLst/>
          </a:prstGeom>
          <a:noFill/>
          <a:ln w="9525">
            <a:solidFill>
              <a:srgbClr val="F8F8F8">
                <a:alpha val="9804"/>
              </a:srgbClr>
            </a:solidFill>
            <a:round/>
            <a:headEnd/>
            <a:tailEnd/>
          </a:ln>
        </p:spPr>
        <p:txBody>
          <a:bodyPr/>
          <a:lstStyle/>
          <a:p>
            <a:endParaRPr lang="zh-CN" altLang="en-US"/>
          </a:p>
        </p:txBody>
      </p:sp>
      <p:sp>
        <p:nvSpPr>
          <p:cNvPr id="7176" name="Text Box 9"/>
          <p:cNvSpPr txBox="1">
            <a:spLocks noChangeArrowheads="1"/>
          </p:cNvSpPr>
          <p:nvPr/>
        </p:nvSpPr>
        <p:spPr bwMode="auto">
          <a:xfrm>
            <a:off x="2732088" y="3107531"/>
            <a:ext cx="3668712" cy="769441"/>
          </a:xfrm>
          <a:prstGeom prst="rect">
            <a:avLst/>
          </a:prstGeom>
          <a:noFill/>
          <a:ln w="9525">
            <a:noFill/>
            <a:miter lim="800000"/>
            <a:headEnd/>
            <a:tailEnd/>
          </a:ln>
        </p:spPr>
        <p:txBody>
          <a:bodyPr>
            <a:spAutoFit/>
          </a:bodyPr>
          <a:lstStyle/>
          <a:p>
            <a:pPr algn="ctr" eaLnBrk="0" hangingPunct="0"/>
            <a:r>
              <a:rPr lang="zh-CN" altLang="en-US" sz="4400" b="1">
                <a:solidFill>
                  <a:srgbClr val="FEFFFF"/>
                </a:solidFill>
                <a:latin typeface="隶书" pitchFamily="49" charset="-122"/>
                <a:ea typeface="隶书" pitchFamily="49" charset="-122"/>
              </a:rPr>
              <a:t>学习目的</a:t>
            </a:r>
            <a:endParaRPr lang="en-US" altLang="zh-CN" sz="4400" b="1">
              <a:solidFill>
                <a:srgbClr val="FEFFFF"/>
              </a:solidFill>
              <a:latin typeface="隶书" pitchFamily="49" charset="-122"/>
              <a:ea typeface="隶书" pitchFamily="49" charset="-122"/>
            </a:endParaRPr>
          </a:p>
        </p:txBody>
      </p:sp>
      <p:sp>
        <p:nvSpPr>
          <p:cNvPr id="7177" name="Line 10"/>
          <p:cNvSpPr>
            <a:spLocks noChangeShapeType="1"/>
          </p:cNvSpPr>
          <p:nvPr/>
        </p:nvSpPr>
        <p:spPr bwMode="auto">
          <a:xfrm flipH="1">
            <a:off x="2227263" y="2103835"/>
            <a:ext cx="874712" cy="535781"/>
          </a:xfrm>
          <a:prstGeom prst="line">
            <a:avLst/>
          </a:prstGeom>
          <a:noFill/>
          <a:ln w="9525">
            <a:solidFill>
              <a:srgbClr val="F8F8F8">
                <a:alpha val="38823"/>
              </a:srgbClr>
            </a:solidFill>
            <a:round/>
            <a:headEnd/>
            <a:tailEnd/>
          </a:ln>
        </p:spPr>
        <p:txBody>
          <a:bodyPr/>
          <a:lstStyle/>
          <a:p>
            <a:endParaRPr lang="zh-CN" altLang="en-US"/>
          </a:p>
        </p:txBody>
      </p:sp>
      <p:sp>
        <p:nvSpPr>
          <p:cNvPr id="7178" name="Line 11"/>
          <p:cNvSpPr>
            <a:spLocks noChangeShapeType="1"/>
          </p:cNvSpPr>
          <p:nvPr/>
        </p:nvSpPr>
        <p:spPr bwMode="auto">
          <a:xfrm>
            <a:off x="5981701" y="2115742"/>
            <a:ext cx="874713" cy="534590"/>
          </a:xfrm>
          <a:prstGeom prst="line">
            <a:avLst/>
          </a:prstGeom>
          <a:noFill/>
          <a:ln w="9525">
            <a:solidFill>
              <a:srgbClr val="F8F8F8">
                <a:alpha val="38823"/>
              </a:srgbClr>
            </a:solidFill>
            <a:round/>
            <a:headEnd/>
            <a:tailEnd/>
          </a:ln>
        </p:spPr>
        <p:txBody>
          <a:bodyPr/>
          <a:lstStyle/>
          <a:p>
            <a:endParaRPr lang="zh-CN" altLang="en-US"/>
          </a:p>
        </p:txBody>
      </p:sp>
      <p:sp>
        <p:nvSpPr>
          <p:cNvPr id="7179" name="Line 12"/>
          <p:cNvSpPr>
            <a:spLocks noChangeShapeType="1"/>
          </p:cNvSpPr>
          <p:nvPr/>
        </p:nvSpPr>
        <p:spPr bwMode="auto">
          <a:xfrm>
            <a:off x="4575175" y="2251472"/>
            <a:ext cx="0" cy="619125"/>
          </a:xfrm>
          <a:prstGeom prst="line">
            <a:avLst/>
          </a:prstGeom>
          <a:noFill/>
          <a:ln w="9525">
            <a:solidFill>
              <a:srgbClr val="F8F8F8">
                <a:alpha val="29803"/>
              </a:srgbClr>
            </a:solidFill>
            <a:round/>
            <a:headEnd/>
            <a:tailEnd/>
          </a:ln>
        </p:spPr>
        <p:txBody>
          <a:bodyPr/>
          <a:lstStyle/>
          <a:p>
            <a:endParaRPr lang="zh-CN" altLang="en-US"/>
          </a:p>
        </p:txBody>
      </p:sp>
      <p:sp>
        <p:nvSpPr>
          <p:cNvPr id="7180" name="未知"/>
          <p:cNvSpPr>
            <a:spLocks/>
          </p:cNvSpPr>
          <p:nvPr/>
        </p:nvSpPr>
        <p:spPr bwMode="auto">
          <a:xfrm>
            <a:off x="685801" y="2107406"/>
            <a:ext cx="7743825" cy="777479"/>
          </a:xfrm>
          <a:custGeom>
            <a:avLst/>
            <a:gdLst>
              <a:gd name="T0" fmla="*/ 0 w 4878"/>
              <a:gd name="T1" fmla="*/ 0 h 653"/>
              <a:gd name="T2" fmla="*/ 2147483647 w 4878"/>
              <a:gd name="T3" fmla="*/ 2147483647 h 653"/>
              <a:gd name="T4" fmla="*/ 2147483647 w 4878"/>
              <a:gd name="T5" fmla="*/ 2147483647 h 653"/>
              <a:gd name="T6" fmla="*/ 0 60000 65536"/>
              <a:gd name="T7" fmla="*/ 0 60000 65536"/>
              <a:gd name="T8" fmla="*/ 0 60000 65536"/>
              <a:gd name="T9" fmla="*/ 0 w 4878"/>
              <a:gd name="T10" fmla="*/ 0 h 653"/>
              <a:gd name="T11" fmla="*/ 4878 w 4878"/>
              <a:gd name="T12" fmla="*/ 653 h 653"/>
            </a:gdLst>
            <a:ahLst/>
            <a:cxnLst>
              <a:cxn ang="T6">
                <a:pos x="T0" y="T1"/>
              </a:cxn>
              <a:cxn ang="T7">
                <a:pos x="T2" y="T3"/>
              </a:cxn>
              <a:cxn ang="T8">
                <a:pos x="T4" y="T5"/>
              </a:cxn>
            </a:cxnLst>
            <a:rect l="T9" t="T10" r="T11" b="T12"/>
            <a:pathLst>
              <a:path w="4878" h="653">
                <a:moveTo>
                  <a:pt x="0" y="0"/>
                </a:moveTo>
                <a:cubicBezTo>
                  <a:pt x="522" y="422"/>
                  <a:pt x="1577" y="653"/>
                  <a:pt x="2443" y="649"/>
                </a:cubicBezTo>
                <a:cubicBezTo>
                  <a:pt x="3387" y="645"/>
                  <a:pt x="4229" y="447"/>
                  <a:pt x="4878" y="17"/>
                </a:cubicBezTo>
              </a:path>
            </a:pathLst>
          </a:custGeom>
          <a:noFill/>
          <a:ln w="28575">
            <a:solidFill>
              <a:srgbClr val="FFFFFF">
                <a:alpha val="79999"/>
              </a:srgbClr>
            </a:solidFill>
            <a:round/>
            <a:headEnd/>
            <a:tailEnd/>
          </a:ln>
        </p:spPr>
        <p:txBody>
          <a:bodyPr/>
          <a:lstStyle/>
          <a:p>
            <a:endParaRPr lang="zh-CN" altLang="en-US">
              <a:ea typeface="宋体" pitchFamily="2" charset="-122"/>
            </a:endParaRPr>
          </a:p>
        </p:txBody>
      </p:sp>
      <p:grpSp>
        <p:nvGrpSpPr>
          <p:cNvPr id="2" name="组合 42"/>
          <p:cNvGrpSpPr>
            <a:grpSpLocks/>
          </p:cNvGrpSpPr>
          <p:nvPr/>
        </p:nvGrpSpPr>
        <p:grpSpPr bwMode="auto">
          <a:xfrm>
            <a:off x="1143000" y="821267"/>
            <a:ext cx="1428750" cy="1488546"/>
            <a:chOff x="1142976" y="1571612"/>
            <a:chExt cx="1428760" cy="1508125"/>
          </a:xfrm>
        </p:grpSpPr>
        <p:grpSp>
          <p:nvGrpSpPr>
            <p:cNvPr id="3" name="Group 14"/>
            <p:cNvGrpSpPr>
              <a:grpSpLocks/>
            </p:cNvGrpSpPr>
            <p:nvPr/>
          </p:nvGrpSpPr>
          <p:grpSpPr bwMode="auto">
            <a:xfrm>
              <a:off x="1146161" y="1571612"/>
              <a:ext cx="1425575" cy="1508125"/>
              <a:chOff x="0" y="0"/>
              <a:chExt cx="898" cy="950"/>
            </a:xfrm>
          </p:grpSpPr>
          <p:grpSp>
            <p:nvGrpSpPr>
              <p:cNvPr id="4" name="Group 15"/>
              <p:cNvGrpSpPr>
                <a:grpSpLocks/>
              </p:cNvGrpSpPr>
              <p:nvPr/>
            </p:nvGrpSpPr>
            <p:grpSpPr bwMode="auto">
              <a:xfrm>
                <a:off x="0" y="0"/>
                <a:ext cx="898" cy="950"/>
                <a:chOff x="0" y="0"/>
                <a:chExt cx="1042" cy="1102"/>
              </a:xfrm>
            </p:grpSpPr>
            <p:pic>
              <p:nvPicPr>
                <p:cNvPr id="7210" name="Picture 16" descr="light_shadow"/>
                <p:cNvPicPr>
                  <a:picLocks noChangeAspect="1" noChangeArrowheads="1"/>
                </p:cNvPicPr>
                <p:nvPr/>
              </p:nvPicPr>
              <p:blipFill>
                <a:blip r:embed="rId3" cstate="print">
                  <a:lum bright="-78000" contrast="-78000"/>
                </a:blip>
                <a:srcRect/>
                <a:stretch>
                  <a:fillRect/>
                </a:stretch>
              </p:blipFill>
              <p:spPr bwMode="auto">
                <a:xfrm>
                  <a:off x="99" y="864"/>
                  <a:ext cx="858" cy="238"/>
                </a:xfrm>
                <a:prstGeom prst="rect">
                  <a:avLst/>
                </a:prstGeom>
                <a:noFill/>
                <a:ln w="9525">
                  <a:noFill/>
                  <a:miter lim="800000"/>
                  <a:headEnd/>
                  <a:tailEnd/>
                </a:ln>
              </p:spPr>
            </p:pic>
            <p:pic>
              <p:nvPicPr>
                <p:cNvPr id="7211" name="Picture 17" descr="circuler_1"/>
                <p:cNvPicPr>
                  <a:picLocks noChangeAspect="1" noChangeArrowheads="1"/>
                </p:cNvPicPr>
                <p:nvPr/>
              </p:nvPicPr>
              <p:blipFill>
                <a:blip r:embed="rId4" cstate="print"/>
                <a:srcRect/>
                <a:stretch>
                  <a:fillRect/>
                </a:stretch>
              </p:blipFill>
              <p:spPr bwMode="auto">
                <a:xfrm>
                  <a:off x="0" y="0"/>
                  <a:ext cx="1042" cy="1016"/>
                </a:xfrm>
                <a:prstGeom prst="rect">
                  <a:avLst/>
                </a:prstGeom>
                <a:noFill/>
                <a:ln w="9525">
                  <a:noFill/>
                  <a:miter lim="800000"/>
                  <a:headEnd/>
                  <a:tailEnd/>
                </a:ln>
              </p:spPr>
            </p:pic>
            <p:sp>
              <p:nvSpPr>
                <p:cNvPr id="26642" name="Oval 18"/>
                <p:cNvSpPr>
                  <a:spLocks noChangeArrowheads="1"/>
                </p:cNvSpPr>
                <p:nvPr/>
              </p:nvSpPr>
              <p:spPr bwMode="auto">
                <a:xfrm>
                  <a:off x="0" y="0"/>
                  <a:ext cx="1035" cy="1019"/>
                </a:xfrm>
                <a:prstGeom prst="ellipse">
                  <a:avLst/>
                </a:prstGeom>
                <a:gradFill rotWithShape="1">
                  <a:gsLst>
                    <a:gs pos="0">
                      <a:srgbClr val="FF66FF">
                        <a:gamma/>
                        <a:shade val="63529"/>
                        <a:invGamma/>
                        <a:alpha val="89999"/>
                      </a:srgbClr>
                    </a:gs>
                    <a:gs pos="50000">
                      <a:srgbClr val="FF66FF">
                        <a:alpha val="54999"/>
                      </a:srgbClr>
                    </a:gs>
                    <a:gs pos="100000">
                      <a:srgbClr val="FF66FF">
                        <a:gamma/>
                        <a:shade val="63529"/>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grpSp>
          <p:pic>
            <p:nvPicPr>
              <p:cNvPr id="7209" name="Picture 19" descr="Picture2"/>
              <p:cNvPicPr>
                <a:picLocks noChangeAspect="1" noChangeArrowheads="1"/>
              </p:cNvPicPr>
              <p:nvPr/>
            </p:nvPicPr>
            <p:blipFill>
              <a:blip r:embed="rId5" cstate="print"/>
              <a:srcRect/>
              <a:stretch>
                <a:fillRect/>
              </a:stretch>
            </p:blipFill>
            <p:spPr bwMode="auto">
              <a:xfrm>
                <a:off x="90" y="9"/>
                <a:ext cx="709" cy="310"/>
              </a:xfrm>
              <a:prstGeom prst="rect">
                <a:avLst/>
              </a:prstGeom>
              <a:noFill/>
              <a:ln w="9525">
                <a:noFill/>
                <a:miter lim="800000"/>
                <a:headEnd/>
                <a:tailEnd/>
              </a:ln>
            </p:spPr>
          </p:pic>
        </p:grpSp>
        <p:sp>
          <p:nvSpPr>
            <p:cNvPr id="25616" name="Rectangle 26"/>
            <p:cNvSpPr>
              <a:spLocks noChangeArrowheads="1"/>
            </p:cNvSpPr>
            <p:nvPr/>
          </p:nvSpPr>
          <p:spPr bwMode="auto">
            <a:xfrm>
              <a:off x="1142976" y="2071675"/>
              <a:ext cx="1415782" cy="615553"/>
            </a:xfrm>
            <a:prstGeom prst="rect">
              <a:avLst/>
            </a:prstGeom>
            <a:noFill/>
            <a:ln w="9525">
              <a:noFill/>
              <a:miter lim="800000"/>
              <a:headEnd/>
              <a:tailEnd/>
            </a:ln>
          </p:spPr>
          <p:txBody>
            <a:bodyPr wrap="none">
              <a:spAutoFit/>
            </a:bodyPr>
            <a:lstStyle/>
            <a:p>
              <a:pPr>
                <a:buClr>
                  <a:srgbClr val="FF0066"/>
                </a:buClr>
                <a:buSzPct val="75000"/>
                <a:buFont typeface="Arial" charset="0"/>
                <a:buNone/>
                <a:defRPr/>
              </a:pPr>
              <a:r>
                <a:rPr lang="zh-CN" altLang="en-US"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rPr>
                <a:t>开拓眼界</a:t>
              </a:r>
              <a:endParaRPr lang="en-US" altLang="zh-CN"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endParaRPr>
            </a:p>
          </p:txBody>
        </p:sp>
      </p:grpSp>
      <p:grpSp>
        <p:nvGrpSpPr>
          <p:cNvPr id="5" name="组合 45"/>
          <p:cNvGrpSpPr>
            <a:grpSpLocks/>
          </p:cNvGrpSpPr>
          <p:nvPr/>
        </p:nvGrpSpPr>
        <p:grpSpPr bwMode="auto">
          <a:xfrm>
            <a:off x="6553200" y="870675"/>
            <a:ext cx="1434822" cy="1483918"/>
            <a:chOff x="6553232" y="1554125"/>
            <a:chExt cx="1434526" cy="1508125"/>
          </a:xfrm>
        </p:grpSpPr>
        <p:grpSp>
          <p:nvGrpSpPr>
            <p:cNvPr id="6" name="Group 20"/>
            <p:cNvGrpSpPr>
              <a:grpSpLocks/>
            </p:cNvGrpSpPr>
            <p:nvPr/>
          </p:nvGrpSpPr>
          <p:grpSpPr bwMode="auto">
            <a:xfrm>
              <a:off x="6553232" y="1554125"/>
              <a:ext cx="1425575" cy="1508125"/>
              <a:chOff x="0" y="0"/>
              <a:chExt cx="1042" cy="1102"/>
            </a:xfrm>
          </p:grpSpPr>
          <p:grpSp>
            <p:nvGrpSpPr>
              <p:cNvPr id="7" name="Group 21"/>
              <p:cNvGrpSpPr>
                <a:grpSpLocks/>
              </p:cNvGrpSpPr>
              <p:nvPr/>
            </p:nvGrpSpPr>
            <p:grpSpPr bwMode="auto">
              <a:xfrm>
                <a:off x="0" y="0"/>
                <a:ext cx="1042" cy="1102"/>
                <a:chOff x="0" y="0"/>
                <a:chExt cx="1042" cy="1102"/>
              </a:xfrm>
            </p:grpSpPr>
            <p:pic>
              <p:nvPicPr>
                <p:cNvPr id="7203" name="Picture 22" descr="light_shadow"/>
                <p:cNvPicPr>
                  <a:picLocks noChangeAspect="1" noChangeArrowheads="1"/>
                </p:cNvPicPr>
                <p:nvPr/>
              </p:nvPicPr>
              <p:blipFill>
                <a:blip r:embed="rId3" cstate="print">
                  <a:lum bright="-78000" contrast="-78000"/>
                </a:blip>
                <a:srcRect/>
                <a:stretch>
                  <a:fillRect/>
                </a:stretch>
              </p:blipFill>
              <p:spPr bwMode="auto">
                <a:xfrm>
                  <a:off x="99" y="864"/>
                  <a:ext cx="858" cy="238"/>
                </a:xfrm>
                <a:prstGeom prst="rect">
                  <a:avLst/>
                </a:prstGeom>
                <a:noFill/>
                <a:ln w="9525">
                  <a:noFill/>
                  <a:miter lim="800000"/>
                  <a:headEnd/>
                  <a:tailEnd/>
                </a:ln>
              </p:spPr>
            </p:pic>
            <p:pic>
              <p:nvPicPr>
                <p:cNvPr id="7204" name="Picture 23" descr="circuler_1"/>
                <p:cNvPicPr>
                  <a:picLocks noChangeAspect="1" noChangeArrowheads="1"/>
                </p:cNvPicPr>
                <p:nvPr/>
              </p:nvPicPr>
              <p:blipFill>
                <a:blip r:embed="rId4" cstate="print"/>
                <a:srcRect/>
                <a:stretch>
                  <a:fillRect/>
                </a:stretch>
              </p:blipFill>
              <p:spPr bwMode="auto">
                <a:xfrm>
                  <a:off x="0" y="0"/>
                  <a:ext cx="1042" cy="1016"/>
                </a:xfrm>
                <a:prstGeom prst="rect">
                  <a:avLst/>
                </a:prstGeom>
                <a:noFill/>
                <a:ln w="9525">
                  <a:noFill/>
                  <a:miter lim="800000"/>
                  <a:headEnd/>
                  <a:tailEnd/>
                </a:ln>
              </p:spPr>
            </p:pic>
            <p:sp>
              <p:nvSpPr>
                <p:cNvPr id="26648" name="Oval 24"/>
                <p:cNvSpPr>
                  <a:spLocks noChangeArrowheads="1"/>
                </p:cNvSpPr>
                <p:nvPr/>
              </p:nvSpPr>
              <p:spPr bwMode="auto">
                <a:xfrm>
                  <a:off x="0" y="0"/>
                  <a:ext cx="1035" cy="1018"/>
                </a:xfrm>
                <a:prstGeom prst="ellipse">
                  <a:avLst/>
                </a:prstGeom>
                <a:gradFill rotWithShape="1">
                  <a:gsLst>
                    <a:gs pos="0">
                      <a:schemeClr val="folHlink">
                        <a:gamma/>
                        <a:shade val="46275"/>
                        <a:invGamma/>
                        <a:alpha val="89999"/>
                      </a:schemeClr>
                    </a:gs>
                    <a:gs pos="50000">
                      <a:schemeClr val="folHlink">
                        <a:alpha val="54999"/>
                      </a:schemeClr>
                    </a:gs>
                    <a:gs pos="100000">
                      <a:schemeClr val="folHlink">
                        <a:gamma/>
                        <a:shade val="46275"/>
                        <a:invGamma/>
                        <a:alpha val="89999"/>
                      </a:scheme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grpSp>
          <p:pic>
            <p:nvPicPr>
              <p:cNvPr id="7202" name="Picture 25" descr="Picture2"/>
              <p:cNvPicPr>
                <a:picLocks noChangeAspect="1" noChangeArrowheads="1"/>
              </p:cNvPicPr>
              <p:nvPr/>
            </p:nvPicPr>
            <p:blipFill>
              <a:blip r:embed="rId5" cstate="print"/>
              <a:srcRect/>
              <a:stretch>
                <a:fillRect/>
              </a:stretch>
            </p:blipFill>
            <p:spPr bwMode="auto">
              <a:xfrm>
                <a:off x="104" y="10"/>
                <a:ext cx="823" cy="360"/>
              </a:xfrm>
              <a:prstGeom prst="rect">
                <a:avLst/>
              </a:prstGeom>
              <a:noFill/>
              <a:ln w="9525">
                <a:noFill/>
                <a:miter lim="800000"/>
                <a:headEnd/>
                <a:tailEnd/>
              </a:ln>
            </p:spPr>
          </p:pic>
        </p:grpSp>
        <p:sp>
          <p:nvSpPr>
            <p:cNvPr id="25617" name="Rectangle 27"/>
            <p:cNvSpPr>
              <a:spLocks noChangeArrowheads="1"/>
            </p:cNvSpPr>
            <p:nvPr/>
          </p:nvSpPr>
          <p:spPr bwMode="auto">
            <a:xfrm>
              <a:off x="6572278" y="2043076"/>
              <a:ext cx="1415480" cy="615553"/>
            </a:xfrm>
            <a:prstGeom prst="rect">
              <a:avLst/>
            </a:prstGeom>
            <a:noFill/>
            <a:ln w="9525">
              <a:noFill/>
              <a:miter lim="800000"/>
              <a:headEnd/>
              <a:tailEnd/>
            </a:ln>
          </p:spPr>
          <p:txBody>
            <a:bodyPr wrap="none">
              <a:spAutoFit/>
            </a:bodyPr>
            <a:lstStyle/>
            <a:p>
              <a:pPr>
                <a:buClr>
                  <a:srgbClr val="FF0066"/>
                </a:buClr>
                <a:buSzPct val="75000"/>
                <a:buFont typeface="Arial" charset="0"/>
                <a:buNone/>
                <a:defRPr/>
              </a:pPr>
              <a:r>
                <a:rPr lang="zh-CN" altLang="en-US"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rPr>
                <a:t>做好准备</a:t>
              </a:r>
              <a:endParaRPr lang="en-US" altLang="zh-CN"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endParaRPr>
            </a:p>
          </p:txBody>
        </p:sp>
      </p:grpSp>
      <p:grpSp>
        <p:nvGrpSpPr>
          <p:cNvPr id="8" name="组合 43"/>
          <p:cNvGrpSpPr>
            <a:grpSpLocks/>
          </p:cNvGrpSpPr>
          <p:nvPr/>
        </p:nvGrpSpPr>
        <p:grpSpPr bwMode="auto">
          <a:xfrm>
            <a:off x="2743201" y="948267"/>
            <a:ext cx="1654175" cy="1727069"/>
            <a:chOff x="2743232" y="1817650"/>
            <a:chExt cx="1654175" cy="1749425"/>
          </a:xfrm>
        </p:grpSpPr>
        <p:grpSp>
          <p:nvGrpSpPr>
            <p:cNvPr id="9" name="Group 28"/>
            <p:cNvGrpSpPr>
              <a:grpSpLocks/>
            </p:cNvGrpSpPr>
            <p:nvPr/>
          </p:nvGrpSpPr>
          <p:grpSpPr bwMode="auto">
            <a:xfrm>
              <a:off x="2743232" y="1817650"/>
              <a:ext cx="1654175" cy="1749425"/>
              <a:chOff x="0" y="0"/>
              <a:chExt cx="1042" cy="1102"/>
            </a:xfrm>
          </p:grpSpPr>
          <p:grpSp>
            <p:nvGrpSpPr>
              <p:cNvPr id="10" name="Group 29"/>
              <p:cNvGrpSpPr>
                <a:grpSpLocks/>
              </p:cNvGrpSpPr>
              <p:nvPr/>
            </p:nvGrpSpPr>
            <p:grpSpPr bwMode="auto">
              <a:xfrm>
                <a:off x="0" y="0"/>
                <a:ext cx="1042" cy="1102"/>
                <a:chOff x="0" y="0"/>
                <a:chExt cx="1042" cy="1102"/>
              </a:xfrm>
            </p:grpSpPr>
            <p:pic>
              <p:nvPicPr>
                <p:cNvPr id="7196" name="Picture 30" descr="light_shadow"/>
                <p:cNvPicPr>
                  <a:picLocks noChangeAspect="1" noChangeArrowheads="1"/>
                </p:cNvPicPr>
                <p:nvPr/>
              </p:nvPicPr>
              <p:blipFill>
                <a:blip r:embed="rId6" cstate="print">
                  <a:lum bright="-78000" contrast="-78000"/>
                </a:blip>
                <a:srcRect/>
                <a:stretch>
                  <a:fillRect/>
                </a:stretch>
              </p:blipFill>
              <p:spPr bwMode="auto">
                <a:xfrm>
                  <a:off x="99" y="864"/>
                  <a:ext cx="858" cy="238"/>
                </a:xfrm>
                <a:prstGeom prst="rect">
                  <a:avLst/>
                </a:prstGeom>
                <a:noFill/>
                <a:ln w="9525">
                  <a:noFill/>
                  <a:miter lim="800000"/>
                  <a:headEnd/>
                  <a:tailEnd/>
                </a:ln>
              </p:spPr>
            </p:pic>
            <p:pic>
              <p:nvPicPr>
                <p:cNvPr id="7197" name="Picture 31" descr="circuler_1"/>
                <p:cNvPicPr>
                  <a:picLocks noChangeAspect="1" noChangeArrowheads="1"/>
                </p:cNvPicPr>
                <p:nvPr/>
              </p:nvPicPr>
              <p:blipFill>
                <a:blip r:embed="rId7" cstate="print"/>
                <a:srcRect/>
                <a:stretch>
                  <a:fillRect/>
                </a:stretch>
              </p:blipFill>
              <p:spPr bwMode="auto">
                <a:xfrm>
                  <a:off x="0" y="0"/>
                  <a:ext cx="1042" cy="1016"/>
                </a:xfrm>
                <a:prstGeom prst="rect">
                  <a:avLst/>
                </a:prstGeom>
                <a:noFill/>
                <a:ln w="9525">
                  <a:noFill/>
                  <a:miter lim="800000"/>
                  <a:headEnd/>
                  <a:tailEnd/>
                </a:ln>
              </p:spPr>
            </p:pic>
            <p:sp>
              <p:nvSpPr>
                <p:cNvPr id="26656" name="Oval 32"/>
                <p:cNvSpPr>
                  <a:spLocks noChangeArrowheads="1"/>
                </p:cNvSpPr>
                <p:nvPr/>
              </p:nvSpPr>
              <p:spPr bwMode="auto">
                <a:xfrm>
                  <a:off x="0" y="0"/>
                  <a:ext cx="1035" cy="1019"/>
                </a:xfrm>
                <a:prstGeom prst="ellipse">
                  <a:avLst/>
                </a:prstGeom>
                <a:gradFill rotWithShape="1">
                  <a:gsLst>
                    <a:gs pos="0">
                      <a:schemeClr val="accent2">
                        <a:gamma/>
                        <a:shade val="36078"/>
                        <a:invGamma/>
                        <a:alpha val="89999"/>
                      </a:schemeClr>
                    </a:gs>
                    <a:gs pos="50000">
                      <a:schemeClr val="accent2">
                        <a:alpha val="54999"/>
                      </a:schemeClr>
                    </a:gs>
                    <a:gs pos="100000">
                      <a:schemeClr val="accent2">
                        <a:gamma/>
                        <a:shade val="36078"/>
                        <a:invGamma/>
                        <a:alpha val="89999"/>
                      </a:scheme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grpSp>
          <p:pic>
            <p:nvPicPr>
              <p:cNvPr id="7195" name="Picture 33" descr="Picture2"/>
              <p:cNvPicPr>
                <a:picLocks noChangeAspect="1" noChangeArrowheads="1"/>
              </p:cNvPicPr>
              <p:nvPr/>
            </p:nvPicPr>
            <p:blipFill>
              <a:blip r:embed="rId5" cstate="print"/>
              <a:srcRect/>
              <a:stretch>
                <a:fillRect/>
              </a:stretch>
            </p:blipFill>
            <p:spPr bwMode="auto">
              <a:xfrm>
                <a:off x="104" y="10"/>
                <a:ext cx="823" cy="360"/>
              </a:xfrm>
              <a:prstGeom prst="rect">
                <a:avLst/>
              </a:prstGeom>
              <a:noFill/>
              <a:ln w="9525">
                <a:noFill/>
                <a:miter lim="800000"/>
                <a:headEnd/>
                <a:tailEnd/>
              </a:ln>
            </p:spPr>
          </p:pic>
        </p:grpSp>
        <p:sp>
          <p:nvSpPr>
            <p:cNvPr id="25620" name="Rectangle 40"/>
            <p:cNvSpPr>
              <a:spLocks noChangeArrowheads="1"/>
            </p:cNvSpPr>
            <p:nvPr/>
          </p:nvSpPr>
          <p:spPr bwMode="auto">
            <a:xfrm>
              <a:off x="2857532" y="2395501"/>
              <a:ext cx="1415772" cy="615553"/>
            </a:xfrm>
            <a:prstGeom prst="rect">
              <a:avLst/>
            </a:prstGeom>
            <a:noFill/>
            <a:ln w="9525">
              <a:noFill/>
              <a:miter lim="800000"/>
              <a:headEnd/>
              <a:tailEnd/>
            </a:ln>
          </p:spPr>
          <p:txBody>
            <a:bodyPr wrap="none">
              <a:spAutoFit/>
            </a:bodyPr>
            <a:lstStyle/>
            <a:p>
              <a:pPr>
                <a:buClr>
                  <a:srgbClr val="FF0066"/>
                </a:buClr>
                <a:buSzPct val="75000"/>
                <a:buFont typeface="Arial" charset="0"/>
                <a:buNone/>
                <a:defRPr/>
              </a:pPr>
              <a:r>
                <a:rPr lang="zh-CN" altLang="en-US"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rPr>
                <a:t>提高认识</a:t>
              </a:r>
              <a:endParaRPr lang="en-US" altLang="zh-CN"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endParaRPr>
            </a:p>
          </p:txBody>
        </p:sp>
      </p:grpSp>
      <p:grpSp>
        <p:nvGrpSpPr>
          <p:cNvPr id="11" name="组合 44"/>
          <p:cNvGrpSpPr>
            <a:grpSpLocks/>
          </p:cNvGrpSpPr>
          <p:nvPr/>
        </p:nvGrpSpPr>
        <p:grpSpPr bwMode="auto">
          <a:xfrm>
            <a:off x="4638676" y="982134"/>
            <a:ext cx="1654175" cy="1696774"/>
            <a:chOff x="4638707" y="1822451"/>
            <a:chExt cx="1654175" cy="1749425"/>
          </a:xfrm>
        </p:grpSpPr>
        <p:grpSp>
          <p:nvGrpSpPr>
            <p:cNvPr id="12" name="Group 34"/>
            <p:cNvGrpSpPr>
              <a:grpSpLocks/>
            </p:cNvGrpSpPr>
            <p:nvPr/>
          </p:nvGrpSpPr>
          <p:grpSpPr bwMode="auto">
            <a:xfrm>
              <a:off x="4638707" y="1822451"/>
              <a:ext cx="1654175" cy="1749425"/>
              <a:chOff x="0" y="0"/>
              <a:chExt cx="1042" cy="1102"/>
            </a:xfrm>
          </p:grpSpPr>
          <p:grpSp>
            <p:nvGrpSpPr>
              <p:cNvPr id="13" name="Group 35"/>
              <p:cNvGrpSpPr>
                <a:grpSpLocks/>
              </p:cNvGrpSpPr>
              <p:nvPr/>
            </p:nvGrpSpPr>
            <p:grpSpPr bwMode="auto">
              <a:xfrm>
                <a:off x="0" y="0"/>
                <a:ext cx="1042" cy="1102"/>
                <a:chOff x="0" y="0"/>
                <a:chExt cx="1042" cy="1102"/>
              </a:xfrm>
            </p:grpSpPr>
            <p:pic>
              <p:nvPicPr>
                <p:cNvPr id="7189" name="Picture 36" descr="light_shadow"/>
                <p:cNvPicPr>
                  <a:picLocks noChangeAspect="1" noChangeArrowheads="1"/>
                </p:cNvPicPr>
                <p:nvPr/>
              </p:nvPicPr>
              <p:blipFill>
                <a:blip r:embed="rId6" cstate="print">
                  <a:lum bright="-78000" contrast="-78000"/>
                </a:blip>
                <a:srcRect/>
                <a:stretch>
                  <a:fillRect/>
                </a:stretch>
              </p:blipFill>
              <p:spPr bwMode="auto">
                <a:xfrm>
                  <a:off x="99" y="864"/>
                  <a:ext cx="858" cy="238"/>
                </a:xfrm>
                <a:prstGeom prst="rect">
                  <a:avLst/>
                </a:prstGeom>
                <a:noFill/>
                <a:ln w="9525">
                  <a:noFill/>
                  <a:miter lim="800000"/>
                  <a:headEnd/>
                  <a:tailEnd/>
                </a:ln>
              </p:spPr>
            </p:pic>
            <p:pic>
              <p:nvPicPr>
                <p:cNvPr id="7190" name="Picture 37" descr="circuler_1"/>
                <p:cNvPicPr>
                  <a:picLocks noChangeAspect="1" noChangeArrowheads="1"/>
                </p:cNvPicPr>
                <p:nvPr/>
              </p:nvPicPr>
              <p:blipFill>
                <a:blip r:embed="rId7" cstate="print"/>
                <a:srcRect/>
                <a:stretch>
                  <a:fillRect/>
                </a:stretch>
              </p:blipFill>
              <p:spPr bwMode="auto">
                <a:xfrm>
                  <a:off x="0" y="0"/>
                  <a:ext cx="1042" cy="1016"/>
                </a:xfrm>
                <a:prstGeom prst="rect">
                  <a:avLst/>
                </a:prstGeom>
                <a:noFill/>
                <a:ln w="9525">
                  <a:noFill/>
                  <a:miter lim="800000"/>
                  <a:headEnd/>
                  <a:tailEnd/>
                </a:ln>
              </p:spPr>
            </p:pic>
            <p:sp>
              <p:nvSpPr>
                <p:cNvPr id="26662" name="Oval 38"/>
                <p:cNvSpPr>
                  <a:spLocks noChangeArrowheads="1"/>
                </p:cNvSpPr>
                <p:nvPr/>
              </p:nvSpPr>
              <p:spPr bwMode="auto">
                <a:xfrm>
                  <a:off x="0" y="0"/>
                  <a:ext cx="1035" cy="1019"/>
                </a:xfrm>
                <a:prstGeom prst="ellipse">
                  <a:avLst/>
                </a:prstGeom>
                <a:gradFill rotWithShape="1">
                  <a:gsLst>
                    <a:gs pos="0">
                      <a:schemeClr val="hlink">
                        <a:gamma/>
                        <a:shade val="26275"/>
                        <a:invGamma/>
                        <a:alpha val="89999"/>
                      </a:schemeClr>
                    </a:gs>
                    <a:gs pos="50000">
                      <a:schemeClr val="hlink">
                        <a:alpha val="54999"/>
                      </a:schemeClr>
                    </a:gs>
                    <a:gs pos="100000">
                      <a:schemeClr val="hlink">
                        <a:gamma/>
                        <a:shade val="26275"/>
                        <a:invGamma/>
                        <a:alpha val="89999"/>
                      </a:scheme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grpSp>
          <p:pic>
            <p:nvPicPr>
              <p:cNvPr id="7188" name="Picture 39" descr="Picture2"/>
              <p:cNvPicPr>
                <a:picLocks noChangeAspect="1" noChangeArrowheads="1"/>
              </p:cNvPicPr>
              <p:nvPr/>
            </p:nvPicPr>
            <p:blipFill>
              <a:blip r:embed="rId5" cstate="print"/>
              <a:srcRect/>
              <a:stretch>
                <a:fillRect/>
              </a:stretch>
            </p:blipFill>
            <p:spPr bwMode="auto">
              <a:xfrm>
                <a:off x="104" y="10"/>
                <a:ext cx="823" cy="360"/>
              </a:xfrm>
              <a:prstGeom prst="rect">
                <a:avLst/>
              </a:prstGeom>
              <a:noFill/>
              <a:ln w="9525">
                <a:noFill/>
                <a:miter lim="800000"/>
                <a:headEnd/>
                <a:tailEnd/>
              </a:ln>
            </p:spPr>
          </p:pic>
        </p:grpSp>
        <p:sp>
          <p:nvSpPr>
            <p:cNvPr id="25621" name="Rectangle 41"/>
            <p:cNvSpPr>
              <a:spLocks noChangeArrowheads="1"/>
            </p:cNvSpPr>
            <p:nvPr/>
          </p:nvSpPr>
          <p:spPr bwMode="auto">
            <a:xfrm>
              <a:off x="4786345" y="2435226"/>
              <a:ext cx="1415772" cy="615553"/>
            </a:xfrm>
            <a:prstGeom prst="rect">
              <a:avLst/>
            </a:prstGeom>
            <a:noFill/>
            <a:ln w="9525">
              <a:noFill/>
              <a:miter lim="800000"/>
              <a:headEnd/>
              <a:tailEnd/>
            </a:ln>
          </p:spPr>
          <p:txBody>
            <a:bodyPr wrap="none">
              <a:spAutoFit/>
            </a:bodyPr>
            <a:lstStyle/>
            <a:p>
              <a:pPr>
                <a:buClr>
                  <a:srgbClr val="FF0066"/>
                </a:buClr>
                <a:buSzPct val="75000"/>
                <a:buFont typeface="Arial" charset="0"/>
                <a:buNone/>
                <a:defRPr/>
              </a:pPr>
              <a:r>
                <a:rPr lang="zh-CN" altLang="en-US"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rPr>
                <a:t>了解方法</a:t>
              </a:r>
              <a:endParaRPr lang="en-US" altLang="zh-CN" sz="2400" b="1" dirty="0">
                <a:solidFill>
                  <a:srgbClr val="080808"/>
                </a:solidFill>
                <a:effectLst>
                  <a:outerShdw blurRad="38100" dist="38100" dir="2700000" algn="tl">
                    <a:srgbClr val="000000">
                      <a:alpha val="43137"/>
                    </a:srgbClr>
                  </a:outerShdw>
                </a:effectLst>
                <a:latin typeface="华文行楷" pitchFamily="2" charset="-122"/>
                <a:ea typeface="华文行楷" pitchFamily="2" charset="-122"/>
              </a:endParaRPr>
            </a:p>
          </p:txBody>
        </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341960"/>
            <a:ext cx="9144000" cy="107156"/>
            <a:chOff x="0" y="0"/>
            <a:chExt cx="5760" cy="90"/>
          </a:xfrm>
        </p:grpSpPr>
        <p:sp>
          <p:nvSpPr>
            <p:cNvPr id="8285" name="Rectangle 3"/>
            <p:cNvSpPr>
              <a:spLocks noChangeArrowheads="1"/>
            </p:cNvSpPr>
            <p:nvPr/>
          </p:nvSpPr>
          <p:spPr bwMode="auto">
            <a:xfrm>
              <a:off x="0" y="0"/>
              <a:ext cx="5760" cy="90"/>
            </a:xfrm>
            <a:prstGeom prst="rect">
              <a:avLst/>
            </a:prstGeom>
            <a:gradFill rotWithShape="1">
              <a:gsLst>
                <a:gs pos="0">
                  <a:srgbClr val="5F5F5F"/>
                </a:gs>
                <a:gs pos="50000">
                  <a:srgbClr val="B6B6B6"/>
                </a:gs>
                <a:gs pos="100000">
                  <a:srgbClr val="5F5F5F"/>
                </a:gs>
              </a:gsLst>
              <a:lin ang="5400000" scaled="1"/>
            </a:gradFill>
            <a:ln w="9525">
              <a:noFill/>
              <a:miter lim="800000"/>
              <a:headEnd/>
              <a:tailEnd/>
            </a:ln>
          </p:spPr>
          <p:txBody>
            <a:bodyPr wrap="none" anchor="ctr"/>
            <a:lstStyle/>
            <a:p>
              <a:endParaRPr lang="zh-CN" altLang="en-US">
                <a:ea typeface="宋体" pitchFamily="2" charset="-122"/>
              </a:endParaRPr>
            </a:p>
          </p:txBody>
        </p:sp>
        <p:sp>
          <p:nvSpPr>
            <p:cNvPr id="8286" name="Rectangle 4"/>
            <p:cNvSpPr>
              <a:spLocks noChangeArrowheads="1"/>
            </p:cNvSpPr>
            <p:nvPr/>
          </p:nvSpPr>
          <p:spPr bwMode="auto">
            <a:xfrm>
              <a:off x="0" y="48"/>
              <a:ext cx="5760" cy="34"/>
            </a:xfrm>
            <a:prstGeom prst="rect">
              <a:avLst/>
            </a:prstGeom>
            <a:gradFill rotWithShape="1">
              <a:gsLst>
                <a:gs pos="0">
                  <a:srgbClr val="D9D9D9"/>
                </a:gs>
                <a:gs pos="100000">
                  <a:srgbClr val="808080"/>
                </a:gs>
              </a:gsLst>
              <a:lin ang="5400000" scaled="1"/>
            </a:gradFill>
            <a:ln w="9525">
              <a:noFill/>
              <a:miter lim="800000"/>
              <a:headEnd/>
              <a:tailEnd/>
            </a:ln>
          </p:spPr>
          <p:txBody>
            <a:bodyPr wrap="none" anchor="ctr"/>
            <a:lstStyle/>
            <a:p>
              <a:endParaRPr lang="zh-CN" altLang="en-US">
                <a:ea typeface="宋体" pitchFamily="2" charset="-122"/>
              </a:endParaRPr>
            </a:p>
          </p:txBody>
        </p:sp>
      </p:grpSp>
      <p:sp>
        <p:nvSpPr>
          <p:cNvPr id="20525" name="Rectangle 45"/>
          <p:cNvSpPr>
            <a:spLocks noGrp="1" noChangeArrowheads="1"/>
          </p:cNvSpPr>
          <p:nvPr>
            <p:ph type="title"/>
          </p:nvPr>
        </p:nvSpPr>
        <p:spPr/>
        <p:txBody>
          <a:bodyPr/>
          <a:lstStyle/>
          <a:p>
            <a:pPr eaLnBrk="1" hangingPunct="1">
              <a:defRPr/>
            </a:pPr>
            <a:r>
              <a:rPr lang="zh-CN" altLang="en-US" dirty="0" smtClean="0"/>
              <a:t>电子商务的作用</a:t>
            </a:r>
            <a:endParaRPr lang="en-US" altLang="zh-CN" dirty="0" smtClean="0">
              <a:ea typeface="宋体" pitchFamily="2" charset="-122"/>
            </a:endParaRPr>
          </a:p>
        </p:txBody>
      </p:sp>
      <p:grpSp>
        <p:nvGrpSpPr>
          <p:cNvPr id="3" name="组合 90"/>
          <p:cNvGrpSpPr>
            <a:grpSpLocks/>
          </p:cNvGrpSpPr>
          <p:nvPr/>
        </p:nvGrpSpPr>
        <p:grpSpPr bwMode="auto">
          <a:xfrm>
            <a:off x="457201" y="1793081"/>
            <a:ext cx="1903414" cy="2627710"/>
            <a:chOff x="457200" y="2390775"/>
            <a:chExt cx="1903414" cy="3503613"/>
          </a:xfrm>
        </p:grpSpPr>
        <p:grpSp>
          <p:nvGrpSpPr>
            <p:cNvPr id="4" name="Group 66"/>
            <p:cNvGrpSpPr>
              <a:grpSpLocks/>
            </p:cNvGrpSpPr>
            <p:nvPr/>
          </p:nvGrpSpPr>
          <p:grpSpPr bwMode="auto">
            <a:xfrm>
              <a:off x="457200" y="2390775"/>
              <a:ext cx="1903414" cy="3503613"/>
              <a:chOff x="0" y="-55"/>
              <a:chExt cx="1199" cy="2207"/>
            </a:xfrm>
          </p:grpSpPr>
          <p:grpSp>
            <p:nvGrpSpPr>
              <p:cNvPr id="5" name="Group 67"/>
              <p:cNvGrpSpPr>
                <a:grpSpLocks/>
              </p:cNvGrpSpPr>
              <p:nvPr/>
            </p:nvGrpSpPr>
            <p:grpSpPr bwMode="auto">
              <a:xfrm rot="3877067">
                <a:off x="103" y="1057"/>
                <a:ext cx="1577" cy="614"/>
                <a:chOff x="0" y="0"/>
                <a:chExt cx="1832" cy="712"/>
              </a:xfrm>
            </p:grpSpPr>
            <p:grpSp>
              <p:nvGrpSpPr>
                <p:cNvPr id="6" name="Group 68"/>
                <p:cNvGrpSpPr>
                  <a:grpSpLocks/>
                </p:cNvGrpSpPr>
                <p:nvPr/>
              </p:nvGrpSpPr>
              <p:grpSpPr bwMode="auto">
                <a:xfrm>
                  <a:off x="0" y="304"/>
                  <a:ext cx="1832" cy="408"/>
                  <a:chOff x="0" y="-1"/>
                  <a:chExt cx="1832" cy="408"/>
                </a:xfrm>
              </p:grpSpPr>
              <p:sp>
                <p:nvSpPr>
                  <p:cNvPr id="8283" name="未知"/>
                  <p:cNvSpPr>
                    <a:spLocks/>
                  </p:cNvSpPr>
                  <p:nvPr/>
                </p:nvSpPr>
                <p:spPr bwMode="auto">
                  <a:xfrm>
                    <a:off x="0" y="-1"/>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84"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7" name="Group 71"/>
                <p:cNvGrpSpPr>
                  <a:grpSpLocks/>
                </p:cNvGrpSpPr>
                <p:nvPr/>
              </p:nvGrpSpPr>
              <p:grpSpPr bwMode="auto">
                <a:xfrm flipV="1">
                  <a:off x="0" y="0"/>
                  <a:ext cx="1406" cy="313"/>
                  <a:chOff x="0" y="0"/>
                  <a:chExt cx="1832" cy="408"/>
                </a:xfrm>
              </p:grpSpPr>
              <p:sp>
                <p:nvSpPr>
                  <p:cNvPr id="20552"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82"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67" name="Text Box 74"/>
              <p:cNvSpPr txBox="1">
                <a:spLocks noChangeArrowheads="1"/>
              </p:cNvSpPr>
              <p:nvPr/>
            </p:nvSpPr>
            <p:spPr bwMode="auto">
              <a:xfrm rot="3925970">
                <a:off x="254" y="1171"/>
                <a:ext cx="936" cy="233"/>
              </a:xfrm>
              <a:prstGeom prst="rect">
                <a:avLst/>
              </a:prstGeom>
              <a:noFill/>
              <a:ln w="9525">
                <a:noFill/>
                <a:miter lim="800000"/>
                <a:headEnd/>
                <a:tailEnd/>
              </a:ln>
            </p:spPr>
            <p:txBody>
              <a:bodyPr wrap="none">
                <a:spAutoFit/>
              </a:bodyPr>
              <a:lstStyle/>
              <a:p>
                <a:pPr eaLnBrk="0" hangingPunct="0"/>
                <a:r>
                  <a:rPr lang="zh-CN" altLang="en-US" b="1" dirty="0">
                    <a:latin typeface="黑体" pitchFamily="49" charset="-122"/>
                    <a:ea typeface="黑体" pitchFamily="49" charset="-122"/>
                  </a:rPr>
                  <a:t>成本低廉</a:t>
                </a:r>
                <a:endParaRPr lang="en-US" altLang="zh-CN" b="1" dirty="0">
                  <a:latin typeface="黑体" pitchFamily="49" charset="-122"/>
                  <a:ea typeface="黑体" pitchFamily="49" charset="-122"/>
                </a:endParaRPr>
              </a:p>
            </p:txBody>
          </p:sp>
          <p:sp>
            <p:nvSpPr>
              <p:cNvPr id="8268" name="Text Box 75"/>
              <p:cNvSpPr txBox="1">
                <a:spLocks noChangeArrowheads="1"/>
              </p:cNvSpPr>
              <p:nvPr/>
            </p:nvSpPr>
            <p:spPr bwMode="auto">
              <a:xfrm rot="3925970">
                <a:off x="370" y="991"/>
                <a:ext cx="1189"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发布各类商业信息</a:t>
                </a:r>
                <a:endParaRPr lang="en-US" altLang="zh-CN" sz="1200" b="1" dirty="0">
                  <a:solidFill>
                    <a:srgbClr val="FFFFFF"/>
                  </a:solidFill>
                  <a:ea typeface="宋体" pitchFamily="2" charset="-122"/>
                </a:endParaRPr>
              </a:p>
            </p:txBody>
          </p:sp>
          <p:sp>
            <p:nvSpPr>
              <p:cNvPr id="20556" name="Oval 76"/>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7" name="Oval 77"/>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8" name="Oval 78"/>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59" name="Oval 79"/>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60" name="Oval 80"/>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8" name="Group 81"/>
              <p:cNvGrpSpPr>
                <a:grpSpLocks/>
              </p:cNvGrpSpPr>
              <p:nvPr/>
            </p:nvGrpSpPr>
            <p:grpSpPr bwMode="auto">
              <a:xfrm>
                <a:off x="111" y="110"/>
                <a:ext cx="687" cy="697"/>
                <a:chOff x="0" y="0"/>
                <a:chExt cx="1252" cy="1252"/>
              </a:xfrm>
            </p:grpSpPr>
            <p:sp>
              <p:nvSpPr>
                <p:cNvPr id="8275" name="Oval 82"/>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6" name="Oval 83"/>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7" name="Oval 84"/>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8" name="Oval 85"/>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65" name="Text Box 86"/>
            <p:cNvSpPr txBox="1">
              <a:spLocks noChangeArrowheads="1"/>
            </p:cNvSpPr>
            <p:nvPr/>
          </p:nvSpPr>
          <p:spPr bwMode="auto">
            <a:xfrm>
              <a:off x="642910" y="3000372"/>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广告宣传</a:t>
              </a:r>
              <a:endParaRPr lang="en-US" altLang="zh-CN" sz="1600" dirty="0">
                <a:solidFill>
                  <a:srgbClr val="080808"/>
                </a:solidFill>
                <a:latin typeface="黑体" pitchFamily="49" charset="-122"/>
                <a:ea typeface="黑体" pitchFamily="49" charset="-122"/>
              </a:endParaRPr>
            </a:p>
          </p:txBody>
        </p:sp>
      </p:grpSp>
      <p:sp>
        <p:nvSpPr>
          <p:cNvPr id="8200" name="Rectangle 90"/>
          <p:cNvSpPr>
            <a:spLocks noChangeArrowheads="1"/>
          </p:cNvSpPr>
          <p:nvPr/>
        </p:nvSpPr>
        <p:spPr bwMode="auto">
          <a:xfrm>
            <a:off x="500063" y="1232298"/>
            <a:ext cx="5867400" cy="430887"/>
          </a:xfrm>
          <a:prstGeom prst="rect">
            <a:avLst/>
          </a:prstGeom>
          <a:noFill/>
          <a:ln w="9525">
            <a:noFill/>
            <a:miter lim="800000"/>
            <a:headEnd/>
            <a:tailEnd/>
          </a:ln>
        </p:spPr>
        <p:txBody>
          <a:bodyPr>
            <a:spAutoFit/>
          </a:bodyPr>
          <a:lstStyle/>
          <a:p>
            <a:pPr eaLnBrk="0" hangingPunct="0">
              <a:lnSpc>
                <a:spcPct val="110000"/>
              </a:lnSpc>
            </a:pPr>
            <a:r>
              <a:rPr lang="zh-CN" altLang="en-US" sz="2000" b="1">
                <a:latin typeface="仿宋" pitchFamily="49" charset="-122"/>
                <a:ea typeface="仿宋" pitchFamily="49" charset="-122"/>
              </a:rPr>
              <a:t>电子商务可提供网上交易和管理等全过程的服务。</a:t>
            </a:r>
            <a:endParaRPr lang="en-US" altLang="zh-CN" sz="2000" b="1">
              <a:ea typeface="宋体" pitchFamily="2" charset="-122"/>
            </a:endParaRPr>
          </a:p>
        </p:txBody>
      </p:sp>
      <p:pic>
        <p:nvPicPr>
          <p:cNvPr id="29" name="图片 28" descr="农产品信息网.jpg"/>
          <p:cNvPicPr>
            <a:picLocks noChangeAspect="1"/>
          </p:cNvPicPr>
          <p:nvPr/>
        </p:nvPicPr>
        <p:blipFill>
          <a:blip r:embed="rId4" cstate="print"/>
          <a:stretch>
            <a:fillRect/>
          </a:stretch>
        </p:blipFill>
        <p:spPr>
          <a:xfrm>
            <a:off x="0" y="0"/>
            <a:ext cx="9144000" cy="5143500"/>
          </a:xfrm>
          <a:prstGeom prst="rect">
            <a:avLst/>
          </a:prstGeom>
        </p:spPr>
      </p:pic>
      <p:pic>
        <p:nvPicPr>
          <p:cNvPr id="30" name="图片 29" descr="Screenshot_2016-11-08-03-08-10.jpg"/>
          <p:cNvPicPr>
            <a:picLocks noChangeAspect="1"/>
          </p:cNvPicPr>
          <p:nvPr/>
        </p:nvPicPr>
        <p:blipFill>
          <a:blip r:embed="rId5" cstate="print"/>
          <a:stretch>
            <a:fillRect/>
          </a:stretch>
        </p:blipFill>
        <p:spPr>
          <a:xfrm>
            <a:off x="4990361" y="219918"/>
            <a:ext cx="2671853" cy="4749961"/>
          </a:xfrm>
          <a:prstGeom prst="rect">
            <a:avLst/>
          </a:prstGeom>
          <a:ln>
            <a:solidFill>
              <a:srgbClr val="0070C0"/>
            </a:solidFill>
          </a:ln>
        </p:spPr>
      </p:pic>
      <p:pic>
        <p:nvPicPr>
          <p:cNvPr id="31" name="图片 30" descr="Screenshot_2016-11-08-03-11-06.jpg"/>
          <p:cNvPicPr>
            <a:picLocks noChangeAspect="1"/>
          </p:cNvPicPr>
          <p:nvPr/>
        </p:nvPicPr>
        <p:blipFill>
          <a:blip r:embed="rId6" cstate="print"/>
          <a:stretch>
            <a:fillRect/>
          </a:stretch>
        </p:blipFill>
        <p:spPr>
          <a:xfrm>
            <a:off x="1333492" y="219920"/>
            <a:ext cx="2670975" cy="4748400"/>
          </a:xfrm>
          <a:prstGeom prst="rect">
            <a:avLst/>
          </a:prstGeom>
          <a:ln>
            <a:solidFill>
              <a:srgbClr val="0070C0"/>
            </a:solidFill>
          </a:ln>
        </p:spPr>
      </p:pic>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Effect transition="in" filter="fade">
                                      <p:cBhvr>
                                        <p:cTn id="24" dur="1000"/>
                                        <p:tgtEl>
                                          <p:spTgt spid="30"/>
                                        </p:tgtEl>
                                      </p:cBhvr>
                                    </p:animEffect>
                                  </p:childTnLst>
                                </p:cTn>
                              </p:par>
                              <p:par>
                                <p:cTn id="25" presetID="53"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1000" fill="hold"/>
                                        <p:tgtEl>
                                          <p:spTgt spid="31"/>
                                        </p:tgtEl>
                                        <p:attrNameLst>
                                          <p:attrName>ppt_w</p:attrName>
                                        </p:attrNameLst>
                                      </p:cBhvr>
                                      <p:tavLst>
                                        <p:tav tm="0">
                                          <p:val>
                                            <p:fltVal val="0"/>
                                          </p:val>
                                        </p:tav>
                                        <p:tav tm="100000">
                                          <p:val>
                                            <p:strVal val="#ppt_w"/>
                                          </p:val>
                                        </p:tav>
                                      </p:tavLst>
                                    </p:anim>
                                    <p:anim calcmode="lin" valueType="num">
                                      <p:cBhvr>
                                        <p:cTn id="28" dur="1000" fill="hold"/>
                                        <p:tgtEl>
                                          <p:spTgt spid="31"/>
                                        </p:tgtEl>
                                        <p:attrNameLst>
                                          <p:attrName>ppt_h</p:attrName>
                                        </p:attrNameLst>
                                      </p:cBhvr>
                                      <p:tavLst>
                                        <p:tav tm="0">
                                          <p:val>
                                            <p:fltVal val="0"/>
                                          </p:val>
                                        </p:tav>
                                        <p:tav tm="100000">
                                          <p:val>
                                            <p:strVal val="#ppt_h"/>
                                          </p:val>
                                        </p:tav>
                                      </p:tavLst>
                                    </p:anim>
                                    <p:animEffect transition="in" filter="fade">
                                      <p:cBhvr>
                                        <p:cTn id="2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341960"/>
            <a:ext cx="9144000" cy="107156"/>
            <a:chOff x="0" y="0"/>
            <a:chExt cx="5760" cy="90"/>
          </a:xfrm>
        </p:grpSpPr>
        <p:sp>
          <p:nvSpPr>
            <p:cNvPr id="8285" name="Rectangle 3"/>
            <p:cNvSpPr>
              <a:spLocks noChangeArrowheads="1"/>
            </p:cNvSpPr>
            <p:nvPr/>
          </p:nvSpPr>
          <p:spPr bwMode="auto">
            <a:xfrm>
              <a:off x="0" y="0"/>
              <a:ext cx="5760" cy="90"/>
            </a:xfrm>
            <a:prstGeom prst="rect">
              <a:avLst/>
            </a:prstGeom>
            <a:gradFill rotWithShape="1">
              <a:gsLst>
                <a:gs pos="0">
                  <a:srgbClr val="5F5F5F"/>
                </a:gs>
                <a:gs pos="50000">
                  <a:srgbClr val="B6B6B6"/>
                </a:gs>
                <a:gs pos="100000">
                  <a:srgbClr val="5F5F5F"/>
                </a:gs>
              </a:gsLst>
              <a:lin ang="5400000" scaled="1"/>
            </a:gradFill>
            <a:ln w="9525">
              <a:noFill/>
              <a:miter lim="800000"/>
              <a:headEnd/>
              <a:tailEnd/>
            </a:ln>
          </p:spPr>
          <p:txBody>
            <a:bodyPr wrap="none" anchor="ctr"/>
            <a:lstStyle/>
            <a:p>
              <a:endParaRPr lang="zh-CN" altLang="en-US">
                <a:ea typeface="宋体" pitchFamily="2" charset="-122"/>
              </a:endParaRPr>
            </a:p>
          </p:txBody>
        </p:sp>
        <p:sp>
          <p:nvSpPr>
            <p:cNvPr id="8286" name="Rectangle 4"/>
            <p:cNvSpPr>
              <a:spLocks noChangeArrowheads="1"/>
            </p:cNvSpPr>
            <p:nvPr/>
          </p:nvSpPr>
          <p:spPr bwMode="auto">
            <a:xfrm>
              <a:off x="0" y="48"/>
              <a:ext cx="5760" cy="34"/>
            </a:xfrm>
            <a:prstGeom prst="rect">
              <a:avLst/>
            </a:prstGeom>
            <a:gradFill rotWithShape="1">
              <a:gsLst>
                <a:gs pos="0">
                  <a:srgbClr val="D9D9D9"/>
                </a:gs>
                <a:gs pos="100000">
                  <a:srgbClr val="808080"/>
                </a:gs>
              </a:gsLst>
              <a:lin ang="5400000" scaled="1"/>
            </a:gradFill>
            <a:ln w="9525">
              <a:noFill/>
              <a:miter lim="800000"/>
              <a:headEnd/>
              <a:tailEnd/>
            </a:ln>
          </p:spPr>
          <p:txBody>
            <a:bodyPr wrap="none" anchor="ctr"/>
            <a:lstStyle/>
            <a:p>
              <a:endParaRPr lang="zh-CN" altLang="en-US">
                <a:ea typeface="宋体" pitchFamily="2" charset="-122"/>
              </a:endParaRPr>
            </a:p>
          </p:txBody>
        </p:sp>
      </p:grpSp>
      <p:sp>
        <p:nvSpPr>
          <p:cNvPr id="20525" name="Rectangle 45"/>
          <p:cNvSpPr>
            <a:spLocks noGrp="1" noChangeArrowheads="1"/>
          </p:cNvSpPr>
          <p:nvPr>
            <p:ph type="title"/>
          </p:nvPr>
        </p:nvSpPr>
        <p:spPr/>
        <p:txBody>
          <a:bodyPr/>
          <a:lstStyle/>
          <a:p>
            <a:pPr eaLnBrk="1" hangingPunct="1">
              <a:defRPr/>
            </a:pPr>
            <a:r>
              <a:rPr lang="zh-CN" altLang="en-US" dirty="0" smtClean="0"/>
              <a:t>电子商务的作用</a:t>
            </a:r>
            <a:endParaRPr lang="en-US" altLang="zh-CN" dirty="0" smtClean="0">
              <a:ea typeface="宋体" pitchFamily="2" charset="-122"/>
            </a:endParaRPr>
          </a:p>
        </p:txBody>
      </p:sp>
      <p:grpSp>
        <p:nvGrpSpPr>
          <p:cNvPr id="3" name="组合 90"/>
          <p:cNvGrpSpPr>
            <a:grpSpLocks/>
          </p:cNvGrpSpPr>
          <p:nvPr/>
        </p:nvGrpSpPr>
        <p:grpSpPr bwMode="auto">
          <a:xfrm>
            <a:off x="457201" y="1793081"/>
            <a:ext cx="1903414" cy="2627710"/>
            <a:chOff x="457200" y="2390775"/>
            <a:chExt cx="1903414" cy="3503613"/>
          </a:xfrm>
        </p:grpSpPr>
        <p:grpSp>
          <p:nvGrpSpPr>
            <p:cNvPr id="4" name="Group 66"/>
            <p:cNvGrpSpPr>
              <a:grpSpLocks/>
            </p:cNvGrpSpPr>
            <p:nvPr/>
          </p:nvGrpSpPr>
          <p:grpSpPr bwMode="auto">
            <a:xfrm>
              <a:off x="457200" y="2390775"/>
              <a:ext cx="1903414" cy="3503613"/>
              <a:chOff x="0" y="-55"/>
              <a:chExt cx="1199" cy="2207"/>
            </a:xfrm>
          </p:grpSpPr>
          <p:grpSp>
            <p:nvGrpSpPr>
              <p:cNvPr id="5" name="Group 67"/>
              <p:cNvGrpSpPr>
                <a:grpSpLocks/>
              </p:cNvGrpSpPr>
              <p:nvPr/>
            </p:nvGrpSpPr>
            <p:grpSpPr bwMode="auto">
              <a:xfrm rot="3877067">
                <a:off x="103" y="1057"/>
                <a:ext cx="1577" cy="614"/>
                <a:chOff x="0" y="0"/>
                <a:chExt cx="1832" cy="712"/>
              </a:xfrm>
            </p:grpSpPr>
            <p:grpSp>
              <p:nvGrpSpPr>
                <p:cNvPr id="6" name="Group 68"/>
                <p:cNvGrpSpPr>
                  <a:grpSpLocks/>
                </p:cNvGrpSpPr>
                <p:nvPr/>
              </p:nvGrpSpPr>
              <p:grpSpPr bwMode="auto">
                <a:xfrm>
                  <a:off x="0" y="304"/>
                  <a:ext cx="1832" cy="408"/>
                  <a:chOff x="0" y="-1"/>
                  <a:chExt cx="1832" cy="408"/>
                </a:xfrm>
              </p:grpSpPr>
              <p:sp>
                <p:nvSpPr>
                  <p:cNvPr id="8283" name="未知"/>
                  <p:cNvSpPr>
                    <a:spLocks/>
                  </p:cNvSpPr>
                  <p:nvPr/>
                </p:nvSpPr>
                <p:spPr bwMode="auto">
                  <a:xfrm>
                    <a:off x="0" y="-1"/>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84"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7" name="Group 71"/>
                <p:cNvGrpSpPr>
                  <a:grpSpLocks/>
                </p:cNvGrpSpPr>
                <p:nvPr/>
              </p:nvGrpSpPr>
              <p:grpSpPr bwMode="auto">
                <a:xfrm flipV="1">
                  <a:off x="0" y="0"/>
                  <a:ext cx="1406" cy="313"/>
                  <a:chOff x="0" y="0"/>
                  <a:chExt cx="1832" cy="408"/>
                </a:xfrm>
              </p:grpSpPr>
              <p:sp>
                <p:nvSpPr>
                  <p:cNvPr id="20552"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82"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67" name="Text Box 74"/>
              <p:cNvSpPr txBox="1">
                <a:spLocks noChangeArrowheads="1"/>
              </p:cNvSpPr>
              <p:nvPr/>
            </p:nvSpPr>
            <p:spPr bwMode="auto">
              <a:xfrm rot="3925970">
                <a:off x="254" y="1171"/>
                <a:ext cx="936" cy="233"/>
              </a:xfrm>
              <a:prstGeom prst="rect">
                <a:avLst/>
              </a:prstGeom>
              <a:noFill/>
              <a:ln w="9525">
                <a:noFill/>
                <a:miter lim="800000"/>
                <a:headEnd/>
                <a:tailEnd/>
              </a:ln>
            </p:spPr>
            <p:txBody>
              <a:bodyPr wrap="none">
                <a:spAutoFit/>
              </a:bodyPr>
              <a:lstStyle/>
              <a:p>
                <a:pPr eaLnBrk="0" hangingPunct="0"/>
                <a:r>
                  <a:rPr lang="zh-CN" altLang="en-US" b="1" dirty="0">
                    <a:latin typeface="黑体" pitchFamily="49" charset="-122"/>
                    <a:ea typeface="黑体" pitchFamily="49" charset="-122"/>
                  </a:rPr>
                  <a:t>成本低廉</a:t>
                </a:r>
                <a:endParaRPr lang="en-US" altLang="zh-CN" b="1" dirty="0">
                  <a:latin typeface="黑体" pitchFamily="49" charset="-122"/>
                  <a:ea typeface="黑体" pitchFamily="49" charset="-122"/>
                </a:endParaRPr>
              </a:p>
            </p:txBody>
          </p:sp>
          <p:sp>
            <p:nvSpPr>
              <p:cNvPr id="8268" name="Text Box 75"/>
              <p:cNvSpPr txBox="1">
                <a:spLocks noChangeArrowheads="1"/>
              </p:cNvSpPr>
              <p:nvPr/>
            </p:nvSpPr>
            <p:spPr bwMode="auto">
              <a:xfrm rot="3925970">
                <a:off x="370" y="991"/>
                <a:ext cx="1189"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发布各类商业信息</a:t>
                </a:r>
                <a:endParaRPr lang="en-US" altLang="zh-CN" sz="1200" b="1" dirty="0">
                  <a:solidFill>
                    <a:srgbClr val="FFFFFF"/>
                  </a:solidFill>
                  <a:ea typeface="宋体" pitchFamily="2" charset="-122"/>
                </a:endParaRPr>
              </a:p>
            </p:txBody>
          </p:sp>
          <p:sp>
            <p:nvSpPr>
              <p:cNvPr id="20556" name="Oval 76"/>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7" name="Oval 77"/>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8" name="Oval 78"/>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59" name="Oval 79"/>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60" name="Oval 80"/>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8" name="Group 81"/>
              <p:cNvGrpSpPr>
                <a:grpSpLocks/>
              </p:cNvGrpSpPr>
              <p:nvPr/>
            </p:nvGrpSpPr>
            <p:grpSpPr bwMode="auto">
              <a:xfrm>
                <a:off x="111" y="110"/>
                <a:ext cx="687" cy="697"/>
                <a:chOff x="0" y="0"/>
                <a:chExt cx="1252" cy="1252"/>
              </a:xfrm>
            </p:grpSpPr>
            <p:sp>
              <p:nvSpPr>
                <p:cNvPr id="8275" name="Oval 82"/>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6" name="Oval 83"/>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7" name="Oval 84"/>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8" name="Oval 85"/>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65" name="Text Box 86"/>
            <p:cNvSpPr txBox="1">
              <a:spLocks noChangeArrowheads="1"/>
            </p:cNvSpPr>
            <p:nvPr/>
          </p:nvSpPr>
          <p:spPr bwMode="auto">
            <a:xfrm>
              <a:off x="642910" y="3000372"/>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广告宣传</a:t>
              </a:r>
              <a:endParaRPr lang="en-US" altLang="zh-CN" sz="1600" dirty="0">
                <a:solidFill>
                  <a:srgbClr val="080808"/>
                </a:solidFill>
                <a:latin typeface="黑体" pitchFamily="49" charset="-122"/>
                <a:ea typeface="黑体" pitchFamily="49" charset="-122"/>
              </a:endParaRPr>
            </a:p>
          </p:txBody>
        </p:sp>
      </p:grpSp>
      <p:grpSp>
        <p:nvGrpSpPr>
          <p:cNvPr id="9" name="组合 91"/>
          <p:cNvGrpSpPr>
            <a:grpSpLocks/>
          </p:cNvGrpSpPr>
          <p:nvPr/>
        </p:nvGrpSpPr>
        <p:grpSpPr bwMode="auto">
          <a:xfrm>
            <a:off x="2438401" y="1793081"/>
            <a:ext cx="1903413" cy="2658667"/>
            <a:chOff x="2438400" y="2390775"/>
            <a:chExt cx="1903413" cy="3544888"/>
          </a:xfrm>
        </p:grpSpPr>
        <p:grpSp>
          <p:nvGrpSpPr>
            <p:cNvPr id="10" name="Group 46"/>
            <p:cNvGrpSpPr>
              <a:grpSpLocks/>
            </p:cNvGrpSpPr>
            <p:nvPr/>
          </p:nvGrpSpPr>
          <p:grpSpPr bwMode="auto">
            <a:xfrm>
              <a:off x="2438400" y="2390775"/>
              <a:ext cx="1903413" cy="3544888"/>
              <a:chOff x="0" y="-55"/>
              <a:chExt cx="1199" cy="2233"/>
            </a:xfrm>
          </p:grpSpPr>
          <p:grpSp>
            <p:nvGrpSpPr>
              <p:cNvPr id="11" name="Group 47"/>
              <p:cNvGrpSpPr>
                <a:grpSpLocks/>
              </p:cNvGrpSpPr>
              <p:nvPr/>
            </p:nvGrpSpPr>
            <p:grpSpPr bwMode="auto">
              <a:xfrm rot="3877067">
                <a:off x="103" y="1057"/>
                <a:ext cx="1577" cy="614"/>
                <a:chOff x="0" y="0"/>
                <a:chExt cx="1832" cy="713"/>
              </a:xfrm>
            </p:grpSpPr>
            <p:grpSp>
              <p:nvGrpSpPr>
                <p:cNvPr id="12" name="Group 48"/>
                <p:cNvGrpSpPr>
                  <a:grpSpLocks/>
                </p:cNvGrpSpPr>
                <p:nvPr/>
              </p:nvGrpSpPr>
              <p:grpSpPr bwMode="auto">
                <a:xfrm>
                  <a:off x="0" y="305"/>
                  <a:ext cx="1832" cy="408"/>
                  <a:chOff x="0" y="0"/>
                  <a:chExt cx="1832" cy="408"/>
                </a:xfrm>
              </p:grpSpPr>
              <p:sp>
                <p:nvSpPr>
                  <p:cNvPr id="8262" name="未知"/>
                  <p:cNvSpPr>
                    <a:spLocks/>
                  </p:cNvSpPr>
                  <p:nvPr/>
                </p:nvSpPr>
                <p:spPr bwMode="auto">
                  <a:xfrm>
                    <a:off x="0" y="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63"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13" name="Group 51"/>
                <p:cNvGrpSpPr>
                  <a:grpSpLocks/>
                </p:cNvGrpSpPr>
                <p:nvPr/>
              </p:nvGrpSpPr>
              <p:grpSpPr bwMode="auto">
                <a:xfrm flipV="1">
                  <a:off x="0" y="0"/>
                  <a:ext cx="1406" cy="313"/>
                  <a:chOff x="0" y="0"/>
                  <a:chExt cx="1832" cy="408"/>
                </a:xfrm>
              </p:grpSpPr>
              <p:sp>
                <p:nvSpPr>
                  <p:cNvPr id="20532"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61"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46" name="Text Box 54"/>
              <p:cNvSpPr txBox="1">
                <a:spLocks noChangeArrowheads="1"/>
              </p:cNvSpPr>
              <p:nvPr/>
            </p:nvSpPr>
            <p:spPr bwMode="auto">
              <a:xfrm rot="3850965">
                <a:off x="27" y="1300"/>
                <a:ext cx="1523" cy="233"/>
              </a:xfrm>
              <a:prstGeom prst="rect">
                <a:avLst/>
              </a:prstGeom>
              <a:noFill/>
              <a:ln w="9525">
                <a:noFill/>
                <a:miter lim="800000"/>
                <a:headEnd/>
                <a:tailEnd/>
              </a:ln>
            </p:spPr>
            <p:txBody>
              <a:bodyPr wrap="none">
                <a:spAutoFit/>
              </a:bodyPr>
              <a:lstStyle/>
              <a:p>
                <a:pPr eaLnBrk="0" hangingPunct="0"/>
                <a:r>
                  <a:rPr lang="zh-CN" altLang="en-US" b="1" dirty="0">
                    <a:latin typeface="黑体" pitchFamily="49" charset="-122"/>
                    <a:ea typeface="黑体" pitchFamily="49" charset="-122"/>
                  </a:rPr>
                  <a:t>淘宝 团购 订票</a:t>
                </a:r>
                <a:endParaRPr lang="en-US" altLang="zh-CN" b="1" dirty="0">
                  <a:latin typeface="黑体" pitchFamily="49" charset="-122"/>
                  <a:ea typeface="黑体" pitchFamily="49" charset="-122"/>
                </a:endParaRPr>
              </a:p>
            </p:txBody>
          </p:sp>
          <p:sp>
            <p:nvSpPr>
              <p:cNvPr id="8247" name="Text Box 55"/>
              <p:cNvSpPr txBox="1">
                <a:spLocks noChangeArrowheads="1"/>
              </p:cNvSpPr>
              <p:nvPr/>
            </p:nvSpPr>
            <p:spPr bwMode="auto">
              <a:xfrm rot="3925970">
                <a:off x="372" y="991"/>
                <a:ext cx="1189"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大众最广泛的应用</a:t>
                </a:r>
                <a:endParaRPr lang="en-US" altLang="zh-CN" sz="1200" b="1" dirty="0">
                  <a:solidFill>
                    <a:srgbClr val="FFFFFF"/>
                  </a:solidFill>
                  <a:ea typeface="宋体" pitchFamily="2" charset="-122"/>
                </a:endParaRPr>
              </a:p>
            </p:txBody>
          </p:sp>
          <p:sp>
            <p:nvSpPr>
              <p:cNvPr id="20536" name="Oval 56"/>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37" name="Oval 57"/>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38" name="Oval 58"/>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39" name="Oval 59"/>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40" name="Oval 60"/>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14" name="Group 61"/>
              <p:cNvGrpSpPr>
                <a:grpSpLocks/>
              </p:cNvGrpSpPr>
              <p:nvPr/>
            </p:nvGrpSpPr>
            <p:grpSpPr bwMode="auto">
              <a:xfrm>
                <a:off x="111" y="110"/>
                <a:ext cx="687" cy="697"/>
                <a:chOff x="0" y="0"/>
                <a:chExt cx="1252" cy="1252"/>
              </a:xfrm>
            </p:grpSpPr>
            <p:sp>
              <p:nvSpPr>
                <p:cNvPr id="8254" name="Oval 62"/>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5" name="Oval 63"/>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6" name="Oval 64"/>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7" name="Oval 65"/>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44" name="Text Box 87"/>
            <p:cNvSpPr txBox="1">
              <a:spLocks noChangeArrowheads="1"/>
            </p:cNvSpPr>
            <p:nvPr/>
          </p:nvSpPr>
          <p:spPr bwMode="auto">
            <a:xfrm>
              <a:off x="2571736" y="2988231"/>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网上购物</a:t>
              </a:r>
              <a:endParaRPr lang="en-US" altLang="zh-CN" sz="1600" dirty="0">
                <a:solidFill>
                  <a:srgbClr val="080808"/>
                </a:solidFill>
                <a:latin typeface="黑体" pitchFamily="49" charset="-122"/>
                <a:ea typeface="黑体" pitchFamily="49" charset="-122"/>
              </a:endParaRPr>
            </a:p>
          </p:txBody>
        </p:sp>
      </p:grpSp>
      <p:sp>
        <p:nvSpPr>
          <p:cNvPr id="8200" name="Rectangle 90"/>
          <p:cNvSpPr>
            <a:spLocks noChangeArrowheads="1"/>
          </p:cNvSpPr>
          <p:nvPr/>
        </p:nvSpPr>
        <p:spPr bwMode="auto">
          <a:xfrm>
            <a:off x="500063" y="1232298"/>
            <a:ext cx="5867400" cy="430887"/>
          </a:xfrm>
          <a:prstGeom prst="rect">
            <a:avLst/>
          </a:prstGeom>
          <a:noFill/>
          <a:ln w="9525">
            <a:noFill/>
            <a:miter lim="800000"/>
            <a:headEnd/>
            <a:tailEnd/>
          </a:ln>
        </p:spPr>
        <p:txBody>
          <a:bodyPr>
            <a:spAutoFit/>
          </a:bodyPr>
          <a:lstStyle/>
          <a:p>
            <a:pPr eaLnBrk="0" hangingPunct="0">
              <a:lnSpc>
                <a:spcPct val="110000"/>
              </a:lnSpc>
            </a:pPr>
            <a:r>
              <a:rPr lang="zh-CN" altLang="en-US" sz="2000" b="1">
                <a:latin typeface="仿宋" pitchFamily="49" charset="-122"/>
                <a:ea typeface="仿宋" pitchFamily="49" charset="-122"/>
              </a:rPr>
              <a:t>电子商务可提供网上交易和管理等全过程的服务。</a:t>
            </a:r>
            <a:endParaRPr lang="en-US" altLang="zh-CN" sz="2000" b="1">
              <a:ea typeface="宋体" pitchFamily="2" charset="-122"/>
            </a:endParaRPr>
          </a:p>
        </p:txBody>
      </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未标题-13.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未标题-1.jpg"/>
          <p:cNvPicPr>
            <a:picLocks noChangeAspect="1"/>
          </p:cNvPicPr>
          <p:nvPr/>
        </p:nvPicPr>
        <p:blipFill>
          <a:blip r:embed="rId2" cstate="print"/>
          <a:stretch>
            <a:fillRect/>
          </a:stretch>
        </p:blipFill>
        <p:spPr>
          <a:xfrm>
            <a:off x="0" y="1255"/>
            <a:ext cx="9144000" cy="5140990"/>
          </a:xfrm>
          <a:prstGeom prst="rect">
            <a:avLst/>
          </a:prstGeom>
        </p:spPr>
      </p:pic>
      <p:grpSp>
        <p:nvGrpSpPr>
          <p:cNvPr id="2" name="组合 3"/>
          <p:cNvGrpSpPr/>
          <p:nvPr/>
        </p:nvGrpSpPr>
        <p:grpSpPr>
          <a:xfrm>
            <a:off x="5416952" y="1307940"/>
            <a:ext cx="3159887" cy="913418"/>
            <a:chOff x="1203767" y="1018571"/>
            <a:chExt cx="6748040" cy="2938989"/>
          </a:xfrm>
        </p:grpSpPr>
        <p:sp>
          <p:nvSpPr>
            <p:cNvPr id="5" name="椭圆 4"/>
            <p:cNvSpPr/>
            <p:nvPr/>
          </p:nvSpPr>
          <p:spPr>
            <a:xfrm>
              <a:off x="1203767" y="1018571"/>
              <a:ext cx="6748040" cy="282422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 name="矩形 5"/>
            <p:cNvSpPr/>
            <p:nvPr/>
          </p:nvSpPr>
          <p:spPr>
            <a:xfrm>
              <a:off x="2007535" y="2387900"/>
              <a:ext cx="5128328" cy="156966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抱团购物</a:t>
              </a:r>
              <a:endParaRPr lang="zh-CN" alt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341960"/>
            <a:ext cx="9144000" cy="107156"/>
            <a:chOff x="0" y="0"/>
            <a:chExt cx="5760" cy="90"/>
          </a:xfrm>
        </p:grpSpPr>
        <p:sp>
          <p:nvSpPr>
            <p:cNvPr id="8285" name="Rectangle 3"/>
            <p:cNvSpPr>
              <a:spLocks noChangeArrowheads="1"/>
            </p:cNvSpPr>
            <p:nvPr/>
          </p:nvSpPr>
          <p:spPr bwMode="auto">
            <a:xfrm>
              <a:off x="0" y="0"/>
              <a:ext cx="5760" cy="90"/>
            </a:xfrm>
            <a:prstGeom prst="rect">
              <a:avLst/>
            </a:prstGeom>
            <a:gradFill rotWithShape="1">
              <a:gsLst>
                <a:gs pos="0">
                  <a:srgbClr val="5F5F5F"/>
                </a:gs>
                <a:gs pos="50000">
                  <a:srgbClr val="B6B6B6"/>
                </a:gs>
                <a:gs pos="100000">
                  <a:srgbClr val="5F5F5F"/>
                </a:gs>
              </a:gsLst>
              <a:lin ang="5400000" scaled="1"/>
            </a:gradFill>
            <a:ln w="9525">
              <a:noFill/>
              <a:miter lim="800000"/>
              <a:headEnd/>
              <a:tailEnd/>
            </a:ln>
          </p:spPr>
          <p:txBody>
            <a:bodyPr wrap="none" anchor="ctr"/>
            <a:lstStyle/>
            <a:p>
              <a:endParaRPr lang="zh-CN" altLang="en-US">
                <a:ea typeface="宋体" pitchFamily="2" charset="-122"/>
              </a:endParaRPr>
            </a:p>
          </p:txBody>
        </p:sp>
        <p:sp>
          <p:nvSpPr>
            <p:cNvPr id="8286" name="Rectangle 4"/>
            <p:cNvSpPr>
              <a:spLocks noChangeArrowheads="1"/>
            </p:cNvSpPr>
            <p:nvPr/>
          </p:nvSpPr>
          <p:spPr bwMode="auto">
            <a:xfrm>
              <a:off x="0" y="48"/>
              <a:ext cx="5760" cy="34"/>
            </a:xfrm>
            <a:prstGeom prst="rect">
              <a:avLst/>
            </a:prstGeom>
            <a:gradFill rotWithShape="1">
              <a:gsLst>
                <a:gs pos="0">
                  <a:srgbClr val="D9D9D9"/>
                </a:gs>
                <a:gs pos="100000">
                  <a:srgbClr val="808080"/>
                </a:gs>
              </a:gsLst>
              <a:lin ang="5400000" scaled="1"/>
            </a:gradFill>
            <a:ln w="9525">
              <a:noFill/>
              <a:miter lim="800000"/>
              <a:headEnd/>
              <a:tailEnd/>
            </a:ln>
          </p:spPr>
          <p:txBody>
            <a:bodyPr wrap="none" anchor="ctr"/>
            <a:lstStyle/>
            <a:p>
              <a:endParaRPr lang="zh-CN" altLang="en-US">
                <a:ea typeface="宋体" pitchFamily="2" charset="-122"/>
              </a:endParaRPr>
            </a:p>
          </p:txBody>
        </p:sp>
      </p:grpSp>
      <p:sp>
        <p:nvSpPr>
          <p:cNvPr id="20525" name="Rectangle 45"/>
          <p:cNvSpPr>
            <a:spLocks noGrp="1" noChangeArrowheads="1"/>
          </p:cNvSpPr>
          <p:nvPr>
            <p:ph type="title"/>
          </p:nvPr>
        </p:nvSpPr>
        <p:spPr/>
        <p:txBody>
          <a:bodyPr/>
          <a:lstStyle/>
          <a:p>
            <a:pPr eaLnBrk="1" hangingPunct="1">
              <a:defRPr/>
            </a:pPr>
            <a:r>
              <a:rPr lang="zh-CN" altLang="en-US" dirty="0" smtClean="0"/>
              <a:t>电子商务的作用</a:t>
            </a:r>
            <a:endParaRPr lang="en-US" altLang="zh-CN" dirty="0" smtClean="0">
              <a:ea typeface="宋体" pitchFamily="2" charset="-122"/>
            </a:endParaRPr>
          </a:p>
        </p:txBody>
      </p:sp>
      <p:grpSp>
        <p:nvGrpSpPr>
          <p:cNvPr id="3" name="组合 90"/>
          <p:cNvGrpSpPr>
            <a:grpSpLocks/>
          </p:cNvGrpSpPr>
          <p:nvPr/>
        </p:nvGrpSpPr>
        <p:grpSpPr bwMode="auto">
          <a:xfrm>
            <a:off x="457201" y="1793081"/>
            <a:ext cx="1903414" cy="2627710"/>
            <a:chOff x="457200" y="2390775"/>
            <a:chExt cx="1903414" cy="3503613"/>
          </a:xfrm>
        </p:grpSpPr>
        <p:grpSp>
          <p:nvGrpSpPr>
            <p:cNvPr id="4" name="Group 66"/>
            <p:cNvGrpSpPr>
              <a:grpSpLocks/>
            </p:cNvGrpSpPr>
            <p:nvPr/>
          </p:nvGrpSpPr>
          <p:grpSpPr bwMode="auto">
            <a:xfrm>
              <a:off x="457200" y="2390775"/>
              <a:ext cx="1903414" cy="3503613"/>
              <a:chOff x="0" y="-55"/>
              <a:chExt cx="1199" cy="2207"/>
            </a:xfrm>
          </p:grpSpPr>
          <p:grpSp>
            <p:nvGrpSpPr>
              <p:cNvPr id="5" name="Group 67"/>
              <p:cNvGrpSpPr>
                <a:grpSpLocks/>
              </p:cNvGrpSpPr>
              <p:nvPr/>
            </p:nvGrpSpPr>
            <p:grpSpPr bwMode="auto">
              <a:xfrm rot="3877067">
                <a:off x="103" y="1057"/>
                <a:ext cx="1577" cy="614"/>
                <a:chOff x="0" y="0"/>
                <a:chExt cx="1832" cy="712"/>
              </a:xfrm>
            </p:grpSpPr>
            <p:grpSp>
              <p:nvGrpSpPr>
                <p:cNvPr id="6" name="Group 68"/>
                <p:cNvGrpSpPr>
                  <a:grpSpLocks/>
                </p:cNvGrpSpPr>
                <p:nvPr/>
              </p:nvGrpSpPr>
              <p:grpSpPr bwMode="auto">
                <a:xfrm>
                  <a:off x="0" y="304"/>
                  <a:ext cx="1832" cy="408"/>
                  <a:chOff x="0" y="-1"/>
                  <a:chExt cx="1832" cy="408"/>
                </a:xfrm>
              </p:grpSpPr>
              <p:sp>
                <p:nvSpPr>
                  <p:cNvPr id="8283" name="未知"/>
                  <p:cNvSpPr>
                    <a:spLocks/>
                  </p:cNvSpPr>
                  <p:nvPr/>
                </p:nvSpPr>
                <p:spPr bwMode="auto">
                  <a:xfrm>
                    <a:off x="0" y="-1"/>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84"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7" name="Group 71"/>
                <p:cNvGrpSpPr>
                  <a:grpSpLocks/>
                </p:cNvGrpSpPr>
                <p:nvPr/>
              </p:nvGrpSpPr>
              <p:grpSpPr bwMode="auto">
                <a:xfrm flipV="1">
                  <a:off x="0" y="0"/>
                  <a:ext cx="1406" cy="313"/>
                  <a:chOff x="0" y="0"/>
                  <a:chExt cx="1832" cy="408"/>
                </a:xfrm>
              </p:grpSpPr>
              <p:sp>
                <p:nvSpPr>
                  <p:cNvPr id="20552"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82"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67" name="Text Box 74"/>
              <p:cNvSpPr txBox="1">
                <a:spLocks noChangeArrowheads="1"/>
              </p:cNvSpPr>
              <p:nvPr/>
            </p:nvSpPr>
            <p:spPr bwMode="auto">
              <a:xfrm rot="3925970">
                <a:off x="254" y="1171"/>
                <a:ext cx="936" cy="233"/>
              </a:xfrm>
              <a:prstGeom prst="rect">
                <a:avLst/>
              </a:prstGeom>
              <a:noFill/>
              <a:ln w="9525">
                <a:noFill/>
                <a:miter lim="800000"/>
                <a:headEnd/>
                <a:tailEnd/>
              </a:ln>
            </p:spPr>
            <p:txBody>
              <a:bodyPr wrap="none">
                <a:spAutoFit/>
              </a:bodyPr>
              <a:lstStyle/>
              <a:p>
                <a:pPr eaLnBrk="0" hangingPunct="0"/>
                <a:r>
                  <a:rPr lang="zh-CN" altLang="en-US" b="1" dirty="0">
                    <a:latin typeface="黑体" pitchFamily="49" charset="-122"/>
                    <a:ea typeface="黑体" pitchFamily="49" charset="-122"/>
                  </a:rPr>
                  <a:t>成本低廉</a:t>
                </a:r>
                <a:endParaRPr lang="en-US" altLang="zh-CN" b="1" dirty="0">
                  <a:latin typeface="黑体" pitchFamily="49" charset="-122"/>
                  <a:ea typeface="黑体" pitchFamily="49" charset="-122"/>
                </a:endParaRPr>
              </a:p>
            </p:txBody>
          </p:sp>
          <p:sp>
            <p:nvSpPr>
              <p:cNvPr id="8268" name="Text Box 75"/>
              <p:cNvSpPr txBox="1">
                <a:spLocks noChangeArrowheads="1"/>
              </p:cNvSpPr>
              <p:nvPr/>
            </p:nvSpPr>
            <p:spPr bwMode="auto">
              <a:xfrm rot="3925970">
                <a:off x="370" y="991"/>
                <a:ext cx="1189"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发布各类商业信息</a:t>
                </a:r>
                <a:endParaRPr lang="en-US" altLang="zh-CN" sz="1200" b="1" dirty="0">
                  <a:solidFill>
                    <a:srgbClr val="FFFFFF"/>
                  </a:solidFill>
                  <a:ea typeface="宋体" pitchFamily="2" charset="-122"/>
                </a:endParaRPr>
              </a:p>
            </p:txBody>
          </p:sp>
          <p:sp>
            <p:nvSpPr>
              <p:cNvPr id="20556" name="Oval 76"/>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7" name="Oval 77"/>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8" name="Oval 78"/>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59" name="Oval 79"/>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60" name="Oval 80"/>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8" name="Group 81"/>
              <p:cNvGrpSpPr>
                <a:grpSpLocks/>
              </p:cNvGrpSpPr>
              <p:nvPr/>
            </p:nvGrpSpPr>
            <p:grpSpPr bwMode="auto">
              <a:xfrm>
                <a:off x="111" y="110"/>
                <a:ext cx="687" cy="697"/>
                <a:chOff x="0" y="0"/>
                <a:chExt cx="1252" cy="1252"/>
              </a:xfrm>
            </p:grpSpPr>
            <p:sp>
              <p:nvSpPr>
                <p:cNvPr id="8275" name="Oval 82"/>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6" name="Oval 83"/>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7" name="Oval 84"/>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8" name="Oval 85"/>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65" name="Text Box 86"/>
            <p:cNvSpPr txBox="1">
              <a:spLocks noChangeArrowheads="1"/>
            </p:cNvSpPr>
            <p:nvPr/>
          </p:nvSpPr>
          <p:spPr bwMode="auto">
            <a:xfrm>
              <a:off x="642910" y="3000372"/>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广告宣传</a:t>
              </a:r>
              <a:endParaRPr lang="en-US" altLang="zh-CN" sz="1600" dirty="0">
                <a:solidFill>
                  <a:srgbClr val="080808"/>
                </a:solidFill>
                <a:latin typeface="黑体" pitchFamily="49" charset="-122"/>
                <a:ea typeface="黑体" pitchFamily="49" charset="-122"/>
              </a:endParaRPr>
            </a:p>
          </p:txBody>
        </p:sp>
      </p:grpSp>
      <p:grpSp>
        <p:nvGrpSpPr>
          <p:cNvPr id="9" name="组合 91"/>
          <p:cNvGrpSpPr>
            <a:grpSpLocks/>
          </p:cNvGrpSpPr>
          <p:nvPr/>
        </p:nvGrpSpPr>
        <p:grpSpPr bwMode="auto">
          <a:xfrm>
            <a:off x="2438401" y="1793081"/>
            <a:ext cx="1903413" cy="2658667"/>
            <a:chOff x="2438400" y="2390775"/>
            <a:chExt cx="1903413" cy="3544888"/>
          </a:xfrm>
        </p:grpSpPr>
        <p:grpSp>
          <p:nvGrpSpPr>
            <p:cNvPr id="10" name="Group 46"/>
            <p:cNvGrpSpPr>
              <a:grpSpLocks/>
            </p:cNvGrpSpPr>
            <p:nvPr/>
          </p:nvGrpSpPr>
          <p:grpSpPr bwMode="auto">
            <a:xfrm>
              <a:off x="2438400" y="2390775"/>
              <a:ext cx="1903413" cy="3544888"/>
              <a:chOff x="0" y="-55"/>
              <a:chExt cx="1199" cy="2233"/>
            </a:xfrm>
          </p:grpSpPr>
          <p:grpSp>
            <p:nvGrpSpPr>
              <p:cNvPr id="12" name="Group 47"/>
              <p:cNvGrpSpPr>
                <a:grpSpLocks/>
              </p:cNvGrpSpPr>
              <p:nvPr/>
            </p:nvGrpSpPr>
            <p:grpSpPr bwMode="auto">
              <a:xfrm rot="3877067">
                <a:off x="103" y="1057"/>
                <a:ext cx="1577" cy="614"/>
                <a:chOff x="0" y="0"/>
                <a:chExt cx="1832" cy="713"/>
              </a:xfrm>
            </p:grpSpPr>
            <p:grpSp>
              <p:nvGrpSpPr>
                <p:cNvPr id="13" name="Group 48"/>
                <p:cNvGrpSpPr>
                  <a:grpSpLocks/>
                </p:cNvGrpSpPr>
                <p:nvPr/>
              </p:nvGrpSpPr>
              <p:grpSpPr bwMode="auto">
                <a:xfrm>
                  <a:off x="0" y="305"/>
                  <a:ext cx="1832" cy="408"/>
                  <a:chOff x="0" y="0"/>
                  <a:chExt cx="1832" cy="408"/>
                </a:xfrm>
              </p:grpSpPr>
              <p:sp>
                <p:nvSpPr>
                  <p:cNvPr id="8262" name="未知"/>
                  <p:cNvSpPr>
                    <a:spLocks/>
                  </p:cNvSpPr>
                  <p:nvPr/>
                </p:nvSpPr>
                <p:spPr bwMode="auto">
                  <a:xfrm>
                    <a:off x="0" y="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63"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14" name="Group 51"/>
                <p:cNvGrpSpPr>
                  <a:grpSpLocks/>
                </p:cNvGrpSpPr>
                <p:nvPr/>
              </p:nvGrpSpPr>
              <p:grpSpPr bwMode="auto">
                <a:xfrm flipV="1">
                  <a:off x="0" y="0"/>
                  <a:ext cx="1406" cy="313"/>
                  <a:chOff x="0" y="0"/>
                  <a:chExt cx="1832" cy="408"/>
                </a:xfrm>
              </p:grpSpPr>
              <p:sp>
                <p:nvSpPr>
                  <p:cNvPr id="20532"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61"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46" name="Text Box 54"/>
              <p:cNvSpPr txBox="1">
                <a:spLocks noChangeArrowheads="1"/>
              </p:cNvSpPr>
              <p:nvPr/>
            </p:nvSpPr>
            <p:spPr bwMode="auto">
              <a:xfrm rot="3850965">
                <a:off x="27" y="1300"/>
                <a:ext cx="1523" cy="233"/>
              </a:xfrm>
              <a:prstGeom prst="rect">
                <a:avLst/>
              </a:prstGeom>
              <a:noFill/>
              <a:ln w="9525">
                <a:noFill/>
                <a:miter lim="800000"/>
                <a:headEnd/>
                <a:tailEnd/>
              </a:ln>
            </p:spPr>
            <p:txBody>
              <a:bodyPr wrap="none">
                <a:spAutoFit/>
              </a:bodyPr>
              <a:lstStyle/>
              <a:p>
                <a:pPr eaLnBrk="0" hangingPunct="0"/>
                <a:r>
                  <a:rPr lang="zh-CN" altLang="en-US" b="1" dirty="0">
                    <a:latin typeface="黑体" pitchFamily="49" charset="-122"/>
                    <a:ea typeface="黑体" pitchFamily="49" charset="-122"/>
                  </a:rPr>
                  <a:t>淘宝 团购 订票</a:t>
                </a:r>
                <a:endParaRPr lang="en-US" altLang="zh-CN" b="1" dirty="0">
                  <a:latin typeface="黑体" pitchFamily="49" charset="-122"/>
                  <a:ea typeface="黑体" pitchFamily="49" charset="-122"/>
                </a:endParaRPr>
              </a:p>
            </p:txBody>
          </p:sp>
          <p:sp>
            <p:nvSpPr>
              <p:cNvPr id="8247" name="Text Box 55"/>
              <p:cNvSpPr txBox="1">
                <a:spLocks noChangeArrowheads="1"/>
              </p:cNvSpPr>
              <p:nvPr/>
            </p:nvSpPr>
            <p:spPr bwMode="auto">
              <a:xfrm rot="3925970">
                <a:off x="372" y="991"/>
                <a:ext cx="1189"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大众最广泛的应用</a:t>
                </a:r>
                <a:endParaRPr lang="en-US" altLang="zh-CN" sz="1200" b="1" dirty="0">
                  <a:solidFill>
                    <a:srgbClr val="FFFFFF"/>
                  </a:solidFill>
                  <a:ea typeface="宋体" pitchFamily="2" charset="-122"/>
                </a:endParaRPr>
              </a:p>
            </p:txBody>
          </p:sp>
          <p:sp>
            <p:nvSpPr>
              <p:cNvPr id="20536" name="Oval 56"/>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37" name="Oval 57"/>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38" name="Oval 58"/>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39" name="Oval 59"/>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40" name="Oval 60"/>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15" name="Group 61"/>
              <p:cNvGrpSpPr>
                <a:grpSpLocks/>
              </p:cNvGrpSpPr>
              <p:nvPr/>
            </p:nvGrpSpPr>
            <p:grpSpPr bwMode="auto">
              <a:xfrm>
                <a:off x="111" y="110"/>
                <a:ext cx="687" cy="697"/>
                <a:chOff x="0" y="0"/>
                <a:chExt cx="1252" cy="1252"/>
              </a:xfrm>
            </p:grpSpPr>
            <p:sp>
              <p:nvSpPr>
                <p:cNvPr id="8254" name="Oval 62"/>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5" name="Oval 63"/>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6" name="Oval 64"/>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7" name="Oval 65"/>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44" name="Text Box 87"/>
            <p:cNvSpPr txBox="1">
              <a:spLocks noChangeArrowheads="1"/>
            </p:cNvSpPr>
            <p:nvPr/>
          </p:nvSpPr>
          <p:spPr bwMode="auto">
            <a:xfrm>
              <a:off x="2571736" y="2988231"/>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网上购物</a:t>
              </a:r>
              <a:endParaRPr lang="en-US" altLang="zh-CN" sz="1600" dirty="0">
                <a:solidFill>
                  <a:srgbClr val="080808"/>
                </a:solidFill>
                <a:latin typeface="黑体" pitchFamily="49" charset="-122"/>
                <a:ea typeface="黑体" pitchFamily="49" charset="-122"/>
              </a:endParaRPr>
            </a:p>
          </p:txBody>
        </p:sp>
      </p:grpSp>
      <p:grpSp>
        <p:nvGrpSpPr>
          <p:cNvPr id="16" name="组合 92"/>
          <p:cNvGrpSpPr>
            <a:grpSpLocks/>
          </p:cNvGrpSpPr>
          <p:nvPr/>
        </p:nvGrpSpPr>
        <p:grpSpPr bwMode="auto">
          <a:xfrm>
            <a:off x="4495801" y="1793081"/>
            <a:ext cx="1903413" cy="2715816"/>
            <a:chOff x="4495800" y="2390775"/>
            <a:chExt cx="1903413" cy="3621088"/>
          </a:xfrm>
        </p:grpSpPr>
        <p:grpSp>
          <p:nvGrpSpPr>
            <p:cNvPr id="17" name="Group 25"/>
            <p:cNvGrpSpPr>
              <a:grpSpLocks/>
            </p:cNvGrpSpPr>
            <p:nvPr/>
          </p:nvGrpSpPr>
          <p:grpSpPr bwMode="auto">
            <a:xfrm>
              <a:off x="4495800" y="2390775"/>
              <a:ext cx="1903413" cy="3621088"/>
              <a:chOff x="0" y="-55"/>
              <a:chExt cx="1199" cy="2281"/>
            </a:xfrm>
          </p:grpSpPr>
          <p:grpSp>
            <p:nvGrpSpPr>
              <p:cNvPr id="18" name="Group 26"/>
              <p:cNvGrpSpPr>
                <a:grpSpLocks/>
              </p:cNvGrpSpPr>
              <p:nvPr/>
            </p:nvGrpSpPr>
            <p:grpSpPr bwMode="auto">
              <a:xfrm rot="3877067">
                <a:off x="103" y="1057"/>
                <a:ext cx="1577" cy="614"/>
                <a:chOff x="0" y="0"/>
                <a:chExt cx="1832" cy="713"/>
              </a:xfrm>
            </p:grpSpPr>
            <p:grpSp>
              <p:nvGrpSpPr>
                <p:cNvPr id="19" name="Group 27"/>
                <p:cNvGrpSpPr>
                  <a:grpSpLocks/>
                </p:cNvGrpSpPr>
                <p:nvPr/>
              </p:nvGrpSpPr>
              <p:grpSpPr bwMode="auto">
                <a:xfrm>
                  <a:off x="0" y="305"/>
                  <a:ext cx="1832" cy="408"/>
                  <a:chOff x="0" y="0"/>
                  <a:chExt cx="1832" cy="408"/>
                </a:xfrm>
              </p:grpSpPr>
              <p:sp>
                <p:nvSpPr>
                  <p:cNvPr id="8241" name="未知"/>
                  <p:cNvSpPr>
                    <a:spLocks/>
                  </p:cNvSpPr>
                  <p:nvPr/>
                </p:nvSpPr>
                <p:spPr bwMode="auto">
                  <a:xfrm>
                    <a:off x="0" y="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42"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20" name="Group 30"/>
                <p:cNvGrpSpPr>
                  <a:grpSpLocks/>
                </p:cNvGrpSpPr>
                <p:nvPr/>
              </p:nvGrpSpPr>
              <p:grpSpPr bwMode="auto">
                <a:xfrm flipV="1">
                  <a:off x="0" y="0"/>
                  <a:ext cx="1406" cy="313"/>
                  <a:chOff x="0" y="0"/>
                  <a:chExt cx="1832" cy="408"/>
                </a:xfrm>
              </p:grpSpPr>
              <p:sp>
                <p:nvSpPr>
                  <p:cNvPr id="11"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40"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25" name="Text Box 33"/>
              <p:cNvSpPr txBox="1">
                <a:spLocks noChangeArrowheads="1"/>
              </p:cNvSpPr>
              <p:nvPr/>
            </p:nvSpPr>
            <p:spPr bwMode="auto">
              <a:xfrm rot="3925970">
                <a:off x="21" y="1318"/>
                <a:ext cx="1583" cy="233"/>
              </a:xfrm>
              <a:prstGeom prst="rect">
                <a:avLst/>
              </a:prstGeom>
              <a:noFill/>
              <a:ln w="9525">
                <a:noFill/>
                <a:miter lim="800000"/>
                <a:headEnd/>
                <a:tailEnd/>
              </a:ln>
            </p:spPr>
            <p:txBody>
              <a:bodyPr wrap="square">
                <a:spAutoFit/>
              </a:bodyPr>
              <a:lstStyle/>
              <a:p>
                <a:pPr eaLnBrk="0" hangingPunct="0"/>
                <a:r>
                  <a:rPr lang="zh-CN" altLang="en-US" b="1" dirty="0">
                    <a:latin typeface="黑体" pitchFamily="49" charset="-122"/>
                    <a:ea typeface="黑体" pitchFamily="49" charset="-122"/>
                  </a:rPr>
                  <a:t>第三方</a:t>
                </a:r>
                <a:r>
                  <a:rPr lang="zh-CN" altLang="en-US" b="1" dirty="0" smtClean="0">
                    <a:latin typeface="黑体" pitchFamily="49" charset="-122"/>
                    <a:ea typeface="黑体" pitchFamily="49" charset="-122"/>
                  </a:rPr>
                  <a:t>支付平台</a:t>
                </a:r>
                <a:endParaRPr lang="en-US" altLang="zh-CN" b="1" dirty="0">
                  <a:latin typeface="黑体" pitchFamily="49" charset="-122"/>
                  <a:ea typeface="黑体" pitchFamily="49" charset="-122"/>
                </a:endParaRPr>
              </a:p>
            </p:txBody>
          </p:sp>
          <p:sp>
            <p:nvSpPr>
              <p:cNvPr id="8226" name="Text Box 34"/>
              <p:cNvSpPr txBox="1">
                <a:spLocks noChangeArrowheads="1"/>
              </p:cNvSpPr>
              <p:nvPr/>
            </p:nvSpPr>
            <p:spPr bwMode="auto">
              <a:xfrm rot="3925970">
                <a:off x="307" y="993"/>
                <a:ext cx="1318"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网络营销的重要环节</a:t>
                </a:r>
                <a:endParaRPr lang="en-US" altLang="zh-CN" sz="1200" b="1" dirty="0">
                  <a:solidFill>
                    <a:srgbClr val="FFFFFF"/>
                  </a:solidFill>
                  <a:ea typeface="宋体" pitchFamily="2" charset="-122"/>
                </a:endParaRPr>
              </a:p>
            </p:txBody>
          </p:sp>
          <p:sp>
            <p:nvSpPr>
              <p:cNvPr id="20515" name="Oval 35"/>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16" name="Oval 36"/>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17" name="Oval 37"/>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18" name="Oval 38"/>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19" name="Oval 39"/>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21" name="Group 40"/>
              <p:cNvGrpSpPr>
                <a:grpSpLocks/>
              </p:cNvGrpSpPr>
              <p:nvPr/>
            </p:nvGrpSpPr>
            <p:grpSpPr bwMode="auto">
              <a:xfrm>
                <a:off x="111" y="110"/>
                <a:ext cx="687" cy="697"/>
                <a:chOff x="0" y="0"/>
                <a:chExt cx="1252" cy="1252"/>
              </a:xfrm>
            </p:grpSpPr>
            <p:sp>
              <p:nvSpPr>
                <p:cNvPr id="8233" name="Oval 41"/>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34" name="Oval 42"/>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35" name="Oval 43"/>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36" name="Oval 44"/>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23" name="Text Box 88"/>
            <p:cNvSpPr txBox="1">
              <a:spLocks noChangeArrowheads="1"/>
            </p:cNvSpPr>
            <p:nvPr/>
          </p:nvSpPr>
          <p:spPr bwMode="auto">
            <a:xfrm>
              <a:off x="4643438" y="2988231"/>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网上支付</a:t>
              </a:r>
              <a:endParaRPr lang="en-US" altLang="zh-CN" sz="1600" dirty="0">
                <a:solidFill>
                  <a:srgbClr val="080808"/>
                </a:solidFill>
                <a:latin typeface="黑体" pitchFamily="49" charset="-122"/>
                <a:ea typeface="黑体" pitchFamily="49" charset="-122"/>
              </a:endParaRPr>
            </a:p>
          </p:txBody>
        </p:sp>
      </p:grpSp>
      <p:sp>
        <p:nvSpPr>
          <p:cNvPr id="8200" name="Rectangle 90"/>
          <p:cNvSpPr>
            <a:spLocks noChangeArrowheads="1"/>
          </p:cNvSpPr>
          <p:nvPr/>
        </p:nvSpPr>
        <p:spPr bwMode="auto">
          <a:xfrm>
            <a:off x="500063" y="1232298"/>
            <a:ext cx="5867400" cy="430887"/>
          </a:xfrm>
          <a:prstGeom prst="rect">
            <a:avLst/>
          </a:prstGeom>
          <a:noFill/>
          <a:ln w="9525">
            <a:noFill/>
            <a:miter lim="800000"/>
            <a:headEnd/>
            <a:tailEnd/>
          </a:ln>
        </p:spPr>
        <p:txBody>
          <a:bodyPr>
            <a:spAutoFit/>
          </a:bodyPr>
          <a:lstStyle/>
          <a:p>
            <a:pPr eaLnBrk="0" hangingPunct="0">
              <a:lnSpc>
                <a:spcPct val="110000"/>
              </a:lnSpc>
            </a:pPr>
            <a:r>
              <a:rPr lang="zh-CN" altLang="en-US" sz="2000" b="1">
                <a:latin typeface="仿宋" pitchFamily="49" charset="-122"/>
                <a:ea typeface="仿宋" pitchFamily="49" charset="-122"/>
              </a:rPr>
              <a:t>电子商务可提供网上交易和管理等全过程的服务。</a:t>
            </a:r>
            <a:endParaRPr lang="en-US" altLang="zh-CN" sz="2000" b="1">
              <a:ea typeface="宋体" pitchFamily="2" charset="-122"/>
            </a:endParaRPr>
          </a:p>
        </p:txBody>
      </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8" name="Rectangle 48"/>
          <p:cNvSpPr>
            <a:spLocks noGrp="1" noChangeArrowheads="1"/>
          </p:cNvSpPr>
          <p:nvPr>
            <p:ph type="title"/>
          </p:nvPr>
        </p:nvSpPr>
        <p:spPr>
          <a:xfrm>
            <a:off x="457200" y="244079"/>
            <a:ext cx="8229600" cy="695325"/>
          </a:xfrm>
        </p:spPr>
        <p:txBody>
          <a:bodyPr/>
          <a:lstStyle/>
          <a:p>
            <a:pPr eaLnBrk="1" hangingPunct="1">
              <a:defRPr/>
            </a:pPr>
            <a:r>
              <a:rPr lang="zh-CN" altLang="en-US" dirty="0" smtClean="0"/>
              <a:t>第三方支付平台</a:t>
            </a:r>
            <a:endParaRPr lang="en-US" altLang="zh-CN" dirty="0" smtClean="0">
              <a:ea typeface="宋体" pitchFamily="2" charset="-122"/>
            </a:endParaRPr>
          </a:p>
        </p:txBody>
      </p:sp>
      <p:pic>
        <p:nvPicPr>
          <p:cNvPr id="48" name="图片 47" descr="14c70fd2045d4d0685f936f799c4dc35.png"/>
          <p:cNvPicPr>
            <a:picLocks noChangeAspect="1"/>
          </p:cNvPicPr>
          <p:nvPr/>
        </p:nvPicPr>
        <p:blipFill>
          <a:blip r:embed="rId2" cstate="print"/>
          <a:stretch>
            <a:fillRect/>
          </a:stretch>
        </p:blipFill>
        <p:spPr>
          <a:xfrm>
            <a:off x="1633619" y="3494139"/>
            <a:ext cx="1625397" cy="1219048"/>
          </a:xfrm>
          <a:prstGeom prst="rect">
            <a:avLst/>
          </a:prstGeom>
        </p:spPr>
      </p:pic>
      <p:grpSp>
        <p:nvGrpSpPr>
          <p:cNvPr id="2" name="组合 48"/>
          <p:cNvGrpSpPr/>
          <p:nvPr/>
        </p:nvGrpSpPr>
        <p:grpSpPr>
          <a:xfrm>
            <a:off x="3728853" y="3576277"/>
            <a:ext cx="4643249" cy="1340110"/>
            <a:chOff x="3194477" y="4768369"/>
            <a:chExt cx="4643249" cy="1786813"/>
          </a:xfrm>
        </p:grpSpPr>
        <p:pic>
          <p:nvPicPr>
            <p:cNvPr id="50" name="图片 49" descr="01300537903896137002471038538.jpg"/>
            <p:cNvPicPr>
              <a:picLocks noChangeAspect="1"/>
            </p:cNvPicPr>
            <p:nvPr/>
          </p:nvPicPr>
          <p:blipFill>
            <a:blip r:embed="rId3" cstate="print"/>
            <a:stretch>
              <a:fillRect/>
            </a:stretch>
          </p:blipFill>
          <p:spPr>
            <a:xfrm>
              <a:off x="6068291" y="4768369"/>
              <a:ext cx="1751858" cy="984544"/>
            </a:xfrm>
            <a:prstGeom prst="rect">
              <a:avLst/>
            </a:prstGeom>
          </p:spPr>
        </p:pic>
        <p:sp>
          <p:nvSpPr>
            <p:cNvPr id="51" name="右箭头 50"/>
            <p:cNvSpPr/>
            <p:nvPr/>
          </p:nvSpPr>
          <p:spPr>
            <a:xfrm>
              <a:off x="3194477" y="5118265"/>
              <a:ext cx="2327549" cy="665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itchFamily="49" charset="-122"/>
                  <a:ea typeface="黑体" pitchFamily="49" charset="-122"/>
                </a:rPr>
                <a:t>网上支付</a:t>
              </a:r>
              <a:endParaRPr lang="zh-CN" altLang="en-US" sz="1400" dirty="0">
                <a:latin typeface="黑体" pitchFamily="49" charset="-122"/>
                <a:ea typeface="黑体" pitchFamily="49" charset="-122"/>
              </a:endParaRPr>
            </a:p>
          </p:txBody>
        </p:sp>
        <p:sp>
          <p:nvSpPr>
            <p:cNvPr id="52" name="圆角矩形标注 51"/>
            <p:cNvSpPr/>
            <p:nvPr/>
          </p:nvSpPr>
          <p:spPr>
            <a:xfrm>
              <a:off x="6068320" y="6044542"/>
              <a:ext cx="1769406" cy="510640"/>
            </a:xfrm>
            <a:prstGeom prst="wedgeRoundRectCallout">
              <a:avLst>
                <a:gd name="adj1" fmla="val -13630"/>
                <a:gd name="adj2" fmla="val -1188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itchFamily="49" charset="-122"/>
                  <a:ea typeface="黑体" pitchFamily="49" charset="-122"/>
                </a:rPr>
                <a:t>第三方支付平台</a:t>
              </a:r>
              <a:endParaRPr lang="zh-CN" altLang="en-US" sz="1400" dirty="0">
                <a:latin typeface="黑体" pitchFamily="49" charset="-122"/>
                <a:ea typeface="黑体" pitchFamily="49" charset="-122"/>
              </a:endParaRPr>
            </a:p>
          </p:txBody>
        </p:sp>
      </p:grpSp>
      <p:grpSp>
        <p:nvGrpSpPr>
          <p:cNvPr id="3" name="组合 52"/>
          <p:cNvGrpSpPr/>
          <p:nvPr/>
        </p:nvGrpSpPr>
        <p:grpSpPr>
          <a:xfrm>
            <a:off x="7089569" y="1111619"/>
            <a:ext cx="1743705" cy="1612299"/>
            <a:chOff x="7089568" y="1482159"/>
            <a:chExt cx="1743705" cy="2149732"/>
          </a:xfrm>
        </p:grpSpPr>
        <p:pic>
          <p:nvPicPr>
            <p:cNvPr id="54" name="图片 53" descr="1011413M5-0副本.png"/>
            <p:cNvPicPr>
              <a:picLocks noChangeAspect="1"/>
            </p:cNvPicPr>
            <p:nvPr/>
          </p:nvPicPr>
          <p:blipFill>
            <a:blip r:embed="rId4" cstate="print"/>
            <a:stretch>
              <a:fillRect/>
            </a:stretch>
          </p:blipFill>
          <p:spPr>
            <a:xfrm>
              <a:off x="7089568" y="1482159"/>
              <a:ext cx="1241861" cy="1528158"/>
            </a:xfrm>
            <a:prstGeom prst="rect">
              <a:avLst/>
            </a:prstGeom>
          </p:spPr>
        </p:pic>
        <p:sp>
          <p:nvSpPr>
            <p:cNvPr id="55" name="圆角矩形标注 54"/>
            <p:cNvSpPr/>
            <p:nvPr/>
          </p:nvSpPr>
          <p:spPr>
            <a:xfrm>
              <a:off x="8003968" y="3121251"/>
              <a:ext cx="829305" cy="510640"/>
            </a:xfrm>
            <a:prstGeom prst="wedgeRoundRectCallout">
              <a:avLst>
                <a:gd name="adj1" fmla="val -53725"/>
                <a:gd name="adj2" fmla="val -1374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itchFamily="49" charset="-122"/>
                  <a:ea typeface="黑体" pitchFamily="49" charset="-122"/>
                </a:rPr>
                <a:t>商家</a:t>
              </a:r>
              <a:endParaRPr lang="zh-CN" altLang="en-US" sz="1400" dirty="0">
                <a:latin typeface="黑体" pitchFamily="49" charset="-122"/>
                <a:ea typeface="黑体" pitchFamily="49" charset="-122"/>
              </a:endParaRPr>
            </a:p>
          </p:txBody>
        </p:sp>
      </p:grpSp>
      <p:cxnSp>
        <p:nvCxnSpPr>
          <p:cNvPr id="56" name="直接箭头连接符 55"/>
          <p:cNvCxnSpPr/>
          <p:nvPr/>
        </p:nvCxnSpPr>
        <p:spPr>
          <a:xfrm rot="10800000" flipV="1">
            <a:off x="3776354" y="2173184"/>
            <a:ext cx="3111337" cy="1389414"/>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pic>
        <p:nvPicPr>
          <p:cNvPr id="57" name="图片 56" descr="u=200937600,1624012266&amp;fm=21&amp;gp=0.png"/>
          <p:cNvPicPr>
            <a:picLocks noChangeAspect="1"/>
          </p:cNvPicPr>
          <p:nvPr/>
        </p:nvPicPr>
        <p:blipFill>
          <a:blip r:embed="rId5" cstate="print"/>
          <a:stretch>
            <a:fillRect/>
          </a:stretch>
        </p:blipFill>
        <p:spPr>
          <a:xfrm>
            <a:off x="6970816" y="1529691"/>
            <a:ext cx="917121" cy="687841"/>
          </a:xfrm>
          <a:prstGeom prst="rect">
            <a:avLst/>
          </a:prstGeom>
        </p:spPr>
      </p:pic>
      <p:sp>
        <p:nvSpPr>
          <p:cNvPr id="58" name="上箭头 57"/>
          <p:cNvSpPr/>
          <p:nvPr/>
        </p:nvSpPr>
        <p:spPr>
          <a:xfrm>
            <a:off x="7077689" y="2369128"/>
            <a:ext cx="451262" cy="10954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itchFamily="49" charset="-122"/>
                <a:ea typeface="黑体" pitchFamily="49" charset="-122"/>
              </a:rPr>
              <a:t>货</a:t>
            </a:r>
            <a:endParaRPr lang="en-US" altLang="zh-CN" sz="1400" dirty="0" smtClean="0">
              <a:latin typeface="黑体" pitchFamily="49" charset="-122"/>
              <a:ea typeface="黑体" pitchFamily="49" charset="-122"/>
            </a:endParaRPr>
          </a:p>
          <a:p>
            <a:pPr algn="ctr"/>
            <a:r>
              <a:rPr lang="zh-CN" altLang="en-US" sz="1400" dirty="0" smtClean="0">
                <a:latin typeface="黑体" pitchFamily="49" charset="-122"/>
                <a:ea typeface="黑体" pitchFamily="49" charset="-122"/>
              </a:rPr>
              <a:t>款</a:t>
            </a:r>
            <a:endParaRPr lang="zh-CN" altLang="en-US" sz="1400" dirty="0">
              <a:latin typeface="黑体" pitchFamily="49" charset="-122"/>
              <a:ea typeface="黑体" pitchFamily="49" charset="-122"/>
            </a:endParaRPr>
          </a:p>
        </p:txBody>
      </p:sp>
      <p:sp>
        <p:nvSpPr>
          <p:cNvPr id="36" name="TextBox 35"/>
          <p:cNvSpPr txBox="1"/>
          <p:nvPr/>
        </p:nvSpPr>
        <p:spPr>
          <a:xfrm>
            <a:off x="1219750" y="1116870"/>
            <a:ext cx="6626431" cy="34163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70C0"/>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zh-CN" altLang="en-US" sz="2400" dirty="0" smtClean="0">
                <a:solidFill>
                  <a:srgbClr val="0070C0"/>
                </a:solidFill>
                <a:latin typeface="黑体" pitchFamily="49" charset="-122"/>
                <a:ea typeface="黑体" pitchFamily="49" charset="-122"/>
              </a:rPr>
              <a:t>    在缺乏有效信用体系的网络交易环境中，</a:t>
            </a:r>
            <a:r>
              <a:rPr lang="zh-CN" altLang="en-US" sz="2400" dirty="0" smtClean="0">
                <a:solidFill>
                  <a:srgbClr val="C00000"/>
                </a:solidFill>
                <a:latin typeface="黑体" pitchFamily="49" charset="-122"/>
                <a:ea typeface="黑体" pitchFamily="49" charset="-122"/>
              </a:rPr>
              <a:t>第三方支付</a:t>
            </a:r>
            <a:r>
              <a:rPr lang="zh-CN" altLang="en-US" sz="2400" dirty="0" smtClean="0">
                <a:solidFill>
                  <a:srgbClr val="0070C0"/>
                </a:solidFill>
                <a:latin typeface="黑体" pitchFamily="49" charset="-122"/>
                <a:ea typeface="黑体" pitchFamily="49" charset="-122"/>
              </a:rPr>
              <a:t>模式的推出，在一定程度上解决了网上银行支付方式不能对交易双方进行约束和监督，以及在整个交易过程中，货物质量、交易诚信、退换要求等方面无法得到可靠的保证，交易欺诈广泛存在等问题。</a:t>
            </a:r>
            <a:endParaRPr lang="zh-CN" altLang="en-US" sz="2400" dirty="0">
              <a:solidFill>
                <a:srgbClr val="0070C0"/>
              </a:solidFill>
              <a:latin typeface="黑体" pitchFamily="49" charset="-122"/>
              <a:ea typeface="黑体" pitchFamily="49"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0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3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2000"/>
                                        <p:tgtEl>
                                          <p:spTgt spid="57"/>
                                        </p:tgtEl>
                                      </p:cBhvr>
                                    </p:animEffect>
                                  </p:childTnLst>
                                </p:cTn>
                              </p:par>
                            </p:childTnLst>
                          </p:cTn>
                        </p:par>
                        <p:par>
                          <p:cTn id="21" fill="hold">
                            <p:stCondLst>
                              <p:cond delay="2000"/>
                            </p:stCondLst>
                            <p:childTnLst>
                              <p:par>
                                <p:cTn id="22" presetID="0" presetClass="path" presetSubtype="0" accel="50000" decel="50000" fill="hold" nodeType="afterEffect">
                                  <p:stCondLst>
                                    <p:cond delay="0"/>
                                  </p:stCondLst>
                                  <p:childTnLst>
                                    <p:animMotion origin="layout" path="M -3.61111E-6 1.68363E-6 L -0.45052 0.35477 " pathEditMode="relative" ptsTypes="AA">
                                      <p:cBhvr>
                                        <p:cTn id="23" dur="2000" fill="hold"/>
                                        <p:tgtEl>
                                          <p:spTgt spid="57"/>
                                        </p:tgtEl>
                                        <p:attrNameLst>
                                          <p:attrName>ppt_x</p:attrName>
                                          <p:attrName>ppt_y</p:attrName>
                                        </p:attrNameLst>
                                      </p:cBhvr>
                                    </p:animMotion>
                                  </p:childTnLst>
                                </p:cTn>
                              </p:par>
                              <p:par>
                                <p:cTn id="24" presetID="22" presetClass="entr" presetSubtype="2" fill="hold" nodeType="withEffect">
                                  <p:stCondLst>
                                    <p:cond delay="500"/>
                                  </p:stCondLst>
                                  <p:childTnLst>
                                    <p:set>
                                      <p:cBhvr>
                                        <p:cTn id="25" dur="1" fill="hold">
                                          <p:stCondLst>
                                            <p:cond delay="0"/>
                                          </p:stCondLst>
                                        </p:cTn>
                                        <p:tgtEl>
                                          <p:spTgt spid="56"/>
                                        </p:tgtEl>
                                        <p:attrNameLst>
                                          <p:attrName>style.visibility</p:attrName>
                                        </p:attrNameLst>
                                      </p:cBhvr>
                                      <p:to>
                                        <p:strVal val="visible"/>
                                      </p:to>
                                    </p:set>
                                    <p:animEffect transition="in" filter="wipe(right)">
                                      <p:cBhvr>
                                        <p:cTn id="26" dur="20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down)">
                                      <p:cBhvr>
                                        <p:cTn id="31" dur="500"/>
                                        <p:tgtEl>
                                          <p:spTgt spid="58"/>
                                        </p:tgtEl>
                                      </p:cBhvr>
                                    </p:animEffect>
                                  </p:childTnLst>
                                </p:cTn>
                              </p:par>
                            </p:childTnLst>
                          </p:cTn>
                        </p:par>
                        <p:par>
                          <p:cTn id="32" fill="hold">
                            <p:stCondLst>
                              <p:cond delay="500"/>
                            </p:stCondLst>
                            <p:childTnLst>
                              <p:par>
                                <p:cTn id="33" presetID="27" presetClass="emph" presetSubtype="0" fill="hold" grpId="1" nodeType="afterEffect">
                                  <p:stCondLst>
                                    <p:cond delay="0"/>
                                  </p:stCondLst>
                                  <p:childTnLst>
                                    <p:animClr clrSpc="rgb">
                                      <p:cBhvr override="childStyle">
                                        <p:cTn id="34" dur="250" autoRev="1" fill="hold"/>
                                        <p:tgtEl>
                                          <p:spTgt spid="58"/>
                                        </p:tgtEl>
                                        <p:attrNameLst>
                                          <p:attrName>style.color</p:attrName>
                                        </p:attrNameLst>
                                      </p:cBhvr>
                                      <p:to>
                                        <a:schemeClr val="bg1"/>
                                      </p:to>
                                    </p:animClr>
                                    <p:animClr clrSpc="rgb">
                                      <p:cBhvr>
                                        <p:cTn id="35" dur="250" autoRev="1" fill="hold"/>
                                        <p:tgtEl>
                                          <p:spTgt spid="58"/>
                                        </p:tgtEl>
                                        <p:attrNameLst>
                                          <p:attrName>fillcolor</p:attrName>
                                        </p:attrNameLst>
                                      </p:cBhvr>
                                      <p:to>
                                        <a:schemeClr val="bg1"/>
                                      </p:to>
                                    </p:animClr>
                                    <p:set>
                                      <p:cBhvr>
                                        <p:cTn id="36" dur="250" autoRev="1" fill="hold"/>
                                        <p:tgtEl>
                                          <p:spTgt spid="58"/>
                                        </p:tgtEl>
                                        <p:attrNameLst>
                                          <p:attrName>fill.type</p:attrName>
                                        </p:attrNameLst>
                                      </p:cBhvr>
                                      <p:to>
                                        <p:strVal val="solid"/>
                                      </p:to>
                                    </p:set>
                                    <p:set>
                                      <p:cBhvr>
                                        <p:cTn id="37" dur="250" autoRev="1" fill="hold"/>
                                        <p:tgtEl>
                                          <p:spTgt spid="58"/>
                                        </p:tgtEl>
                                        <p:attrNameLst>
                                          <p:attrName>fill.on</p:attrName>
                                        </p:attrNameLst>
                                      </p:cBhvr>
                                      <p:to>
                                        <p:strVal val="true"/>
                                      </p:to>
                                    </p:set>
                                  </p:childTnLst>
                                </p:cTn>
                              </p:par>
                            </p:childTnLst>
                          </p:cTn>
                        </p:par>
                        <p:par>
                          <p:cTn id="38" fill="hold">
                            <p:stCondLst>
                              <p:cond delay="1000"/>
                            </p:stCondLst>
                            <p:childTnLst>
                              <p:par>
                                <p:cTn id="39" presetID="27" presetClass="emph" presetSubtype="0" fill="hold" grpId="2" nodeType="afterEffect">
                                  <p:stCondLst>
                                    <p:cond delay="0"/>
                                  </p:stCondLst>
                                  <p:childTnLst>
                                    <p:animClr clrSpc="rgb">
                                      <p:cBhvr override="childStyle">
                                        <p:cTn id="40" dur="250" autoRev="1" fill="hold"/>
                                        <p:tgtEl>
                                          <p:spTgt spid="58"/>
                                        </p:tgtEl>
                                        <p:attrNameLst>
                                          <p:attrName>style.color</p:attrName>
                                        </p:attrNameLst>
                                      </p:cBhvr>
                                      <p:to>
                                        <a:schemeClr val="bg1"/>
                                      </p:to>
                                    </p:animClr>
                                    <p:animClr clrSpc="rgb">
                                      <p:cBhvr>
                                        <p:cTn id="41" dur="250" autoRev="1" fill="hold"/>
                                        <p:tgtEl>
                                          <p:spTgt spid="58"/>
                                        </p:tgtEl>
                                        <p:attrNameLst>
                                          <p:attrName>fillcolor</p:attrName>
                                        </p:attrNameLst>
                                      </p:cBhvr>
                                      <p:to>
                                        <a:schemeClr val="bg1"/>
                                      </p:to>
                                    </p:animClr>
                                    <p:set>
                                      <p:cBhvr>
                                        <p:cTn id="42" dur="250" autoRev="1" fill="hold"/>
                                        <p:tgtEl>
                                          <p:spTgt spid="58"/>
                                        </p:tgtEl>
                                        <p:attrNameLst>
                                          <p:attrName>fill.type</p:attrName>
                                        </p:attrNameLst>
                                      </p:cBhvr>
                                      <p:to>
                                        <p:strVal val="solid"/>
                                      </p:to>
                                    </p:set>
                                    <p:set>
                                      <p:cBhvr>
                                        <p:cTn id="43" dur="250" autoRev="1" fill="hold"/>
                                        <p:tgtEl>
                                          <p:spTgt spid="58"/>
                                        </p:tgtEl>
                                        <p:attrNameLst>
                                          <p:attrName>fill.on</p:attrName>
                                        </p:attrNameLst>
                                      </p:cBhvr>
                                      <p:to>
                                        <p:strVal val="true"/>
                                      </p:to>
                                    </p:set>
                                  </p:childTnLst>
                                </p:cTn>
                              </p:par>
                            </p:childTnLst>
                          </p:cTn>
                        </p:par>
                        <p:par>
                          <p:cTn id="44" fill="hold">
                            <p:stCondLst>
                              <p:cond delay="1500"/>
                            </p:stCondLst>
                            <p:childTnLst>
                              <p:par>
                                <p:cTn id="45" presetID="27" presetClass="emph" presetSubtype="0" fill="hold" grpId="3" nodeType="afterEffect">
                                  <p:stCondLst>
                                    <p:cond delay="0"/>
                                  </p:stCondLst>
                                  <p:childTnLst>
                                    <p:animClr clrSpc="rgb">
                                      <p:cBhvr override="childStyle">
                                        <p:cTn id="46" dur="250" autoRev="1" fill="hold"/>
                                        <p:tgtEl>
                                          <p:spTgt spid="58"/>
                                        </p:tgtEl>
                                        <p:attrNameLst>
                                          <p:attrName>style.color</p:attrName>
                                        </p:attrNameLst>
                                      </p:cBhvr>
                                      <p:to>
                                        <a:schemeClr val="bg1"/>
                                      </p:to>
                                    </p:animClr>
                                    <p:animClr clrSpc="rgb">
                                      <p:cBhvr>
                                        <p:cTn id="47" dur="250" autoRev="1" fill="hold"/>
                                        <p:tgtEl>
                                          <p:spTgt spid="58"/>
                                        </p:tgtEl>
                                        <p:attrNameLst>
                                          <p:attrName>fillcolor</p:attrName>
                                        </p:attrNameLst>
                                      </p:cBhvr>
                                      <p:to>
                                        <a:schemeClr val="bg1"/>
                                      </p:to>
                                    </p:animClr>
                                    <p:set>
                                      <p:cBhvr>
                                        <p:cTn id="48" dur="250" autoRev="1" fill="hold"/>
                                        <p:tgtEl>
                                          <p:spTgt spid="58"/>
                                        </p:tgtEl>
                                        <p:attrNameLst>
                                          <p:attrName>fill.type</p:attrName>
                                        </p:attrNameLst>
                                      </p:cBhvr>
                                      <p:to>
                                        <p:strVal val="solid"/>
                                      </p:to>
                                    </p:set>
                                    <p:set>
                                      <p:cBhvr>
                                        <p:cTn id="49" dur="250" autoRev="1" fill="hold"/>
                                        <p:tgtEl>
                                          <p:spTgt spid="58"/>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58" grpId="2" animBg="1"/>
      <p:bldP spid="58" grpId="3"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0" y="2341960"/>
            <a:ext cx="9144000" cy="107156"/>
            <a:chOff x="0" y="0"/>
            <a:chExt cx="5760" cy="90"/>
          </a:xfrm>
        </p:grpSpPr>
        <p:sp>
          <p:nvSpPr>
            <p:cNvPr id="8285" name="Rectangle 3"/>
            <p:cNvSpPr>
              <a:spLocks noChangeArrowheads="1"/>
            </p:cNvSpPr>
            <p:nvPr/>
          </p:nvSpPr>
          <p:spPr bwMode="auto">
            <a:xfrm>
              <a:off x="0" y="0"/>
              <a:ext cx="5760" cy="90"/>
            </a:xfrm>
            <a:prstGeom prst="rect">
              <a:avLst/>
            </a:prstGeom>
            <a:gradFill rotWithShape="1">
              <a:gsLst>
                <a:gs pos="0">
                  <a:srgbClr val="5F5F5F"/>
                </a:gs>
                <a:gs pos="50000">
                  <a:srgbClr val="B6B6B6"/>
                </a:gs>
                <a:gs pos="100000">
                  <a:srgbClr val="5F5F5F"/>
                </a:gs>
              </a:gsLst>
              <a:lin ang="5400000" scaled="1"/>
            </a:gradFill>
            <a:ln w="9525">
              <a:noFill/>
              <a:miter lim="800000"/>
              <a:headEnd/>
              <a:tailEnd/>
            </a:ln>
          </p:spPr>
          <p:txBody>
            <a:bodyPr wrap="none" anchor="ctr"/>
            <a:lstStyle/>
            <a:p>
              <a:endParaRPr lang="zh-CN" altLang="en-US">
                <a:ea typeface="宋体" pitchFamily="2" charset="-122"/>
              </a:endParaRPr>
            </a:p>
          </p:txBody>
        </p:sp>
        <p:sp>
          <p:nvSpPr>
            <p:cNvPr id="8286" name="Rectangle 4"/>
            <p:cNvSpPr>
              <a:spLocks noChangeArrowheads="1"/>
            </p:cNvSpPr>
            <p:nvPr/>
          </p:nvSpPr>
          <p:spPr bwMode="auto">
            <a:xfrm>
              <a:off x="0" y="48"/>
              <a:ext cx="5760" cy="34"/>
            </a:xfrm>
            <a:prstGeom prst="rect">
              <a:avLst/>
            </a:prstGeom>
            <a:gradFill rotWithShape="1">
              <a:gsLst>
                <a:gs pos="0">
                  <a:srgbClr val="D9D9D9"/>
                </a:gs>
                <a:gs pos="100000">
                  <a:srgbClr val="808080"/>
                </a:gs>
              </a:gsLst>
              <a:lin ang="5400000" scaled="1"/>
            </a:gradFill>
            <a:ln w="9525">
              <a:noFill/>
              <a:miter lim="800000"/>
              <a:headEnd/>
              <a:tailEnd/>
            </a:ln>
          </p:spPr>
          <p:txBody>
            <a:bodyPr wrap="none" anchor="ctr"/>
            <a:lstStyle/>
            <a:p>
              <a:endParaRPr lang="zh-CN" altLang="en-US">
                <a:ea typeface="宋体" pitchFamily="2" charset="-122"/>
              </a:endParaRPr>
            </a:p>
          </p:txBody>
        </p:sp>
      </p:grpSp>
      <p:sp>
        <p:nvSpPr>
          <p:cNvPr id="20525" name="Rectangle 45"/>
          <p:cNvSpPr>
            <a:spLocks noGrp="1" noChangeArrowheads="1"/>
          </p:cNvSpPr>
          <p:nvPr>
            <p:ph type="title"/>
          </p:nvPr>
        </p:nvSpPr>
        <p:spPr/>
        <p:txBody>
          <a:bodyPr/>
          <a:lstStyle/>
          <a:p>
            <a:pPr eaLnBrk="1" hangingPunct="1">
              <a:defRPr/>
            </a:pPr>
            <a:r>
              <a:rPr lang="zh-CN" altLang="en-US" dirty="0" smtClean="0"/>
              <a:t>电子商务的作用</a:t>
            </a:r>
            <a:endParaRPr lang="en-US" altLang="zh-CN" dirty="0" smtClean="0">
              <a:ea typeface="宋体" pitchFamily="2" charset="-122"/>
            </a:endParaRPr>
          </a:p>
        </p:txBody>
      </p:sp>
      <p:grpSp>
        <p:nvGrpSpPr>
          <p:cNvPr id="7" name="组合 90"/>
          <p:cNvGrpSpPr>
            <a:grpSpLocks/>
          </p:cNvGrpSpPr>
          <p:nvPr/>
        </p:nvGrpSpPr>
        <p:grpSpPr bwMode="auto">
          <a:xfrm>
            <a:off x="457201" y="1793081"/>
            <a:ext cx="1903414" cy="2627710"/>
            <a:chOff x="457200" y="2390775"/>
            <a:chExt cx="1903414" cy="3503613"/>
          </a:xfrm>
        </p:grpSpPr>
        <p:grpSp>
          <p:nvGrpSpPr>
            <p:cNvPr id="8" name="Group 66"/>
            <p:cNvGrpSpPr>
              <a:grpSpLocks/>
            </p:cNvGrpSpPr>
            <p:nvPr/>
          </p:nvGrpSpPr>
          <p:grpSpPr bwMode="auto">
            <a:xfrm>
              <a:off x="457200" y="2390775"/>
              <a:ext cx="1903414" cy="3503613"/>
              <a:chOff x="0" y="-55"/>
              <a:chExt cx="1199" cy="2207"/>
            </a:xfrm>
          </p:grpSpPr>
          <p:grpSp>
            <p:nvGrpSpPr>
              <p:cNvPr id="10" name="Group 67"/>
              <p:cNvGrpSpPr>
                <a:grpSpLocks/>
              </p:cNvGrpSpPr>
              <p:nvPr/>
            </p:nvGrpSpPr>
            <p:grpSpPr bwMode="auto">
              <a:xfrm rot="3877067">
                <a:off x="103" y="1057"/>
                <a:ext cx="1577" cy="614"/>
                <a:chOff x="0" y="0"/>
                <a:chExt cx="1832" cy="712"/>
              </a:xfrm>
            </p:grpSpPr>
            <p:grpSp>
              <p:nvGrpSpPr>
                <p:cNvPr id="12" name="Group 68"/>
                <p:cNvGrpSpPr>
                  <a:grpSpLocks/>
                </p:cNvGrpSpPr>
                <p:nvPr/>
              </p:nvGrpSpPr>
              <p:grpSpPr bwMode="auto">
                <a:xfrm>
                  <a:off x="0" y="304"/>
                  <a:ext cx="1832" cy="408"/>
                  <a:chOff x="0" y="-1"/>
                  <a:chExt cx="1832" cy="408"/>
                </a:xfrm>
              </p:grpSpPr>
              <p:sp>
                <p:nvSpPr>
                  <p:cNvPr id="8283" name="未知"/>
                  <p:cNvSpPr>
                    <a:spLocks/>
                  </p:cNvSpPr>
                  <p:nvPr/>
                </p:nvSpPr>
                <p:spPr bwMode="auto">
                  <a:xfrm>
                    <a:off x="0" y="-1"/>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84"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13" name="Group 71"/>
                <p:cNvGrpSpPr>
                  <a:grpSpLocks/>
                </p:cNvGrpSpPr>
                <p:nvPr/>
              </p:nvGrpSpPr>
              <p:grpSpPr bwMode="auto">
                <a:xfrm flipV="1">
                  <a:off x="0" y="0"/>
                  <a:ext cx="1406" cy="313"/>
                  <a:chOff x="0" y="0"/>
                  <a:chExt cx="1832" cy="408"/>
                </a:xfrm>
              </p:grpSpPr>
              <p:sp>
                <p:nvSpPr>
                  <p:cNvPr id="20552"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82"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67" name="Text Box 74"/>
              <p:cNvSpPr txBox="1">
                <a:spLocks noChangeArrowheads="1"/>
              </p:cNvSpPr>
              <p:nvPr/>
            </p:nvSpPr>
            <p:spPr bwMode="auto">
              <a:xfrm rot="3925970">
                <a:off x="254" y="1171"/>
                <a:ext cx="936" cy="233"/>
              </a:xfrm>
              <a:prstGeom prst="rect">
                <a:avLst/>
              </a:prstGeom>
              <a:noFill/>
              <a:ln w="9525">
                <a:noFill/>
                <a:miter lim="800000"/>
                <a:headEnd/>
                <a:tailEnd/>
              </a:ln>
            </p:spPr>
            <p:txBody>
              <a:bodyPr wrap="none">
                <a:spAutoFit/>
              </a:bodyPr>
              <a:lstStyle/>
              <a:p>
                <a:pPr eaLnBrk="0" hangingPunct="0"/>
                <a:r>
                  <a:rPr lang="zh-CN" altLang="en-US" b="1" dirty="0">
                    <a:latin typeface="黑体" pitchFamily="49" charset="-122"/>
                    <a:ea typeface="黑体" pitchFamily="49" charset="-122"/>
                  </a:rPr>
                  <a:t>成本低廉</a:t>
                </a:r>
                <a:endParaRPr lang="en-US" altLang="zh-CN" b="1" dirty="0">
                  <a:latin typeface="黑体" pitchFamily="49" charset="-122"/>
                  <a:ea typeface="黑体" pitchFamily="49" charset="-122"/>
                </a:endParaRPr>
              </a:p>
            </p:txBody>
          </p:sp>
          <p:sp>
            <p:nvSpPr>
              <p:cNvPr id="8268" name="Text Box 75"/>
              <p:cNvSpPr txBox="1">
                <a:spLocks noChangeArrowheads="1"/>
              </p:cNvSpPr>
              <p:nvPr/>
            </p:nvSpPr>
            <p:spPr bwMode="auto">
              <a:xfrm rot="3925970">
                <a:off x="370" y="991"/>
                <a:ext cx="1189"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发布各类商业信息</a:t>
                </a:r>
                <a:endParaRPr lang="en-US" altLang="zh-CN" sz="1200" b="1" dirty="0">
                  <a:solidFill>
                    <a:srgbClr val="FFFFFF"/>
                  </a:solidFill>
                  <a:ea typeface="宋体" pitchFamily="2" charset="-122"/>
                </a:endParaRPr>
              </a:p>
            </p:txBody>
          </p:sp>
          <p:sp>
            <p:nvSpPr>
              <p:cNvPr id="20556" name="Oval 76"/>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7" name="Oval 77"/>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58" name="Oval 78"/>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59" name="Oval 79"/>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60" name="Oval 80"/>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14" name="Group 81"/>
              <p:cNvGrpSpPr>
                <a:grpSpLocks/>
              </p:cNvGrpSpPr>
              <p:nvPr/>
            </p:nvGrpSpPr>
            <p:grpSpPr bwMode="auto">
              <a:xfrm>
                <a:off x="111" y="110"/>
                <a:ext cx="687" cy="697"/>
                <a:chOff x="0" y="0"/>
                <a:chExt cx="1252" cy="1252"/>
              </a:xfrm>
            </p:grpSpPr>
            <p:sp>
              <p:nvSpPr>
                <p:cNvPr id="8275" name="Oval 82"/>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6" name="Oval 83"/>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7" name="Oval 84"/>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78" name="Oval 85"/>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65" name="Text Box 86"/>
            <p:cNvSpPr txBox="1">
              <a:spLocks noChangeArrowheads="1"/>
            </p:cNvSpPr>
            <p:nvPr/>
          </p:nvSpPr>
          <p:spPr bwMode="auto">
            <a:xfrm>
              <a:off x="642910" y="3000372"/>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广告宣传</a:t>
              </a:r>
              <a:endParaRPr lang="en-US" altLang="zh-CN" sz="1600" dirty="0">
                <a:solidFill>
                  <a:srgbClr val="080808"/>
                </a:solidFill>
                <a:latin typeface="黑体" pitchFamily="49" charset="-122"/>
                <a:ea typeface="黑体" pitchFamily="49" charset="-122"/>
              </a:endParaRPr>
            </a:p>
          </p:txBody>
        </p:sp>
      </p:grpSp>
      <p:grpSp>
        <p:nvGrpSpPr>
          <p:cNvPr id="15" name="组合 91"/>
          <p:cNvGrpSpPr>
            <a:grpSpLocks/>
          </p:cNvGrpSpPr>
          <p:nvPr/>
        </p:nvGrpSpPr>
        <p:grpSpPr bwMode="auto">
          <a:xfrm>
            <a:off x="2438401" y="1793081"/>
            <a:ext cx="1903413" cy="2658667"/>
            <a:chOff x="2438400" y="2390775"/>
            <a:chExt cx="1903413" cy="3544888"/>
          </a:xfrm>
        </p:grpSpPr>
        <p:grpSp>
          <p:nvGrpSpPr>
            <p:cNvPr id="16" name="Group 46"/>
            <p:cNvGrpSpPr>
              <a:grpSpLocks/>
            </p:cNvGrpSpPr>
            <p:nvPr/>
          </p:nvGrpSpPr>
          <p:grpSpPr bwMode="auto">
            <a:xfrm>
              <a:off x="2438400" y="2390775"/>
              <a:ext cx="1903413" cy="3544888"/>
              <a:chOff x="0" y="-55"/>
              <a:chExt cx="1199" cy="2233"/>
            </a:xfrm>
          </p:grpSpPr>
          <p:grpSp>
            <p:nvGrpSpPr>
              <p:cNvPr id="17" name="Group 47"/>
              <p:cNvGrpSpPr>
                <a:grpSpLocks/>
              </p:cNvGrpSpPr>
              <p:nvPr/>
            </p:nvGrpSpPr>
            <p:grpSpPr bwMode="auto">
              <a:xfrm rot="3877067">
                <a:off x="103" y="1057"/>
                <a:ext cx="1577" cy="614"/>
                <a:chOff x="0" y="0"/>
                <a:chExt cx="1832" cy="713"/>
              </a:xfrm>
            </p:grpSpPr>
            <p:grpSp>
              <p:nvGrpSpPr>
                <p:cNvPr id="18" name="Group 48"/>
                <p:cNvGrpSpPr>
                  <a:grpSpLocks/>
                </p:cNvGrpSpPr>
                <p:nvPr/>
              </p:nvGrpSpPr>
              <p:grpSpPr bwMode="auto">
                <a:xfrm>
                  <a:off x="0" y="305"/>
                  <a:ext cx="1832" cy="408"/>
                  <a:chOff x="0" y="0"/>
                  <a:chExt cx="1832" cy="408"/>
                </a:xfrm>
              </p:grpSpPr>
              <p:sp>
                <p:nvSpPr>
                  <p:cNvPr id="8262" name="未知"/>
                  <p:cNvSpPr>
                    <a:spLocks/>
                  </p:cNvSpPr>
                  <p:nvPr/>
                </p:nvSpPr>
                <p:spPr bwMode="auto">
                  <a:xfrm>
                    <a:off x="0" y="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63"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19" name="Group 51"/>
                <p:cNvGrpSpPr>
                  <a:grpSpLocks/>
                </p:cNvGrpSpPr>
                <p:nvPr/>
              </p:nvGrpSpPr>
              <p:grpSpPr bwMode="auto">
                <a:xfrm flipV="1">
                  <a:off x="0" y="0"/>
                  <a:ext cx="1406" cy="313"/>
                  <a:chOff x="0" y="0"/>
                  <a:chExt cx="1832" cy="408"/>
                </a:xfrm>
              </p:grpSpPr>
              <p:sp>
                <p:nvSpPr>
                  <p:cNvPr id="20532"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61"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46" name="Text Box 54"/>
              <p:cNvSpPr txBox="1">
                <a:spLocks noChangeArrowheads="1"/>
              </p:cNvSpPr>
              <p:nvPr/>
            </p:nvSpPr>
            <p:spPr bwMode="auto">
              <a:xfrm rot="3850965">
                <a:off x="27" y="1300"/>
                <a:ext cx="1523" cy="233"/>
              </a:xfrm>
              <a:prstGeom prst="rect">
                <a:avLst/>
              </a:prstGeom>
              <a:noFill/>
              <a:ln w="9525">
                <a:noFill/>
                <a:miter lim="800000"/>
                <a:headEnd/>
                <a:tailEnd/>
              </a:ln>
            </p:spPr>
            <p:txBody>
              <a:bodyPr wrap="none">
                <a:spAutoFit/>
              </a:bodyPr>
              <a:lstStyle/>
              <a:p>
                <a:pPr eaLnBrk="0" hangingPunct="0"/>
                <a:r>
                  <a:rPr lang="zh-CN" altLang="en-US" b="1" dirty="0">
                    <a:latin typeface="黑体" pitchFamily="49" charset="-122"/>
                    <a:ea typeface="黑体" pitchFamily="49" charset="-122"/>
                  </a:rPr>
                  <a:t>淘宝 团购 订票</a:t>
                </a:r>
                <a:endParaRPr lang="en-US" altLang="zh-CN" b="1" dirty="0">
                  <a:latin typeface="黑体" pitchFamily="49" charset="-122"/>
                  <a:ea typeface="黑体" pitchFamily="49" charset="-122"/>
                </a:endParaRPr>
              </a:p>
            </p:txBody>
          </p:sp>
          <p:sp>
            <p:nvSpPr>
              <p:cNvPr id="8247" name="Text Box 55"/>
              <p:cNvSpPr txBox="1">
                <a:spLocks noChangeArrowheads="1"/>
              </p:cNvSpPr>
              <p:nvPr/>
            </p:nvSpPr>
            <p:spPr bwMode="auto">
              <a:xfrm rot="3925970">
                <a:off x="372" y="991"/>
                <a:ext cx="1189"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大众最广泛的应用</a:t>
                </a:r>
                <a:endParaRPr lang="en-US" altLang="zh-CN" sz="1200" b="1" dirty="0">
                  <a:solidFill>
                    <a:srgbClr val="FFFFFF"/>
                  </a:solidFill>
                  <a:ea typeface="宋体" pitchFamily="2" charset="-122"/>
                </a:endParaRPr>
              </a:p>
            </p:txBody>
          </p:sp>
          <p:sp>
            <p:nvSpPr>
              <p:cNvPr id="20536" name="Oval 56"/>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37" name="Oval 57"/>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38" name="Oval 58"/>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39" name="Oval 59"/>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40" name="Oval 60"/>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20" name="Group 61"/>
              <p:cNvGrpSpPr>
                <a:grpSpLocks/>
              </p:cNvGrpSpPr>
              <p:nvPr/>
            </p:nvGrpSpPr>
            <p:grpSpPr bwMode="auto">
              <a:xfrm>
                <a:off x="111" y="110"/>
                <a:ext cx="687" cy="697"/>
                <a:chOff x="0" y="0"/>
                <a:chExt cx="1252" cy="1252"/>
              </a:xfrm>
            </p:grpSpPr>
            <p:sp>
              <p:nvSpPr>
                <p:cNvPr id="8254" name="Oval 62"/>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5" name="Oval 63"/>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6" name="Oval 64"/>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57" name="Oval 65"/>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44" name="Text Box 87"/>
            <p:cNvSpPr txBox="1">
              <a:spLocks noChangeArrowheads="1"/>
            </p:cNvSpPr>
            <p:nvPr/>
          </p:nvSpPr>
          <p:spPr bwMode="auto">
            <a:xfrm>
              <a:off x="2571736" y="2988231"/>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网上购物</a:t>
              </a:r>
              <a:endParaRPr lang="en-US" altLang="zh-CN" sz="1600" dirty="0">
                <a:solidFill>
                  <a:srgbClr val="080808"/>
                </a:solidFill>
                <a:latin typeface="黑体" pitchFamily="49" charset="-122"/>
                <a:ea typeface="黑体" pitchFamily="49" charset="-122"/>
              </a:endParaRPr>
            </a:p>
          </p:txBody>
        </p:sp>
      </p:grpSp>
      <p:grpSp>
        <p:nvGrpSpPr>
          <p:cNvPr id="21" name="组合 92"/>
          <p:cNvGrpSpPr>
            <a:grpSpLocks/>
          </p:cNvGrpSpPr>
          <p:nvPr/>
        </p:nvGrpSpPr>
        <p:grpSpPr bwMode="auto">
          <a:xfrm>
            <a:off x="4495801" y="1793081"/>
            <a:ext cx="1903413" cy="2715816"/>
            <a:chOff x="4495800" y="2390775"/>
            <a:chExt cx="1903413" cy="3621088"/>
          </a:xfrm>
        </p:grpSpPr>
        <p:grpSp>
          <p:nvGrpSpPr>
            <p:cNvPr id="22" name="Group 25"/>
            <p:cNvGrpSpPr>
              <a:grpSpLocks/>
            </p:cNvGrpSpPr>
            <p:nvPr/>
          </p:nvGrpSpPr>
          <p:grpSpPr bwMode="auto">
            <a:xfrm>
              <a:off x="4495800" y="2390775"/>
              <a:ext cx="1903413" cy="3621088"/>
              <a:chOff x="0" y="-55"/>
              <a:chExt cx="1199" cy="2281"/>
            </a:xfrm>
          </p:grpSpPr>
          <p:grpSp>
            <p:nvGrpSpPr>
              <p:cNvPr id="23" name="Group 26"/>
              <p:cNvGrpSpPr>
                <a:grpSpLocks/>
              </p:cNvGrpSpPr>
              <p:nvPr/>
            </p:nvGrpSpPr>
            <p:grpSpPr bwMode="auto">
              <a:xfrm rot="3877067">
                <a:off x="103" y="1057"/>
                <a:ext cx="1577" cy="614"/>
                <a:chOff x="0" y="0"/>
                <a:chExt cx="1832" cy="713"/>
              </a:xfrm>
            </p:grpSpPr>
            <p:grpSp>
              <p:nvGrpSpPr>
                <p:cNvPr id="24" name="Group 27"/>
                <p:cNvGrpSpPr>
                  <a:grpSpLocks/>
                </p:cNvGrpSpPr>
                <p:nvPr/>
              </p:nvGrpSpPr>
              <p:grpSpPr bwMode="auto">
                <a:xfrm>
                  <a:off x="0" y="305"/>
                  <a:ext cx="1832" cy="408"/>
                  <a:chOff x="0" y="0"/>
                  <a:chExt cx="1832" cy="408"/>
                </a:xfrm>
              </p:grpSpPr>
              <p:sp>
                <p:nvSpPr>
                  <p:cNvPr id="8241" name="未知"/>
                  <p:cNvSpPr>
                    <a:spLocks/>
                  </p:cNvSpPr>
                  <p:nvPr/>
                </p:nvSpPr>
                <p:spPr bwMode="auto">
                  <a:xfrm>
                    <a:off x="0" y="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hlink"/>
                  </a:solidFill>
                  <a:ln w="9525">
                    <a:noFill/>
                    <a:round/>
                    <a:headEnd/>
                    <a:tailEnd/>
                  </a:ln>
                </p:spPr>
                <p:txBody>
                  <a:bodyPr/>
                  <a:lstStyle/>
                  <a:p>
                    <a:endParaRPr lang="zh-CN" altLang="en-US">
                      <a:ea typeface="宋体" pitchFamily="2" charset="-122"/>
                    </a:endParaRPr>
                  </a:p>
                </p:txBody>
              </p:sp>
              <p:sp>
                <p:nvSpPr>
                  <p:cNvPr id="8242"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25" name="Group 30"/>
                <p:cNvGrpSpPr>
                  <a:grpSpLocks/>
                </p:cNvGrpSpPr>
                <p:nvPr/>
              </p:nvGrpSpPr>
              <p:grpSpPr bwMode="auto">
                <a:xfrm flipV="1">
                  <a:off x="0" y="0"/>
                  <a:ext cx="1406" cy="313"/>
                  <a:chOff x="0" y="0"/>
                  <a:chExt cx="1832" cy="408"/>
                </a:xfrm>
              </p:grpSpPr>
              <p:sp>
                <p:nvSpPr>
                  <p:cNvPr id="11" name="未知"/>
                  <p:cNvSpPr>
                    <a:spLocks/>
                  </p:cNvSpPr>
                  <p:nvPr/>
                </p:nvSpPr>
                <p:spPr bwMode="auto">
                  <a:xfrm>
                    <a:off x="-29" y="-20"/>
                    <a:ext cx="1838" cy="419"/>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w="9525">
                    <a:noFill/>
                    <a:round/>
                    <a:headEnd/>
                    <a:tailEnd/>
                  </a:ln>
                </p:spPr>
                <p:txBody>
                  <a:bodyPr/>
                  <a:lstStyle/>
                  <a:p>
                    <a:pPr>
                      <a:defRPr/>
                    </a:pPr>
                    <a:endParaRPr lang="zh-CN" altLang="en-US">
                      <a:ea typeface="宋体" pitchFamily="2" charset="-122"/>
                    </a:endParaRPr>
                  </a:p>
                </p:txBody>
              </p:sp>
              <p:sp>
                <p:nvSpPr>
                  <p:cNvPr id="8240"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8225" name="Text Box 33"/>
              <p:cNvSpPr txBox="1">
                <a:spLocks noChangeArrowheads="1"/>
              </p:cNvSpPr>
              <p:nvPr/>
            </p:nvSpPr>
            <p:spPr bwMode="auto">
              <a:xfrm rot="3925970">
                <a:off x="21" y="1318"/>
                <a:ext cx="1583" cy="233"/>
              </a:xfrm>
              <a:prstGeom prst="rect">
                <a:avLst/>
              </a:prstGeom>
              <a:noFill/>
              <a:ln w="9525">
                <a:noFill/>
                <a:miter lim="800000"/>
                <a:headEnd/>
                <a:tailEnd/>
              </a:ln>
            </p:spPr>
            <p:txBody>
              <a:bodyPr wrap="square">
                <a:spAutoFit/>
              </a:bodyPr>
              <a:lstStyle/>
              <a:p>
                <a:pPr eaLnBrk="0" hangingPunct="0"/>
                <a:r>
                  <a:rPr lang="zh-CN" altLang="en-US" b="1" dirty="0">
                    <a:latin typeface="黑体" pitchFamily="49" charset="-122"/>
                    <a:ea typeface="黑体" pitchFamily="49" charset="-122"/>
                  </a:rPr>
                  <a:t>第三方</a:t>
                </a:r>
                <a:r>
                  <a:rPr lang="zh-CN" altLang="en-US" b="1" dirty="0" smtClean="0">
                    <a:latin typeface="黑体" pitchFamily="49" charset="-122"/>
                    <a:ea typeface="黑体" pitchFamily="49" charset="-122"/>
                  </a:rPr>
                  <a:t>支付平台</a:t>
                </a:r>
                <a:endParaRPr lang="en-US" altLang="zh-CN" b="1" dirty="0">
                  <a:latin typeface="黑体" pitchFamily="49" charset="-122"/>
                  <a:ea typeface="黑体" pitchFamily="49" charset="-122"/>
                </a:endParaRPr>
              </a:p>
            </p:txBody>
          </p:sp>
          <p:sp>
            <p:nvSpPr>
              <p:cNvPr id="8226" name="Text Box 34"/>
              <p:cNvSpPr txBox="1">
                <a:spLocks noChangeArrowheads="1"/>
              </p:cNvSpPr>
              <p:nvPr/>
            </p:nvSpPr>
            <p:spPr bwMode="auto">
              <a:xfrm rot="3925970">
                <a:off x="307" y="993"/>
                <a:ext cx="1318" cy="174"/>
              </a:xfrm>
              <a:prstGeom prst="rect">
                <a:avLst/>
              </a:prstGeom>
              <a:noFill/>
              <a:ln w="9525">
                <a:noFill/>
                <a:miter lim="800000"/>
                <a:headEnd/>
                <a:tailEnd/>
              </a:ln>
            </p:spPr>
            <p:txBody>
              <a:bodyPr wrap="none">
                <a:spAutoFit/>
              </a:bodyPr>
              <a:lstStyle/>
              <a:p>
                <a:pPr eaLnBrk="0" hangingPunct="0"/>
                <a:r>
                  <a:rPr lang="zh-CN" altLang="en-US" sz="1200" b="1" dirty="0">
                    <a:solidFill>
                      <a:srgbClr val="FFFFFF"/>
                    </a:solidFill>
                    <a:ea typeface="宋体" pitchFamily="2" charset="-122"/>
                  </a:rPr>
                  <a:t>网络营销的重要环节</a:t>
                </a:r>
                <a:endParaRPr lang="en-US" altLang="zh-CN" sz="1200" b="1" dirty="0">
                  <a:solidFill>
                    <a:srgbClr val="FFFFFF"/>
                  </a:solidFill>
                  <a:ea typeface="宋体" pitchFamily="2" charset="-122"/>
                </a:endParaRPr>
              </a:p>
            </p:txBody>
          </p:sp>
          <p:sp>
            <p:nvSpPr>
              <p:cNvPr id="20515" name="Oval 35"/>
              <p:cNvSpPr>
                <a:spLocks noChangeArrowheads="1"/>
              </p:cNvSpPr>
              <p:nvPr/>
            </p:nvSpPr>
            <p:spPr bwMode="auto">
              <a:xfrm>
                <a:off x="0" y="-55"/>
                <a:ext cx="164" cy="43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16" name="Oval 36"/>
              <p:cNvSpPr>
                <a:spLocks noChangeArrowheads="1"/>
              </p:cNvSpPr>
              <p:nvPr/>
            </p:nvSpPr>
            <p:spPr bwMode="auto">
              <a:xfrm>
                <a:off x="0" y="-40"/>
                <a:ext cx="164" cy="436"/>
              </a:xfrm>
              <a:prstGeom prst="ellipse">
                <a:avLst/>
              </a:prstGeom>
              <a:gradFill rotWithShape="1">
                <a:gsLst>
                  <a:gs pos="0">
                    <a:schemeClr val="hlink">
                      <a:alpha val="31999"/>
                    </a:schemeClr>
                  </a:gs>
                  <a:gs pos="100000">
                    <a:schemeClr va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20517" name="Oval 37"/>
              <p:cNvSpPr>
                <a:spLocks noChangeArrowheads="1"/>
              </p:cNvSpPr>
              <p:nvPr/>
            </p:nvSpPr>
            <p:spPr bwMode="auto">
              <a:xfrm>
                <a:off x="57" y="5"/>
                <a:ext cx="787" cy="43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18" name="Oval 38"/>
              <p:cNvSpPr>
                <a:spLocks noChangeArrowheads="1"/>
              </p:cNvSpPr>
              <p:nvPr/>
            </p:nvSpPr>
            <p:spPr bwMode="auto">
              <a:xfrm>
                <a:off x="48" y="12"/>
                <a:ext cx="787" cy="436"/>
              </a:xfrm>
              <a:prstGeom prst="ellipse">
                <a:avLst/>
              </a:prstGeom>
              <a:gradFill rotWithShape="1">
                <a:gsLst>
                  <a:gs pos="0">
                    <a:schemeClr val="hlink">
                      <a:gamma/>
                      <a:shade val="66667"/>
                      <a:invGamma/>
                    </a:schemeClr>
                  </a:gs>
                  <a:gs pos="100000">
                    <a:schemeClr va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519" name="Oval 39"/>
              <p:cNvSpPr>
                <a:spLocks noChangeArrowheads="1"/>
              </p:cNvSpPr>
              <p:nvPr/>
            </p:nvSpPr>
            <p:spPr bwMode="auto">
              <a:xfrm>
                <a:off x="96" y="50"/>
                <a:ext cx="709" cy="436"/>
              </a:xfrm>
              <a:prstGeom prst="ellipse">
                <a:avLst/>
              </a:prstGeom>
              <a:gradFill rotWithShape="1">
                <a:gsLst>
                  <a:gs pos="0">
                    <a:schemeClr val="hlink"/>
                  </a:gs>
                  <a:gs pos="100000">
                    <a:schemeClr val="hlink">
                      <a:gamma/>
                      <a:shade val="5882"/>
                      <a:invGamma/>
                    </a:schemeClr>
                  </a:gs>
                </a:gsLst>
                <a:lin ang="5400000" scaled="1"/>
              </a:gradFill>
              <a:ln w="9525">
                <a:noFill/>
                <a:round/>
                <a:headEnd/>
                <a:tailEnd/>
              </a:ln>
              <a:effectLst/>
            </p:spPr>
            <p:txBody>
              <a:bodyPr anchor="ctr">
                <a:spAutoFit/>
              </a:bodyPr>
              <a:lstStyle/>
              <a:p>
                <a:pPr>
                  <a:defRPr/>
                </a:pPr>
                <a:endParaRPr lang="zh-CN" altLang="en-US">
                  <a:ea typeface="宋体" pitchFamily="2" charset="-122"/>
                </a:endParaRPr>
              </a:p>
            </p:txBody>
          </p:sp>
          <p:grpSp>
            <p:nvGrpSpPr>
              <p:cNvPr id="26" name="Group 40"/>
              <p:cNvGrpSpPr>
                <a:grpSpLocks/>
              </p:cNvGrpSpPr>
              <p:nvPr/>
            </p:nvGrpSpPr>
            <p:grpSpPr bwMode="auto">
              <a:xfrm>
                <a:off x="111" y="110"/>
                <a:ext cx="687" cy="697"/>
                <a:chOff x="0" y="0"/>
                <a:chExt cx="1252" cy="1252"/>
              </a:xfrm>
            </p:grpSpPr>
            <p:sp>
              <p:nvSpPr>
                <p:cNvPr id="8233" name="Oval 41"/>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34" name="Oval 42"/>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35" name="Oval 43"/>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36" name="Oval 44"/>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grpSp>
        <p:sp>
          <p:nvSpPr>
            <p:cNvPr id="8223" name="Text Box 88"/>
            <p:cNvSpPr txBox="1">
              <a:spLocks noChangeArrowheads="1"/>
            </p:cNvSpPr>
            <p:nvPr/>
          </p:nvSpPr>
          <p:spPr bwMode="auto">
            <a:xfrm>
              <a:off x="4643438" y="2988231"/>
              <a:ext cx="1005403" cy="451405"/>
            </a:xfrm>
            <a:prstGeom prst="rect">
              <a:avLst/>
            </a:prstGeom>
            <a:noFill/>
            <a:ln w="9525">
              <a:noFill/>
              <a:miter lim="800000"/>
              <a:headEnd/>
              <a:tailEnd/>
            </a:ln>
          </p:spPr>
          <p:txBody>
            <a:bodyPr wrap="none">
              <a:spAutoFit/>
            </a:bodyPr>
            <a:lstStyle/>
            <a:p>
              <a:pPr eaLnBrk="0" hangingPunct="0"/>
              <a:r>
                <a:rPr lang="zh-CN" altLang="en-US" sz="1600" dirty="0">
                  <a:solidFill>
                    <a:srgbClr val="080808"/>
                  </a:solidFill>
                  <a:latin typeface="黑体" pitchFamily="49" charset="-122"/>
                  <a:ea typeface="黑体" pitchFamily="49" charset="-122"/>
                </a:rPr>
                <a:t>网上支付</a:t>
              </a:r>
              <a:endParaRPr lang="en-US" altLang="zh-CN" sz="1600" dirty="0">
                <a:solidFill>
                  <a:srgbClr val="080808"/>
                </a:solidFill>
                <a:latin typeface="黑体" pitchFamily="49" charset="-122"/>
                <a:ea typeface="黑体" pitchFamily="49" charset="-122"/>
              </a:endParaRPr>
            </a:p>
          </p:txBody>
        </p:sp>
      </p:grpSp>
      <p:grpSp>
        <p:nvGrpSpPr>
          <p:cNvPr id="27" name="组合 93"/>
          <p:cNvGrpSpPr>
            <a:grpSpLocks/>
          </p:cNvGrpSpPr>
          <p:nvPr/>
        </p:nvGrpSpPr>
        <p:grpSpPr bwMode="auto">
          <a:xfrm>
            <a:off x="6462713" y="1697831"/>
            <a:ext cx="2138362" cy="2872979"/>
            <a:chOff x="6462713" y="2263775"/>
            <a:chExt cx="2138362" cy="3830638"/>
          </a:xfrm>
        </p:grpSpPr>
        <p:grpSp>
          <p:nvGrpSpPr>
            <p:cNvPr id="28" name="Group 5"/>
            <p:cNvGrpSpPr>
              <a:grpSpLocks/>
            </p:cNvGrpSpPr>
            <p:nvPr/>
          </p:nvGrpSpPr>
          <p:grpSpPr bwMode="auto">
            <a:xfrm>
              <a:off x="6462713" y="2263775"/>
              <a:ext cx="2138362" cy="3830638"/>
              <a:chOff x="0" y="-55"/>
              <a:chExt cx="1347" cy="2413"/>
            </a:xfrm>
          </p:grpSpPr>
          <p:grpSp>
            <p:nvGrpSpPr>
              <p:cNvPr id="29" name="Group 6"/>
              <p:cNvGrpSpPr>
                <a:grpSpLocks/>
              </p:cNvGrpSpPr>
              <p:nvPr/>
            </p:nvGrpSpPr>
            <p:grpSpPr bwMode="auto">
              <a:xfrm rot="3877067">
                <a:off x="251" y="1263"/>
                <a:ext cx="1577" cy="614"/>
                <a:chOff x="0" y="0"/>
                <a:chExt cx="1832" cy="713"/>
              </a:xfrm>
            </p:grpSpPr>
            <p:grpSp>
              <p:nvGrpSpPr>
                <p:cNvPr id="30" name="Group 7"/>
                <p:cNvGrpSpPr>
                  <a:grpSpLocks/>
                </p:cNvGrpSpPr>
                <p:nvPr/>
              </p:nvGrpSpPr>
              <p:grpSpPr bwMode="auto">
                <a:xfrm>
                  <a:off x="0" y="271"/>
                  <a:ext cx="1832" cy="442"/>
                  <a:chOff x="0" y="-34"/>
                  <a:chExt cx="1832" cy="442"/>
                </a:xfrm>
              </p:grpSpPr>
              <p:sp>
                <p:nvSpPr>
                  <p:cNvPr id="20567" name="未知"/>
                  <p:cNvSpPr>
                    <a:spLocks/>
                  </p:cNvSpPr>
                  <p:nvPr/>
                </p:nvSpPr>
                <p:spPr bwMode="auto">
                  <a:xfrm>
                    <a:off x="0" y="-34"/>
                    <a:ext cx="1832" cy="442"/>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32"/>
                      <a:gd name="T49" fmla="*/ 0 h 408"/>
                      <a:gd name="T50" fmla="*/ 1832 w 1832"/>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chemeClr val="folHlink"/>
                  </a:solidFill>
                  <a:ln w="9525">
                    <a:noFill/>
                    <a:round/>
                    <a:headEnd/>
                    <a:tailEnd/>
                  </a:ln>
                  <a:scene3d>
                    <a:camera prst="orthographicFront">
                      <a:rot lat="0" lon="0" rev="0"/>
                    </a:camera>
                    <a:lightRig rig="threePt" dir="t"/>
                  </a:scene3d>
                </p:spPr>
                <p:txBody>
                  <a:bodyPr/>
                  <a:lstStyle/>
                  <a:p>
                    <a:pPr>
                      <a:defRPr/>
                    </a:pPr>
                    <a:endParaRPr lang="zh-CN" altLang="en-US">
                      <a:ea typeface="宋体" pitchFamily="2" charset="-122"/>
                    </a:endParaRPr>
                  </a:p>
                </p:txBody>
              </p:sp>
              <p:sp>
                <p:nvSpPr>
                  <p:cNvPr id="8221"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nvGrpSpPr>
                <p:cNvPr id="31" name="Group 10"/>
                <p:cNvGrpSpPr>
                  <a:grpSpLocks/>
                </p:cNvGrpSpPr>
                <p:nvPr/>
              </p:nvGrpSpPr>
              <p:grpSpPr bwMode="auto">
                <a:xfrm flipV="1">
                  <a:off x="0" y="0"/>
                  <a:ext cx="1406" cy="313"/>
                  <a:chOff x="0" y="0"/>
                  <a:chExt cx="1832" cy="408"/>
                </a:xfrm>
              </p:grpSpPr>
              <p:sp>
                <p:nvSpPr>
                  <p:cNvPr id="2" name="未知"/>
                  <p:cNvSpPr>
                    <a:spLocks/>
                  </p:cNvSpPr>
                  <p:nvPr/>
                </p:nvSpPr>
                <p:spPr bwMode="auto">
                  <a:xfrm>
                    <a:off x="-27" y="-24"/>
                    <a:ext cx="1829" cy="418"/>
                  </a:xfrm>
                  <a:custGeom>
                    <a:avLst/>
                    <a:gdLst/>
                    <a:ahLst/>
                    <a:cxnLst>
                      <a:cxn ang="0">
                        <a:pos x="1832" y="32"/>
                      </a:cxn>
                      <a:cxn ang="0">
                        <a:pos x="1830" y="66"/>
                      </a:cxn>
                      <a:cxn ang="0">
                        <a:pos x="1814" y="128"/>
                      </a:cxn>
                      <a:cxn ang="0">
                        <a:pos x="1788" y="188"/>
                      </a:cxn>
                      <a:cxn ang="0">
                        <a:pos x="1754" y="240"/>
                      </a:cxn>
                      <a:cxn ang="0">
                        <a:pos x="1712" y="288"/>
                      </a:cxn>
                      <a:cxn ang="0">
                        <a:pos x="1664" y="330"/>
                      </a:cxn>
                      <a:cxn ang="0">
                        <a:pos x="1610" y="362"/>
                      </a:cxn>
                      <a:cxn ang="0">
                        <a:pos x="1550" y="388"/>
                      </a:cxn>
                      <a:cxn ang="0">
                        <a:pos x="1486" y="402"/>
                      </a:cxn>
                      <a:cxn ang="0">
                        <a:pos x="1418" y="408"/>
                      </a:cxn>
                      <a:cxn ang="0">
                        <a:pos x="0" y="408"/>
                      </a:cxn>
                      <a:cxn ang="0">
                        <a:pos x="0" y="0"/>
                      </a:cxn>
                      <a:cxn ang="0">
                        <a:pos x="1832" y="0"/>
                      </a:cxn>
                      <a:cxn ang="0">
                        <a:pos x="1832" y="32"/>
                      </a:cxn>
                      <a:cxn ang="0">
                        <a:pos x="1832" y="32"/>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folHlink">
                          <a:gamma/>
                          <a:shade val="0"/>
                          <a:invGamma/>
                        </a:schemeClr>
                      </a:gs>
                      <a:gs pos="100000">
                        <a:schemeClr val="folHlink"/>
                      </a:gs>
                    </a:gsLst>
                    <a:lin ang="2700000" scaled="1"/>
                  </a:gradFill>
                  <a:ln w="9525">
                    <a:noFill/>
                    <a:round/>
                    <a:headEnd/>
                    <a:tailEnd/>
                  </a:ln>
                </p:spPr>
                <p:txBody>
                  <a:bodyPr/>
                  <a:lstStyle/>
                  <a:p>
                    <a:pPr>
                      <a:defRPr/>
                    </a:pPr>
                    <a:endParaRPr lang="zh-CN" altLang="en-US">
                      <a:ea typeface="宋体" pitchFamily="2" charset="-122"/>
                    </a:endParaRPr>
                  </a:p>
                </p:txBody>
              </p:sp>
              <p:sp>
                <p:nvSpPr>
                  <p:cNvPr id="8219" name="未知"/>
                  <p:cNvSpPr>
                    <a:spLocks/>
                  </p:cNvSpPr>
                  <p:nvPr/>
                </p:nvSpPr>
                <p:spPr bwMode="auto">
                  <a:xfrm>
                    <a:off x="1520" y="2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w="9525">
                    <a:noFill/>
                    <a:round/>
                    <a:headEnd/>
                    <a:tailEnd/>
                  </a:ln>
                </p:spPr>
                <p:txBody>
                  <a:bodyPr/>
                  <a:lstStyle/>
                  <a:p>
                    <a:endParaRPr lang="zh-CN" altLang="en-US">
                      <a:ea typeface="宋体" pitchFamily="2" charset="-122"/>
                    </a:endParaRPr>
                  </a:p>
                </p:txBody>
              </p:sp>
            </p:grpSp>
          </p:grpSp>
          <p:sp>
            <p:nvSpPr>
              <p:cNvPr id="3" name="Oval 13"/>
              <p:cNvSpPr>
                <a:spLocks noChangeArrowheads="1"/>
              </p:cNvSpPr>
              <p:nvPr/>
            </p:nvSpPr>
            <p:spPr bwMode="auto">
              <a:xfrm>
                <a:off x="0" y="-55"/>
                <a:ext cx="164" cy="436"/>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4" name="Oval 14"/>
              <p:cNvSpPr>
                <a:spLocks noChangeArrowheads="1"/>
              </p:cNvSpPr>
              <p:nvPr/>
            </p:nvSpPr>
            <p:spPr bwMode="auto">
              <a:xfrm>
                <a:off x="2" y="-52"/>
                <a:ext cx="164" cy="436"/>
              </a:xfrm>
              <a:prstGeom prst="ellipse">
                <a:avLst/>
              </a:prstGeom>
              <a:gradFill rotWithShape="1">
                <a:gsLst>
                  <a:gs pos="0">
                    <a:schemeClr val="folHlink">
                      <a:alpha val="31999"/>
                    </a:schemeClr>
                  </a:gs>
                  <a:gs pos="100000">
                    <a:schemeClr val="folHlink">
                      <a:gamma/>
                      <a:shade val="0"/>
                      <a:invGamma/>
                      <a:alpha val="89999"/>
                    </a:schemeClr>
                  </a:gs>
                </a:gsLst>
                <a:lin ang="2700000" scaled="1"/>
              </a:gradFill>
              <a:ln w="9525">
                <a:noFill/>
                <a:round/>
                <a:headEnd/>
                <a:tailEnd/>
              </a:ln>
              <a:effectLst/>
            </p:spPr>
            <p:txBody>
              <a:bodyPr wrap="none" anchor="ctr">
                <a:spAutoFit/>
              </a:bodyPr>
              <a:lstStyle/>
              <a:p>
                <a:pPr>
                  <a:defRPr/>
                </a:pPr>
                <a:endParaRPr lang="zh-CN" altLang="en-US">
                  <a:ea typeface="宋体" pitchFamily="2" charset="-122"/>
                </a:endParaRPr>
              </a:p>
            </p:txBody>
          </p:sp>
          <p:sp>
            <p:nvSpPr>
              <p:cNvPr id="5" name="Oval 15"/>
              <p:cNvSpPr>
                <a:spLocks noChangeArrowheads="1"/>
              </p:cNvSpPr>
              <p:nvPr/>
            </p:nvSpPr>
            <p:spPr bwMode="auto">
              <a:xfrm>
                <a:off x="60" y="16"/>
                <a:ext cx="946" cy="436"/>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20496" name="Oval 16"/>
              <p:cNvSpPr>
                <a:spLocks noChangeArrowheads="1"/>
              </p:cNvSpPr>
              <p:nvPr/>
            </p:nvSpPr>
            <p:spPr bwMode="auto">
              <a:xfrm>
                <a:off x="57" y="10"/>
                <a:ext cx="946" cy="436"/>
              </a:xfrm>
              <a:prstGeom prst="ellipse">
                <a:avLst/>
              </a:prstGeom>
              <a:gradFill rotWithShape="1">
                <a:gsLst>
                  <a:gs pos="0">
                    <a:schemeClr val="folHlink">
                      <a:gamma/>
                      <a:shade val="63529"/>
                      <a:invGamma/>
                    </a:schemeClr>
                  </a:gs>
                  <a:gs pos="100000">
                    <a:schemeClr val="folHlink">
                      <a:alpha val="0"/>
                    </a:schemeClr>
                  </a:gs>
                </a:gsLst>
                <a:lin ang="2700000" scaled="1"/>
              </a:gradFill>
              <a:ln w="9525">
                <a:noFill/>
                <a:round/>
                <a:headEnd/>
                <a:tailEnd/>
              </a:ln>
              <a:effectLst/>
            </p:spPr>
            <p:txBody>
              <a:bodyPr anchor="ctr">
                <a:spAutoFit/>
              </a:bodyPr>
              <a:lstStyle/>
              <a:p>
                <a:pPr>
                  <a:defRPr/>
                </a:pPr>
                <a:endParaRPr lang="zh-CN" altLang="en-US">
                  <a:ea typeface="宋体" pitchFamily="2" charset="-122"/>
                </a:endParaRPr>
              </a:p>
            </p:txBody>
          </p:sp>
          <p:sp>
            <p:nvSpPr>
              <p:cNvPr id="8208" name="Oval 17"/>
              <p:cNvSpPr>
                <a:spLocks noChangeArrowheads="1"/>
              </p:cNvSpPr>
              <p:nvPr/>
            </p:nvSpPr>
            <p:spPr bwMode="auto">
              <a:xfrm>
                <a:off x="107" y="64"/>
                <a:ext cx="852" cy="436"/>
              </a:xfrm>
              <a:prstGeom prst="ellipse">
                <a:avLst/>
              </a:prstGeom>
              <a:solidFill>
                <a:srgbClr val="000000"/>
              </a:solidFill>
              <a:ln w="9525">
                <a:noFill/>
                <a:round/>
                <a:headEnd/>
                <a:tailEnd/>
              </a:ln>
            </p:spPr>
            <p:txBody>
              <a:bodyPr anchor="ctr">
                <a:spAutoFit/>
              </a:bodyPr>
              <a:lstStyle/>
              <a:p>
                <a:endParaRPr lang="zh-CN" altLang="en-US">
                  <a:ea typeface="宋体" pitchFamily="2" charset="-122"/>
                </a:endParaRPr>
              </a:p>
            </p:txBody>
          </p:sp>
          <p:grpSp>
            <p:nvGrpSpPr>
              <p:cNvPr id="20480" name="Group 18"/>
              <p:cNvGrpSpPr>
                <a:grpSpLocks/>
              </p:cNvGrpSpPr>
              <p:nvPr/>
            </p:nvGrpSpPr>
            <p:grpSpPr bwMode="auto">
              <a:xfrm>
                <a:off x="126" y="132"/>
                <a:ext cx="826" cy="825"/>
                <a:chOff x="0" y="0"/>
                <a:chExt cx="1252" cy="1252"/>
              </a:xfrm>
            </p:grpSpPr>
            <p:sp>
              <p:nvSpPr>
                <p:cNvPr id="8212" name="Oval 19"/>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13" name="Oval 20"/>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14" name="Oval 21"/>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8215" name="Oval 22"/>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sp>
            <p:nvSpPr>
              <p:cNvPr id="9" name="Text Box 23"/>
              <p:cNvSpPr txBox="1">
                <a:spLocks noChangeArrowheads="1"/>
              </p:cNvSpPr>
              <p:nvPr/>
            </p:nvSpPr>
            <p:spPr bwMode="auto">
              <a:xfrm rot="3925970">
                <a:off x="222" y="1417"/>
                <a:ext cx="1326" cy="233"/>
              </a:xfrm>
              <a:prstGeom prst="rect">
                <a:avLst/>
              </a:prstGeom>
              <a:noFill/>
              <a:ln w="9525">
                <a:noFill/>
                <a:miter lim="800000"/>
                <a:headEnd/>
                <a:tailEnd/>
              </a:ln>
              <a:scene3d>
                <a:camera prst="orthographicFront">
                  <a:rot lat="0" lon="0" rev="60000"/>
                </a:camera>
                <a:lightRig rig="threePt" dir="t"/>
              </a:scene3d>
            </p:spPr>
            <p:txBody>
              <a:bodyPr wrap="none">
                <a:spAutoFit/>
              </a:bodyPr>
              <a:lstStyle/>
              <a:p>
                <a:pPr eaLnBrk="0" hangingPunct="0">
                  <a:defRPr/>
                </a:pPr>
                <a:r>
                  <a:rPr lang="zh-CN" altLang="en-US" b="1" dirty="0">
                    <a:latin typeface="黑体" pitchFamily="49" charset="-122"/>
                    <a:ea typeface="黑体" pitchFamily="49" charset="-122"/>
                  </a:rPr>
                  <a:t>电子商务平台</a:t>
                </a:r>
                <a:endParaRPr lang="en-US" altLang="zh-CN" b="1" dirty="0">
                  <a:latin typeface="黑体" pitchFamily="49" charset="-122"/>
                  <a:ea typeface="黑体" pitchFamily="49" charset="-122"/>
                </a:endParaRPr>
              </a:p>
            </p:txBody>
          </p:sp>
          <p:sp>
            <p:nvSpPr>
              <p:cNvPr id="8211" name="Text Box 24"/>
              <p:cNvSpPr txBox="1">
                <a:spLocks noChangeArrowheads="1"/>
              </p:cNvSpPr>
              <p:nvPr/>
            </p:nvSpPr>
            <p:spPr bwMode="auto">
              <a:xfrm rot="3892135">
                <a:off x="508" y="1158"/>
                <a:ext cx="1211" cy="194"/>
              </a:xfrm>
              <a:prstGeom prst="rect">
                <a:avLst/>
              </a:prstGeom>
              <a:noFill/>
              <a:ln w="9525">
                <a:noFill/>
                <a:miter lim="800000"/>
                <a:headEnd/>
                <a:tailEnd/>
              </a:ln>
            </p:spPr>
            <p:txBody>
              <a:bodyPr wrap="none">
                <a:spAutoFit/>
              </a:bodyPr>
              <a:lstStyle/>
              <a:p>
                <a:pPr eaLnBrk="0" hangingPunct="0"/>
                <a:r>
                  <a:rPr lang="zh-CN" altLang="en-US" sz="1400" b="1" dirty="0">
                    <a:solidFill>
                      <a:srgbClr val="FFFFFF"/>
                    </a:solidFill>
                    <a:ea typeface="宋体" pitchFamily="2" charset="-122"/>
                  </a:rPr>
                  <a:t>未来的发展趋势</a:t>
                </a:r>
                <a:endParaRPr lang="en-US" altLang="zh-CN" sz="1400" b="1" dirty="0">
                  <a:solidFill>
                    <a:srgbClr val="FFFFFF"/>
                  </a:solidFill>
                  <a:ea typeface="宋体" pitchFamily="2" charset="-122"/>
                </a:endParaRPr>
              </a:p>
            </p:txBody>
          </p:sp>
        </p:grpSp>
        <p:sp>
          <p:nvSpPr>
            <p:cNvPr id="8202" name="Text Box 89"/>
            <p:cNvSpPr txBox="1">
              <a:spLocks noChangeArrowheads="1"/>
            </p:cNvSpPr>
            <p:nvPr/>
          </p:nvSpPr>
          <p:spPr bwMode="auto">
            <a:xfrm>
              <a:off x="6712586" y="2957452"/>
              <a:ext cx="1114408" cy="492443"/>
            </a:xfrm>
            <a:prstGeom prst="rect">
              <a:avLst/>
            </a:prstGeom>
            <a:noFill/>
            <a:ln w="9525">
              <a:noFill/>
              <a:miter lim="800000"/>
              <a:headEnd/>
              <a:tailEnd/>
            </a:ln>
          </p:spPr>
          <p:txBody>
            <a:bodyPr wrap="none">
              <a:spAutoFit/>
            </a:bodyPr>
            <a:lstStyle/>
            <a:p>
              <a:pPr eaLnBrk="0" hangingPunct="0"/>
              <a:r>
                <a:rPr lang="zh-CN" altLang="en-US" b="1" dirty="0">
                  <a:solidFill>
                    <a:srgbClr val="080808"/>
                  </a:solidFill>
                  <a:latin typeface="黑体" pitchFamily="49" charset="-122"/>
                  <a:ea typeface="黑体" pitchFamily="49" charset="-122"/>
                </a:rPr>
                <a:t>网络营销</a:t>
              </a:r>
              <a:endParaRPr lang="en-US" altLang="zh-CN" b="1" dirty="0">
                <a:solidFill>
                  <a:srgbClr val="080808"/>
                </a:solidFill>
                <a:latin typeface="黑体" pitchFamily="49" charset="-122"/>
                <a:ea typeface="黑体" pitchFamily="49" charset="-122"/>
              </a:endParaRPr>
            </a:p>
          </p:txBody>
        </p:sp>
      </p:grpSp>
      <p:sp>
        <p:nvSpPr>
          <p:cNvPr id="8200" name="Rectangle 90"/>
          <p:cNvSpPr>
            <a:spLocks noChangeArrowheads="1"/>
          </p:cNvSpPr>
          <p:nvPr/>
        </p:nvSpPr>
        <p:spPr bwMode="auto">
          <a:xfrm>
            <a:off x="500063" y="1232298"/>
            <a:ext cx="5867400" cy="430887"/>
          </a:xfrm>
          <a:prstGeom prst="rect">
            <a:avLst/>
          </a:prstGeom>
          <a:noFill/>
          <a:ln w="9525">
            <a:noFill/>
            <a:miter lim="800000"/>
            <a:headEnd/>
            <a:tailEnd/>
          </a:ln>
        </p:spPr>
        <p:txBody>
          <a:bodyPr>
            <a:spAutoFit/>
          </a:bodyPr>
          <a:lstStyle/>
          <a:p>
            <a:pPr eaLnBrk="0" hangingPunct="0">
              <a:lnSpc>
                <a:spcPct val="110000"/>
              </a:lnSpc>
            </a:pPr>
            <a:r>
              <a:rPr lang="zh-CN" altLang="en-US" sz="2000" b="1">
                <a:latin typeface="仿宋" pitchFamily="49" charset="-122"/>
                <a:ea typeface="仿宋" pitchFamily="49" charset="-122"/>
              </a:rPr>
              <a:t>电子商务可提供网上交易和管理等全过程的服务。</a:t>
            </a:r>
            <a:endParaRPr lang="en-US" altLang="zh-CN" sz="2000" b="1">
              <a:ea typeface="宋体" pitchFamily="2" charset="-122"/>
            </a:endParaRPr>
          </a:p>
        </p:txBody>
      </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eaLnBrk="1" hangingPunct="1">
              <a:defRPr/>
            </a:pPr>
            <a:r>
              <a:rPr lang="zh-CN" altLang="en-US" dirty="0" smtClean="0"/>
              <a:t>电子商务的特点</a:t>
            </a:r>
            <a:endParaRPr lang="en-US" altLang="zh-CN" dirty="0" smtClean="0"/>
          </a:p>
        </p:txBody>
      </p:sp>
      <p:grpSp>
        <p:nvGrpSpPr>
          <p:cNvPr id="2" name="Group 10"/>
          <p:cNvGrpSpPr>
            <a:grpSpLocks/>
          </p:cNvGrpSpPr>
          <p:nvPr/>
        </p:nvGrpSpPr>
        <p:grpSpPr bwMode="auto">
          <a:xfrm>
            <a:off x="3536950" y="1873382"/>
            <a:ext cx="1779588" cy="1312731"/>
            <a:chOff x="0" y="-62"/>
            <a:chExt cx="1273" cy="1253"/>
          </a:xfrm>
        </p:grpSpPr>
        <p:sp>
          <p:nvSpPr>
            <p:cNvPr id="9241" name="Oval 11"/>
            <p:cNvSpPr>
              <a:spLocks noChangeArrowheads="1"/>
            </p:cNvSpPr>
            <p:nvPr/>
          </p:nvSpPr>
          <p:spPr bwMode="auto">
            <a:xfrm>
              <a:off x="0" y="-62"/>
              <a:ext cx="186" cy="496"/>
            </a:xfrm>
            <a:prstGeom prst="ellipse">
              <a:avLst/>
            </a:prstGeom>
            <a:gradFill rotWithShape="1">
              <a:gsLst>
                <a:gs pos="0">
                  <a:srgbClr val="93D4E9"/>
                </a:gs>
                <a:gs pos="50000">
                  <a:srgbClr val="0099CC"/>
                </a:gs>
                <a:gs pos="100000">
                  <a:srgbClr val="93D4E9"/>
                </a:gs>
              </a:gsLst>
              <a:lin ang="2700000" scaled="1"/>
            </a:gradFill>
            <a:ln w="9525">
              <a:noFill/>
              <a:round/>
              <a:headEnd/>
              <a:tailEnd/>
            </a:ln>
          </p:spPr>
          <p:txBody>
            <a:bodyPr wrap="none" anchor="ctr">
              <a:spAutoFit/>
            </a:bodyPr>
            <a:lstStyle/>
            <a:p>
              <a:endParaRPr lang="zh-CN" altLang="en-US">
                <a:ea typeface="宋体" pitchFamily="2" charset="-122"/>
              </a:endParaRPr>
            </a:p>
          </p:txBody>
        </p:sp>
        <p:sp>
          <p:nvSpPr>
            <p:cNvPr id="9242" name="Oval 12"/>
            <p:cNvSpPr>
              <a:spLocks noChangeArrowheads="1"/>
            </p:cNvSpPr>
            <p:nvPr/>
          </p:nvSpPr>
          <p:spPr bwMode="auto">
            <a:xfrm>
              <a:off x="89" y="27"/>
              <a:ext cx="1183" cy="496"/>
            </a:xfrm>
            <a:prstGeom prst="ellipse">
              <a:avLst/>
            </a:prstGeom>
            <a:gradFill rotWithShape="1">
              <a:gsLst>
                <a:gs pos="0">
                  <a:srgbClr val="00536E"/>
                </a:gs>
                <a:gs pos="50000">
                  <a:srgbClr val="0099CC"/>
                </a:gs>
                <a:gs pos="100000">
                  <a:srgbClr val="00536E"/>
                </a:gs>
              </a:gsLst>
              <a:lin ang="18900000" scaled="1"/>
            </a:gradFill>
            <a:ln w="9525">
              <a:noFill/>
              <a:round/>
              <a:headEnd/>
              <a:tailEnd/>
            </a:ln>
          </p:spPr>
          <p:txBody>
            <a:bodyPr anchor="ctr">
              <a:spAutoFit/>
            </a:bodyPr>
            <a:lstStyle/>
            <a:p>
              <a:endParaRPr lang="zh-CN" altLang="en-US">
                <a:ea typeface="宋体" pitchFamily="2" charset="-122"/>
              </a:endParaRPr>
            </a:p>
          </p:txBody>
        </p:sp>
        <p:sp>
          <p:nvSpPr>
            <p:cNvPr id="9243" name="Oval 13"/>
            <p:cNvSpPr>
              <a:spLocks noChangeArrowheads="1"/>
            </p:cNvSpPr>
            <p:nvPr/>
          </p:nvSpPr>
          <p:spPr bwMode="auto">
            <a:xfrm>
              <a:off x="90" y="29"/>
              <a:ext cx="1183" cy="496"/>
            </a:xfrm>
            <a:prstGeom prst="ellipse">
              <a:avLst/>
            </a:prstGeom>
            <a:gradFill rotWithShape="1">
              <a:gsLst>
                <a:gs pos="0">
                  <a:srgbClr val="006182"/>
                </a:gs>
                <a:gs pos="100000">
                  <a:srgbClr val="0099CC">
                    <a:alpha val="0"/>
                  </a:srgbClr>
                </a:gs>
              </a:gsLst>
              <a:lin ang="2700000" scaled="1"/>
            </a:gradFill>
            <a:ln w="9525">
              <a:noFill/>
              <a:round/>
              <a:headEnd/>
              <a:tailEnd/>
            </a:ln>
          </p:spPr>
          <p:txBody>
            <a:bodyPr anchor="ctr">
              <a:spAutoFit/>
            </a:bodyPr>
            <a:lstStyle/>
            <a:p>
              <a:endParaRPr lang="zh-CN" altLang="en-US">
                <a:ea typeface="宋体" pitchFamily="2" charset="-122"/>
              </a:endParaRPr>
            </a:p>
          </p:txBody>
        </p:sp>
        <p:sp>
          <p:nvSpPr>
            <p:cNvPr id="9244" name="Oval 14"/>
            <p:cNvSpPr>
              <a:spLocks noChangeArrowheads="1"/>
            </p:cNvSpPr>
            <p:nvPr/>
          </p:nvSpPr>
          <p:spPr bwMode="auto">
            <a:xfrm>
              <a:off x="153" y="86"/>
              <a:ext cx="1065" cy="496"/>
            </a:xfrm>
            <a:prstGeom prst="ellipse">
              <a:avLst/>
            </a:prstGeom>
            <a:solidFill>
              <a:srgbClr val="333333"/>
            </a:solidFill>
            <a:ln w="9525">
              <a:noFill/>
              <a:round/>
              <a:headEnd/>
              <a:tailEnd/>
            </a:ln>
          </p:spPr>
          <p:txBody>
            <a:bodyPr anchor="ctr">
              <a:spAutoFit/>
            </a:bodyPr>
            <a:lstStyle/>
            <a:p>
              <a:endParaRPr lang="zh-CN" altLang="en-US">
                <a:ea typeface="宋体" pitchFamily="2" charset="-122"/>
              </a:endParaRPr>
            </a:p>
          </p:txBody>
        </p:sp>
        <p:grpSp>
          <p:nvGrpSpPr>
            <p:cNvPr id="3" name="Group 15"/>
            <p:cNvGrpSpPr>
              <a:grpSpLocks/>
            </p:cNvGrpSpPr>
            <p:nvPr/>
          </p:nvGrpSpPr>
          <p:grpSpPr bwMode="auto">
            <a:xfrm>
              <a:off x="172" y="160"/>
              <a:ext cx="1031" cy="1031"/>
              <a:chOff x="0" y="0"/>
              <a:chExt cx="1252" cy="1252"/>
            </a:xfrm>
          </p:grpSpPr>
          <p:sp>
            <p:nvSpPr>
              <p:cNvPr id="9247" name="Oval 16"/>
              <p:cNvSpPr>
                <a:spLocks noChangeArrowheads="1"/>
              </p:cNvSpPr>
              <p:nvPr/>
            </p:nvSpPr>
            <p:spPr bwMode="auto">
              <a:xfrm>
                <a:off x="0" y="0"/>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9248" name="Oval 17"/>
              <p:cNvSpPr>
                <a:spLocks noChangeArrowheads="1"/>
              </p:cNvSpPr>
              <p:nvPr/>
            </p:nvSpPr>
            <p:spPr bwMode="auto">
              <a:xfrm>
                <a:off x="16" y="7"/>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9249" name="Oval 18"/>
              <p:cNvSpPr>
                <a:spLocks noChangeArrowheads="1"/>
              </p:cNvSpPr>
              <p:nvPr/>
            </p:nvSpPr>
            <p:spPr bwMode="auto">
              <a:xfrm>
                <a:off x="29" y="19"/>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lang="zh-CN" altLang="en-US">
                  <a:ea typeface="宋体" pitchFamily="2" charset="-122"/>
                </a:endParaRPr>
              </a:p>
            </p:txBody>
          </p:sp>
          <p:sp>
            <p:nvSpPr>
              <p:cNvPr id="9250" name="Oval 19"/>
              <p:cNvSpPr>
                <a:spLocks noChangeArrowheads="1"/>
              </p:cNvSpPr>
              <p:nvPr/>
            </p:nvSpPr>
            <p:spPr bwMode="auto">
              <a:xfrm>
                <a:off x="97" y="51"/>
                <a:ext cx="1033" cy="926"/>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lang="zh-CN" altLang="en-US">
                  <a:ea typeface="宋体" pitchFamily="2" charset="-122"/>
                </a:endParaRPr>
              </a:p>
            </p:txBody>
          </p:sp>
        </p:grpSp>
        <p:sp>
          <p:nvSpPr>
            <p:cNvPr id="9246" name="Text Box 20"/>
            <p:cNvSpPr txBox="1">
              <a:spLocks noChangeArrowheads="1"/>
            </p:cNvSpPr>
            <p:nvPr/>
          </p:nvSpPr>
          <p:spPr bwMode="auto">
            <a:xfrm>
              <a:off x="383" y="502"/>
              <a:ext cx="572" cy="441"/>
            </a:xfrm>
            <a:prstGeom prst="rect">
              <a:avLst/>
            </a:prstGeom>
            <a:noFill/>
            <a:ln w="9525">
              <a:noFill/>
              <a:miter lim="800000"/>
              <a:headEnd/>
              <a:tailEnd/>
            </a:ln>
          </p:spPr>
          <p:txBody>
            <a:bodyPr wrap="none">
              <a:spAutoFit/>
            </a:bodyPr>
            <a:lstStyle/>
            <a:p>
              <a:pPr algn="ctr" eaLnBrk="0" hangingPunct="0"/>
              <a:r>
                <a:rPr lang="zh-CN" altLang="en-US" sz="2400">
                  <a:solidFill>
                    <a:srgbClr val="080808"/>
                  </a:solidFill>
                  <a:latin typeface="黑体" pitchFamily="49" charset="-122"/>
                  <a:ea typeface="黑体" pitchFamily="49" charset="-122"/>
                </a:rPr>
                <a:t>特点</a:t>
              </a:r>
              <a:endParaRPr lang="en-US" altLang="zh-CN" sz="2400">
                <a:solidFill>
                  <a:srgbClr val="080808"/>
                </a:solidFill>
                <a:latin typeface="黑体" pitchFamily="49" charset="-122"/>
                <a:ea typeface="黑体" pitchFamily="49" charset="-122"/>
              </a:endParaRPr>
            </a:p>
          </p:txBody>
        </p:sp>
      </p:grpSp>
      <p:grpSp>
        <p:nvGrpSpPr>
          <p:cNvPr id="4" name="组合 34"/>
          <p:cNvGrpSpPr>
            <a:grpSpLocks/>
          </p:cNvGrpSpPr>
          <p:nvPr/>
        </p:nvGrpSpPr>
        <p:grpSpPr bwMode="auto">
          <a:xfrm>
            <a:off x="785813" y="2464594"/>
            <a:ext cx="3078162" cy="302419"/>
            <a:chOff x="785786" y="3286124"/>
            <a:chExt cx="3078162" cy="403225"/>
          </a:xfrm>
        </p:grpSpPr>
        <p:sp>
          <p:nvSpPr>
            <p:cNvPr id="12" name="AutoShape 8"/>
            <p:cNvSpPr>
              <a:spLocks noChangeArrowheads="1"/>
            </p:cNvSpPr>
            <p:nvPr/>
          </p:nvSpPr>
          <p:spPr bwMode="auto">
            <a:xfrm rot="10800000">
              <a:off x="3103536" y="3349624"/>
              <a:ext cx="760412" cy="257175"/>
            </a:xfrm>
            <a:prstGeom prst="rightArrow">
              <a:avLst>
                <a:gd name="adj1" fmla="val 35167"/>
                <a:gd name="adj2" fmla="val 120480"/>
              </a:avLst>
            </a:prstGeom>
            <a:gradFill rotWithShape="1">
              <a:gsLst>
                <a:gs pos="0">
                  <a:schemeClr val="tx2">
                    <a:gamma/>
                    <a:shade val="89020"/>
                    <a:invGamma/>
                    <a:alpha val="0"/>
                  </a:schemeClr>
                </a:gs>
                <a:gs pos="100000">
                  <a:schemeClr val="tx2"/>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sp>
          <p:nvSpPr>
            <p:cNvPr id="25" name="AutoShape 21"/>
            <p:cNvSpPr>
              <a:spLocks noChangeArrowheads="1"/>
            </p:cNvSpPr>
            <p:nvPr/>
          </p:nvSpPr>
          <p:spPr bwMode="auto">
            <a:xfrm>
              <a:off x="785786" y="3286124"/>
              <a:ext cx="2281237" cy="403225"/>
            </a:xfrm>
            <a:prstGeom prst="roundRect">
              <a:avLst>
                <a:gd name="adj" fmla="val 16667"/>
              </a:avLst>
            </a:prstGeom>
            <a:gradFill rotWithShape="1">
              <a:gsLst>
                <a:gs pos="0">
                  <a:schemeClr val="hlink"/>
                </a:gs>
                <a:gs pos="100000">
                  <a:schemeClr val="hlink">
                    <a:gamma/>
                    <a:shade val="46275"/>
                    <a:invGamma/>
                  </a:schemeClr>
                </a:gs>
              </a:gsLst>
              <a:lin ang="0" scaled="1"/>
            </a:gradFill>
            <a:ln w="28575">
              <a:solidFill>
                <a:srgbClr val="FEFEFE"/>
              </a:solidFill>
              <a:round/>
              <a:headEnd/>
              <a:tailEnd/>
            </a:ln>
            <a:effectLst>
              <a:outerShdw dist="107763" dir="2700000" algn="ctr" rotWithShape="0">
                <a:srgbClr val="000000">
                  <a:alpha val="50000"/>
                </a:srgbClr>
              </a:outerShdw>
            </a:effectLst>
          </p:spPr>
          <p:txBody>
            <a:bodyPr wrap="none" anchor="ctr"/>
            <a:lstStyle/>
            <a:p>
              <a:pPr algn="ctr" eaLnBrk="0" hangingPunct="0">
                <a:defRPr/>
              </a:pPr>
              <a:r>
                <a:rPr lang="zh-CN" altLang="en-US" b="1" dirty="0">
                  <a:solidFill>
                    <a:srgbClr val="FEFEFE"/>
                  </a:solidFill>
                  <a:ea typeface="宋体" pitchFamily="2" charset="-122"/>
                </a:rPr>
                <a:t>交易虚拟化</a:t>
              </a:r>
              <a:endParaRPr lang="en-US" altLang="zh-CN" b="1" dirty="0">
                <a:solidFill>
                  <a:srgbClr val="FEFEFE"/>
                </a:solidFill>
                <a:ea typeface="宋体" pitchFamily="2" charset="-122"/>
              </a:endParaRPr>
            </a:p>
          </p:txBody>
        </p:sp>
      </p:grpSp>
      <p:grpSp>
        <p:nvGrpSpPr>
          <p:cNvPr id="5" name="组合 32"/>
          <p:cNvGrpSpPr>
            <a:grpSpLocks/>
          </p:cNvGrpSpPr>
          <p:nvPr/>
        </p:nvGrpSpPr>
        <p:grpSpPr bwMode="auto">
          <a:xfrm>
            <a:off x="1576388" y="1232297"/>
            <a:ext cx="2551112" cy="908447"/>
            <a:chOff x="1576383" y="1643050"/>
            <a:chExt cx="2550919" cy="1211723"/>
          </a:xfrm>
        </p:grpSpPr>
        <p:sp>
          <p:nvSpPr>
            <p:cNvPr id="9" name="AutoShape 5"/>
            <p:cNvSpPr>
              <a:spLocks noChangeArrowheads="1"/>
            </p:cNvSpPr>
            <p:nvPr/>
          </p:nvSpPr>
          <p:spPr bwMode="auto">
            <a:xfrm rot="14369021">
              <a:off x="3652516" y="2379988"/>
              <a:ext cx="695590" cy="253981"/>
            </a:xfrm>
            <a:prstGeom prst="rightArrow">
              <a:avLst>
                <a:gd name="adj1" fmla="val 35167"/>
                <a:gd name="adj2" fmla="val 111109"/>
              </a:avLst>
            </a:prstGeom>
            <a:gradFill rotWithShape="1">
              <a:gsLst>
                <a:gs pos="0">
                  <a:schemeClr val="tx2">
                    <a:gamma/>
                    <a:shade val="89020"/>
                    <a:invGamma/>
                    <a:alpha val="0"/>
                  </a:schemeClr>
                </a:gs>
                <a:gs pos="100000">
                  <a:schemeClr val="tx2"/>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sp>
          <p:nvSpPr>
            <p:cNvPr id="26" name="AutoShape 22"/>
            <p:cNvSpPr>
              <a:spLocks noChangeArrowheads="1"/>
            </p:cNvSpPr>
            <p:nvPr/>
          </p:nvSpPr>
          <p:spPr bwMode="auto">
            <a:xfrm>
              <a:off x="1576383" y="1643050"/>
              <a:ext cx="2281064" cy="403378"/>
            </a:xfrm>
            <a:prstGeom prst="roundRect">
              <a:avLst>
                <a:gd name="adj" fmla="val 16667"/>
              </a:avLst>
            </a:prstGeom>
            <a:gradFill rotWithShape="1">
              <a:gsLst>
                <a:gs pos="0">
                  <a:schemeClr val="accent1"/>
                </a:gs>
                <a:gs pos="100000">
                  <a:schemeClr val="accent1">
                    <a:gamma/>
                    <a:shade val="46275"/>
                    <a:invGamma/>
                  </a:schemeClr>
                </a:gs>
              </a:gsLst>
              <a:lin ang="0" scaled="1"/>
            </a:gradFill>
            <a:ln w="28575">
              <a:solidFill>
                <a:srgbClr val="FEFEFE"/>
              </a:solidFill>
              <a:round/>
              <a:headEnd/>
              <a:tailEnd/>
            </a:ln>
            <a:effectLst>
              <a:outerShdw dist="107763" dir="2700000" algn="ctr" rotWithShape="0">
                <a:srgbClr val="000000">
                  <a:alpha val="50000"/>
                </a:srgbClr>
              </a:outerShdw>
            </a:effectLst>
          </p:spPr>
          <p:txBody>
            <a:bodyPr wrap="none" anchor="ctr"/>
            <a:lstStyle/>
            <a:p>
              <a:pPr algn="ctr" eaLnBrk="0" hangingPunct="0">
                <a:defRPr/>
              </a:pPr>
              <a:r>
                <a:rPr lang="zh-CN" altLang="en-US" b="1" dirty="0">
                  <a:solidFill>
                    <a:srgbClr val="FEFEFE"/>
                  </a:solidFill>
                  <a:ea typeface="宋体" pitchFamily="2" charset="-122"/>
                </a:rPr>
                <a:t>市场全球化</a:t>
              </a:r>
              <a:endParaRPr lang="en-US" altLang="zh-CN" b="1" dirty="0">
                <a:solidFill>
                  <a:srgbClr val="FEFEFE"/>
                </a:solidFill>
                <a:ea typeface="宋体" pitchFamily="2" charset="-122"/>
              </a:endParaRPr>
            </a:p>
          </p:txBody>
        </p:sp>
      </p:grpSp>
      <p:grpSp>
        <p:nvGrpSpPr>
          <p:cNvPr id="6" name="组合 36"/>
          <p:cNvGrpSpPr>
            <a:grpSpLocks/>
          </p:cNvGrpSpPr>
          <p:nvPr/>
        </p:nvGrpSpPr>
        <p:grpSpPr bwMode="auto">
          <a:xfrm>
            <a:off x="1143001" y="2953941"/>
            <a:ext cx="2792413" cy="796528"/>
            <a:chOff x="1142976" y="3938207"/>
            <a:chExt cx="2792416" cy="1062429"/>
          </a:xfrm>
        </p:grpSpPr>
        <p:sp>
          <p:nvSpPr>
            <p:cNvPr id="10" name="AutoShape 6"/>
            <p:cNvSpPr>
              <a:spLocks noChangeArrowheads="1"/>
            </p:cNvSpPr>
            <p:nvPr/>
          </p:nvSpPr>
          <p:spPr bwMode="auto">
            <a:xfrm rot="7535209">
              <a:off x="3458219" y="4159792"/>
              <a:ext cx="698758" cy="255588"/>
            </a:xfrm>
            <a:prstGeom prst="rightArrow">
              <a:avLst>
                <a:gd name="adj1" fmla="val 35167"/>
                <a:gd name="adj2" fmla="val 110670"/>
              </a:avLst>
            </a:prstGeom>
            <a:gradFill rotWithShape="1">
              <a:gsLst>
                <a:gs pos="0">
                  <a:schemeClr val="tx2">
                    <a:gamma/>
                    <a:shade val="89020"/>
                    <a:invGamma/>
                    <a:alpha val="0"/>
                  </a:schemeClr>
                </a:gs>
                <a:gs pos="100000">
                  <a:schemeClr val="tx2"/>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sp>
          <p:nvSpPr>
            <p:cNvPr id="27" name="AutoShape 23"/>
            <p:cNvSpPr>
              <a:spLocks noChangeArrowheads="1"/>
            </p:cNvSpPr>
            <p:nvPr/>
          </p:nvSpPr>
          <p:spPr bwMode="auto">
            <a:xfrm>
              <a:off x="1142976" y="4598851"/>
              <a:ext cx="2281240" cy="401785"/>
            </a:xfrm>
            <a:prstGeom prst="roundRect">
              <a:avLst>
                <a:gd name="adj" fmla="val 16667"/>
              </a:avLst>
            </a:prstGeom>
            <a:gradFill rotWithShape="1">
              <a:gsLst>
                <a:gs pos="0">
                  <a:schemeClr val="folHlink"/>
                </a:gs>
                <a:gs pos="100000">
                  <a:schemeClr val="folHlink">
                    <a:gamma/>
                    <a:shade val="46275"/>
                    <a:invGamma/>
                  </a:schemeClr>
                </a:gs>
              </a:gsLst>
              <a:lin ang="0" scaled="1"/>
            </a:gradFill>
            <a:ln w="28575">
              <a:solidFill>
                <a:srgbClr val="FEFEFE"/>
              </a:solidFill>
              <a:round/>
              <a:headEnd/>
              <a:tailEnd/>
            </a:ln>
            <a:effectLst>
              <a:outerShdw dist="107763" dir="2700000" algn="ctr" rotWithShape="0">
                <a:srgbClr val="000000">
                  <a:alpha val="50000"/>
                </a:srgbClr>
              </a:outerShdw>
            </a:effectLst>
          </p:spPr>
          <p:txBody>
            <a:bodyPr wrap="none" anchor="ctr"/>
            <a:lstStyle/>
            <a:p>
              <a:pPr algn="ctr" eaLnBrk="0" hangingPunct="0">
                <a:defRPr/>
              </a:pPr>
              <a:r>
                <a:rPr lang="zh-CN" altLang="en-US" b="1" dirty="0">
                  <a:solidFill>
                    <a:srgbClr val="FEFEFE"/>
                  </a:solidFill>
                  <a:ea typeface="宋体" pitchFamily="2" charset="-122"/>
                </a:rPr>
                <a:t>交易透明化</a:t>
              </a:r>
              <a:endParaRPr lang="en-US" altLang="zh-CN" b="1" dirty="0">
                <a:solidFill>
                  <a:srgbClr val="FEFEFE"/>
                </a:solidFill>
                <a:ea typeface="宋体" pitchFamily="2" charset="-122"/>
              </a:endParaRPr>
            </a:p>
          </p:txBody>
        </p:sp>
      </p:grpSp>
      <p:grpSp>
        <p:nvGrpSpPr>
          <p:cNvPr id="13" name="组合 35"/>
          <p:cNvGrpSpPr>
            <a:grpSpLocks/>
          </p:cNvGrpSpPr>
          <p:nvPr/>
        </p:nvGrpSpPr>
        <p:grpSpPr bwMode="auto">
          <a:xfrm>
            <a:off x="5224463" y="2464594"/>
            <a:ext cx="3141662" cy="302419"/>
            <a:chOff x="5224436" y="3286124"/>
            <a:chExt cx="3141662" cy="403225"/>
          </a:xfrm>
        </p:grpSpPr>
        <p:sp>
          <p:nvSpPr>
            <p:cNvPr id="11" name="AutoShape 7"/>
            <p:cNvSpPr>
              <a:spLocks noChangeArrowheads="1"/>
            </p:cNvSpPr>
            <p:nvPr/>
          </p:nvSpPr>
          <p:spPr bwMode="auto">
            <a:xfrm>
              <a:off x="5224436" y="3359149"/>
              <a:ext cx="696912" cy="254000"/>
            </a:xfrm>
            <a:prstGeom prst="rightArrow">
              <a:avLst>
                <a:gd name="adj1" fmla="val 35167"/>
                <a:gd name="adj2" fmla="val 111109"/>
              </a:avLst>
            </a:prstGeom>
            <a:gradFill rotWithShape="1">
              <a:gsLst>
                <a:gs pos="0">
                  <a:schemeClr val="tx2">
                    <a:gamma/>
                    <a:shade val="89020"/>
                    <a:invGamma/>
                    <a:alpha val="0"/>
                  </a:schemeClr>
                </a:gs>
                <a:gs pos="100000">
                  <a:schemeClr val="tx2"/>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sp>
          <p:nvSpPr>
            <p:cNvPr id="28" name="AutoShape 24"/>
            <p:cNvSpPr>
              <a:spLocks noChangeArrowheads="1"/>
            </p:cNvSpPr>
            <p:nvPr/>
          </p:nvSpPr>
          <p:spPr bwMode="auto">
            <a:xfrm>
              <a:off x="6018186" y="3286124"/>
              <a:ext cx="2347912" cy="403225"/>
            </a:xfrm>
            <a:prstGeom prst="roundRect">
              <a:avLst>
                <a:gd name="adj" fmla="val 16667"/>
              </a:avLst>
            </a:prstGeom>
            <a:gradFill rotWithShape="1">
              <a:gsLst>
                <a:gs pos="0">
                  <a:schemeClr val="hlink">
                    <a:gamma/>
                    <a:shade val="46275"/>
                    <a:invGamma/>
                  </a:schemeClr>
                </a:gs>
                <a:gs pos="100000">
                  <a:schemeClr val="hlink"/>
                </a:gs>
              </a:gsLst>
              <a:lin ang="0" scaled="1"/>
            </a:gradFill>
            <a:ln w="28575">
              <a:solidFill>
                <a:srgbClr val="FEFEFE"/>
              </a:solidFill>
              <a:round/>
              <a:headEnd/>
              <a:tailEnd/>
            </a:ln>
            <a:effectLst>
              <a:outerShdw dist="107763" dir="2700000" algn="ctr" rotWithShape="0">
                <a:srgbClr val="000000">
                  <a:alpha val="50000"/>
                </a:srgbClr>
              </a:outerShdw>
            </a:effectLst>
          </p:spPr>
          <p:txBody>
            <a:bodyPr wrap="none" anchor="ctr"/>
            <a:lstStyle/>
            <a:p>
              <a:pPr algn="ctr" eaLnBrk="0" hangingPunct="0">
                <a:defRPr/>
              </a:pPr>
              <a:r>
                <a:rPr lang="zh-CN" altLang="en-US" b="1" dirty="0">
                  <a:solidFill>
                    <a:srgbClr val="FEFEFE"/>
                  </a:solidFill>
                  <a:ea typeface="宋体" pitchFamily="2" charset="-122"/>
                </a:rPr>
                <a:t>成本低廉化</a:t>
              </a:r>
              <a:endParaRPr lang="en-US" altLang="zh-CN" b="1" dirty="0">
                <a:solidFill>
                  <a:srgbClr val="FEFEFE"/>
                </a:solidFill>
                <a:ea typeface="宋体" pitchFamily="2" charset="-122"/>
              </a:endParaRPr>
            </a:p>
          </p:txBody>
        </p:sp>
      </p:grpSp>
      <p:grpSp>
        <p:nvGrpSpPr>
          <p:cNvPr id="14" name="组合 33"/>
          <p:cNvGrpSpPr>
            <a:grpSpLocks/>
          </p:cNvGrpSpPr>
          <p:nvPr/>
        </p:nvGrpSpPr>
        <p:grpSpPr bwMode="auto">
          <a:xfrm>
            <a:off x="4937125" y="1251348"/>
            <a:ext cx="2635250" cy="921544"/>
            <a:chOff x="4937098" y="1668453"/>
            <a:chExt cx="2635298" cy="1228723"/>
          </a:xfrm>
        </p:grpSpPr>
        <p:sp>
          <p:nvSpPr>
            <p:cNvPr id="7" name="AutoShape 3"/>
            <p:cNvSpPr>
              <a:spLocks noChangeArrowheads="1"/>
            </p:cNvSpPr>
            <p:nvPr/>
          </p:nvSpPr>
          <p:spPr bwMode="auto">
            <a:xfrm rot="17973186">
              <a:off x="4715644" y="2421718"/>
              <a:ext cx="696912" cy="254005"/>
            </a:xfrm>
            <a:prstGeom prst="rightArrow">
              <a:avLst>
                <a:gd name="adj1" fmla="val 35167"/>
                <a:gd name="adj2" fmla="val 111109"/>
              </a:avLst>
            </a:prstGeom>
            <a:gradFill rotWithShape="1">
              <a:gsLst>
                <a:gs pos="0">
                  <a:schemeClr val="tx2">
                    <a:gamma/>
                    <a:shade val="89020"/>
                    <a:invGamma/>
                    <a:alpha val="0"/>
                  </a:schemeClr>
                </a:gs>
                <a:gs pos="100000">
                  <a:schemeClr val="tx2"/>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sp>
          <p:nvSpPr>
            <p:cNvPr id="29" name="AutoShape 25"/>
            <p:cNvSpPr>
              <a:spLocks noChangeArrowheads="1"/>
            </p:cNvSpPr>
            <p:nvPr/>
          </p:nvSpPr>
          <p:spPr bwMode="auto">
            <a:xfrm>
              <a:off x="5224441" y="1668453"/>
              <a:ext cx="2347955" cy="403224"/>
            </a:xfrm>
            <a:prstGeom prst="roundRect">
              <a:avLst>
                <a:gd name="adj" fmla="val 16667"/>
              </a:avLst>
            </a:prstGeom>
            <a:gradFill rotWithShape="1">
              <a:gsLst>
                <a:gs pos="0">
                  <a:schemeClr val="accent1">
                    <a:gamma/>
                    <a:shade val="46275"/>
                    <a:invGamma/>
                  </a:schemeClr>
                </a:gs>
                <a:gs pos="100000">
                  <a:schemeClr val="accent1"/>
                </a:gs>
              </a:gsLst>
              <a:lin ang="0" scaled="1"/>
            </a:gradFill>
            <a:ln w="28575">
              <a:solidFill>
                <a:srgbClr val="FEFEFE"/>
              </a:solidFill>
              <a:round/>
              <a:headEnd/>
              <a:tailEnd/>
            </a:ln>
            <a:effectLst>
              <a:outerShdw dist="107763" dir="2700000" algn="ctr" rotWithShape="0">
                <a:srgbClr val="000000">
                  <a:alpha val="50000"/>
                </a:srgbClr>
              </a:outerShdw>
            </a:effectLst>
          </p:spPr>
          <p:txBody>
            <a:bodyPr wrap="none" anchor="ctr"/>
            <a:lstStyle/>
            <a:p>
              <a:pPr algn="ctr" eaLnBrk="0" hangingPunct="0">
                <a:defRPr/>
              </a:pPr>
              <a:r>
                <a:rPr lang="zh-CN" altLang="en-US" b="1" dirty="0">
                  <a:solidFill>
                    <a:srgbClr val="FEFEFE"/>
                  </a:solidFill>
                  <a:ea typeface="宋体" pitchFamily="2" charset="-122"/>
                </a:rPr>
                <a:t>交易快捷化</a:t>
              </a:r>
              <a:endParaRPr lang="en-US" altLang="zh-CN" b="1" dirty="0">
                <a:solidFill>
                  <a:srgbClr val="FEFEFE"/>
                </a:solidFill>
                <a:ea typeface="宋体" pitchFamily="2" charset="-122"/>
              </a:endParaRPr>
            </a:p>
          </p:txBody>
        </p:sp>
      </p:grpSp>
      <p:grpSp>
        <p:nvGrpSpPr>
          <p:cNvPr id="15" name="组合 38"/>
          <p:cNvGrpSpPr>
            <a:grpSpLocks/>
          </p:cNvGrpSpPr>
          <p:nvPr/>
        </p:nvGrpSpPr>
        <p:grpSpPr bwMode="auto">
          <a:xfrm>
            <a:off x="5024439" y="2957513"/>
            <a:ext cx="2833687" cy="792956"/>
            <a:chOff x="5024049" y="3943096"/>
            <a:chExt cx="2834099" cy="1057540"/>
          </a:xfrm>
        </p:grpSpPr>
        <p:sp>
          <p:nvSpPr>
            <p:cNvPr id="8" name="AutoShape 4"/>
            <p:cNvSpPr>
              <a:spLocks noChangeArrowheads="1"/>
            </p:cNvSpPr>
            <p:nvPr/>
          </p:nvSpPr>
          <p:spPr bwMode="auto">
            <a:xfrm rot="3465783">
              <a:off x="4802523" y="4164622"/>
              <a:ext cx="697088" cy="254037"/>
            </a:xfrm>
            <a:prstGeom prst="rightArrow">
              <a:avLst>
                <a:gd name="adj1" fmla="val 35167"/>
                <a:gd name="adj2" fmla="val 111109"/>
              </a:avLst>
            </a:prstGeom>
            <a:gradFill rotWithShape="1">
              <a:gsLst>
                <a:gs pos="0">
                  <a:schemeClr val="tx2">
                    <a:gamma/>
                    <a:shade val="89020"/>
                    <a:invGamma/>
                    <a:alpha val="0"/>
                  </a:schemeClr>
                </a:gs>
                <a:gs pos="100000">
                  <a:schemeClr val="tx2"/>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sp>
          <p:nvSpPr>
            <p:cNvPr id="30" name="AutoShape 26"/>
            <p:cNvSpPr>
              <a:spLocks noChangeArrowheads="1"/>
            </p:cNvSpPr>
            <p:nvPr/>
          </p:nvSpPr>
          <p:spPr bwMode="auto">
            <a:xfrm>
              <a:off x="5509895" y="4598898"/>
              <a:ext cx="2348253" cy="401738"/>
            </a:xfrm>
            <a:prstGeom prst="roundRect">
              <a:avLst>
                <a:gd name="adj" fmla="val 16667"/>
              </a:avLst>
            </a:prstGeom>
            <a:gradFill rotWithShape="1">
              <a:gsLst>
                <a:gs pos="0">
                  <a:schemeClr val="folHlink">
                    <a:gamma/>
                    <a:shade val="46275"/>
                    <a:invGamma/>
                  </a:schemeClr>
                </a:gs>
                <a:gs pos="100000">
                  <a:schemeClr val="folHlink"/>
                </a:gs>
              </a:gsLst>
              <a:lin ang="0" scaled="1"/>
            </a:gradFill>
            <a:ln w="28575">
              <a:solidFill>
                <a:srgbClr val="FEFEFE"/>
              </a:solidFill>
              <a:round/>
              <a:headEnd/>
              <a:tailEnd/>
            </a:ln>
            <a:effectLst>
              <a:outerShdw dist="107763" dir="2700000" algn="ctr" rotWithShape="0">
                <a:srgbClr val="000000">
                  <a:alpha val="50000"/>
                </a:srgbClr>
              </a:outerShdw>
            </a:effectLst>
          </p:spPr>
          <p:txBody>
            <a:bodyPr wrap="none" anchor="ctr"/>
            <a:lstStyle/>
            <a:p>
              <a:pPr algn="ctr" eaLnBrk="0" hangingPunct="0">
                <a:defRPr/>
              </a:pPr>
              <a:r>
                <a:rPr lang="zh-CN" altLang="en-US" b="1" dirty="0">
                  <a:solidFill>
                    <a:srgbClr val="FEFEFE"/>
                  </a:solidFill>
                  <a:ea typeface="宋体" pitchFamily="2" charset="-122"/>
                </a:rPr>
                <a:t>交易标准化</a:t>
              </a:r>
              <a:endParaRPr lang="en-US" altLang="zh-CN" b="1" dirty="0">
                <a:solidFill>
                  <a:srgbClr val="FEFEFE"/>
                </a:solidFill>
                <a:ea typeface="宋体" pitchFamily="2" charset="-122"/>
              </a:endParaRPr>
            </a:p>
          </p:txBody>
        </p:sp>
      </p:grpSp>
      <p:grpSp>
        <p:nvGrpSpPr>
          <p:cNvPr id="16" name="组合 37"/>
          <p:cNvGrpSpPr>
            <a:grpSpLocks/>
          </p:cNvGrpSpPr>
          <p:nvPr/>
        </p:nvGrpSpPr>
        <p:grpSpPr bwMode="auto">
          <a:xfrm>
            <a:off x="3286125" y="3214688"/>
            <a:ext cx="2281238" cy="1213247"/>
            <a:chOff x="3286116" y="4286256"/>
            <a:chExt cx="2281237" cy="1617671"/>
          </a:xfrm>
        </p:grpSpPr>
        <p:sp>
          <p:nvSpPr>
            <p:cNvPr id="31" name="AutoShape 22"/>
            <p:cNvSpPr>
              <a:spLocks noChangeArrowheads="1"/>
            </p:cNvSpPr>
            <p:nvPr/>
          </p:nvSpPr>
          <p:spPr bwMode="auto">
            <a:xfrm>
              <a:off x="3286116" y="5500700"/>
              <a:ext cx="2281237" cy="403227"/>
            </a:xfrm>
            <a:prstGeom prst="roundRect">
              <a:avLst>
                <a:gd name="adj" fmla="val 16667"/>
              </a:avLst>
            </a:prstGeom>
            <a:gradFill rotWithShape="1">
              <a:gsLst>
                <a:gs pos="0">
                  <a:schemeClr val="accent1"/>
                </a:gs>
                <a:gs pos="100000">
                  <a:schemeClr val="accent1">
                    <a:gamma/>
                    <a:shade val="46275"/>
                    <a:invGamma/>
                  </a:schemeClr>
                </a:gs>
              </a:gsLst>
              <a:lin ang="0" scaled="1"/>
            </a:gradFill>
            <a:ln w="28575">
              <a:solidFill>
                <a:srgbClr val="FEFEFE"/>
              </a:solidFill>
              <a:round/>
              <a:headEnd/>
              <a:tailEnd/>
            </a:ln>
            <a:effectLst>
              <a:outerShdw dist="107763" dir="2700000" algn="ctr" rotWithShape="0">
                <a:srgbClr val="000000">
                  <a:alpha val="50000"/>
                </a:srgbClr>
              </a:outerShdw>
            </a:effectLst>
          </p:spPr>
          <p:txBody>
            <a:bodyPr wrap="none" anchor="ctr"/>
            <a:lstStyle/>
            <a:p>
              <a:pPr algn="ctr" eaLnBrk="0" hangingPunct="0">
                <a:defRPr/>
              </a:pPr>
              <a:r>
                <a:rPr lang="zh-CN" altLang="en-US" b="1" dirty="0">
                  <a:solidFill>
                    <a:srgbClr val="FEFEFE"/>
                  </a:solidFill>
                  <a:ea typeface="宋体" pitchFamily="2" charset="-122"/>
                </a:rPr>
                <a:t>交易连续化</a:t>
              </a:r>
              <a:endParaRPr lang="en-US" altLang="zh-CN" b="1" dirty="0">
                <a:solidFill>
                  <a:srgbClr val="FEFEFE"/>
                </a:solidFill>
                <a:ea typeface="宋体" pitchFamily="2" charset="-122"/>
              </a:endParaRPr>
            </a:p>
          </p:txBody>
        </p:sp>
        <p:sp>
          <p:nvSpPr>
            <p:cNvPr id="32" name="AutoShape 4"/>
            <p:cNvSpPr>
              <a:spLocks noChangeArrowheads="1"/>
            </p:cNvSpPr>
            <p:nvPr/>
          </p:nvSpPr>
          <p:spPr bwMode="auto">
            <a:xfrm rot="5400000">
              <a:off x="4136220" y="4507715"/>
              <a:ext cx="696916" cy="254000"/>
            </a:xfrm>
            <a:prstGeom prst="rightArrow">
              <a:avLst>
                <a:gd name="adj1" fmla="val 35167"/>
                <a:gd name="adj2" fmla="val 111109"/>
              </a:avLst>
            </a:prstGeom>
            <a:gradFill rotWithShape="1">
              <a:gsLst>
                <a:gs pos="0">
                  <a:schemeClr val="tx2">
                    <a:gamma/>
                    <a:shade val="89020"/>
                    <a:invGamma/>
                    <a:alpha val="0"/>
                  </a:schemeClr>
                </a:gs>
                <a:gs pos="100000">
                  <a:schemeClr val="tx2"/>
                </a:gs>
              </a:gsLst>
              <a:lin ang="0" scaled="1"/>
            </a:gradFill>
            <a:ln w="9525">
              <a:noFill/>
              <a:miter lim="800000"/>
              <a:headEnd/>
              <a:tailEnd/>
            </a:ln>
            <a:effectLst/>
          </p:spPr>
          <p:txBody>
            <a:bodyPr wrap="none" anchor="ctr"/>
            <a:lstStyle/>
            <a:p>
              <a:pPr>
                <a:defRPr/>
              </a:pPr>
              <a:endParaRPr lang="zh-CN" altLang="en-US">
                <a:ea typeface="宋体" pitchFamily="2" charset="-122"/>
              </a:endParaRPr>
            </a:p>
          </p:txBody>
        </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eaLnBrk="1" hangingPunct="1">
              <a:defRPr/>
            </a:pPr>
            <a:r>
              <a:rPr lang="zh-CN" altLang="en-US" dirty="0" smtClean="0"/>
              <a:t>普通手机和智能手机</a:t>
            </a:r>
            <a:endParaRPr lang="en-US" altLang="zh-CN" dirty="0" smtClean="0"/>
          </a:p>
        </p:txBody>
      </p:sp>
      <p:pic>
        <p:nvPicPr>
          <p:cNvPr id="5" name="图片 4" descr="智能手机.png"/>
          <p:cNvPicPr>
            <a:picLocks noChangeAspect="1"/>
          </p:cNvPicPr>
          <p:nvPr/>
        </p:nvPicPr>
        <p:blipFill>
          <a:blip r:embed="rId3" cstate="print"/>
          <a:stretch>
            <a:fillRect/>
          </a:stretch>
        </p:blipFill>
        <p:spPr>
          <a:xfrm>
            <a:off x="3347845" y="2406101"/>
            <a:ext cx="3330986" cy="2187513"/>
          </a:xfrm>
          <a:prstGeom prst="rect">
            <a:avLst/>
          </a:prstGeom>
        </p:spPr>
      </p:pic>
      <p:pic>
        <p:nvPicPr>
          <p:cNvPr id="6" name="图片 5" descr="按键手机.png"/>
          <p:cNvPicPr>
            <a:picLocks noChangeAspect="1"/>
          </p:cNvPicPr>
          <p:nvPr/>
        </p:nvPicPr>
        <p:blipFill>
          <a:blip r:embed="rId4" cstate="print"/>
          <a:stretch>
            <a:fillRect/>
          </a:stretch>
        </p:blipFill>
        <p:spPr>
          <a:xfrm>
            <a:off x="1215341" y="1172682"/>
            <a:ext cx="2013995" cy="3120273"/>
          </a:xfrm>
          <a:prstGeom prst="rect">
            <a:avLst/>
          </a:prstGeom>
        </p:spPr>
      </p:pic>
      <p:pic>
        <p:nvPicPr>
          <p:cNvPr id="7" name="图片 6" descr="小调查.png"/>
          <p:cNvPicPr>
            <a:picLocks noChangeAspect="1"/>
          </p:cNvPicPr>
          <p:nvPr/>
        </p:nvPicPr>
        <p:blipFill>
          <a:blip r:embed="rId5" cstate="print"/>
          <a:stretch>
            <a:fillRect/>
          </a:stretch>
        </p:blipFill>
        <p:spPr>
          <a:xfrm>
            <a:off x="7025834" y="3642849"/>
            <a:ext cx="1695182" cy="1242655"/>
          </a:xfrm>
          <a:prstGeom prst="rect">
            <a:avLst/>
          </a:prstGeom>
        </p:spPr>
      </p:pic>
      <p:sp>
        <p:nvSpPr>
          <p:cNvPr id="8" name="流程图: 文档 7"/>
          <p:cNvSpPr/>
          <p:nvPr/>
        </p:nvSpPr>
        <p:spPr>
          <a:xfrm>
            <a:off x="5185460" y="1446836"/>
            <a:ext cx="3518704" cy="844952"/>
          </a:xfrm>
          <a:prstGeom prst="flowChartDocument">
            <a:avLst/>
          </a:prstGeom>
          <a:gradFill>
            <a:gsLst>
              <a:gs pos="0">
                <a:srgbClr val="5E9EFF"/>
              </a:gs>
              <a:gs pos="39999">
                <a:srgbClr val="85C2FF"/>
              </a:gs>
              <a:gs pos="70000">
                <a:srgbClr val="C4D6EB"/>
              </a:gs>
              <a:gs pos="100000">
                <a:srgbClr val="FFEBFA"/>
              </a:gs>
            </a:gsLst>
            <a:lin ang="5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哪些学员有智能手机？</a:t>
            </a:r>
            <a:endParaRPr lang="zh-CN" altLang="en-US" sz="2400" dirty="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p:txBody>
      </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par>
                          <p:cTn id="39" fill="hold">
                            <p:stCondLst>
                              <p:cond delay="2000"/>
                            </p:stCondLst>
                            <p:childTnLst>
                              <p:par>
                                <p:cTn id="40" presetID="22" presetClass="entr" presetSubtype="2" fill="hold" grpId="0" nodeType="afterEffect">
                                  <p:stCondLst>
                                    <p:cond delay="500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1"/>
          <p:cNvGrpSpPr>
            <a:grpSpLocks/>
          </p:cNvGrpSpPr>
          <p:nvPr/>
        </p:nvGrpSpPr>
        <p:grpSpPr bwMode="auto">
          <a:xfrm>
            <a:off x="4764088" y="1242482"/>
            <a:ext cx="3352800" cy="2823503"/>
            <a:chOff x="4764088" y="1656644"/>
            <a:chExt cx="3352800" cy="3764669"/>
          </a:xfrm>
        </p:grpSpPr>
        <p:grpSp>
          <p:nvGrpSpPr>
            <p:cNvPr id="3" name="组合 98"/>
            <p:cNvGrpSpPr>
              <a:grpSpLocks/>
            </p:cNvGrpSpPr>
            <p:nvPr/>
          </p:nvGrpSpPr>
          <p:grpSpPr bwMode="auto">
            <a:xfrm>
              <a:off x="4764088" y="1656644"/>
              <a:ext cx="3352800" cy="3764669"/>
              <a:chOff x="4764088" y="1656644"/>
              <a:chExt cx="3352800" cy="3764669"/>
            </a:xfrm>
          </p:grpSpPr>
          <p:sp>
            <p:nvSpPr>
              <p:cNvPr id="61" name="AutoShape 3"/>
              <p:cNvSpPr>
                <a:spLocks noChangeArrowheads="1"/>
              </p:cNvSpPr>
              <p:nvPr/>
            </p:nvSpPr>
            <p:spPr bwMode="auto">
              <a:xfrm>
                <a:off x="4764088" y="1970088"/>
                <a:ext cx="3352800" cy="3451225"/>
              </a:xfrm>
              <a:prstGeom prst="roundRect">
                <a:avLst>
                  <a:gd name="adj" fmla="val 4134"/>
                </a:avLst>
              </a:prstGeom>
              <a:gradFill rotWithShape="1">
                <a:gsLst>
                  <a:gs pos="0">
                    <a:schemeClr val="accent1">
                      <a:gamma/>
                      <a:shade val="69804"/>
                      <a:invGamma/>
                    </a:schemeClr>
                  </a:gs>
                  <a:gs pos="50000">
                    <a:schemeClr val="accent1"/>
                  </a:gs>
                  <a:gs pos="100000">
                    <a:schemeClr val="accent1">
                      <a:gamma/>
                      <a:shade val="69804"/>
                      <a:invGamma/>
                    </a:schemeClr>
                  </a:gs>
                </a:gsLst>
                <a:lin ang="5400000" scaled="1"/>
              </a:gradFill>
              <a:ln w="9525">
                <a:noFill/>
                <a:round/>
                <a:headEnd/>
                <a:tailEnd/>
              </a:ln>
              <a:effectLst>
                <a:prstShdw prst="shdw17" dist="17961" dir="2700000">
                  <a:schemeClr val="accent1">
                    <a:gamma/>
                    <a:shade val="60000"/>
                    <a:invGamma/>
                  </a:schemeClr>
                </a:prstShdw>
              </a:effectLst>
            </p:spPr>
            <p:txBody>
              <a:bodyPr wrap="none" anchor="ctr"/>
              <a:lstStyle/>
              <a:p>
                <a:pPr>
                  <a:defRPr/>
                </a:pPr>
                <a:endParaRPr lang="zh-CN" altLang="en-US" sz="1600" dirty="0">
                  <a:ea typeface="宋体" pitchFamily="2" charset="-122"/>
                </a:endParaRPr>
              </a:p>
            </p:txBody>
          </p:sp>
          <p:grpSp>
            <p:nvGrpSpPr>
              <p:cNvPr id="4" name="Group 5"/>
              <p:cNvGrpSpPr>
                <a:grpSpLocks/>
              </p:cNvGrpSpPr>
              <p:nvPr/>
            </p:nvGrpSpPr>
            <p:grpSpPr bwMode="auto">
              <a:xfrm>
                <a:off x="4951413" y="1706563"/>
                <a:ext cx="2963862" cy="527050"/>
                <a:chOff x="0" y="0"/>
                <a:chExt cx="2042" cy="363"/>
              </a:xfrm>
            </p:grpSpPr>
            <p:sp>
              <p:nvSpPr>
                <p:cNvPr id="10276" name="AutoShape 6"/>
                <p:cNvSpPr>
                  <a:spLocks noChangeArrowheads="1"/>
                </p:cNvSpPr>
                <p:nvPr/>
              </p:nvSpPr>
              <p:spPr bwMode="auto">
                <a:xfrm>
                  <a:off x="0" y="0"/>
                  <a:ext cx="2042" cy="363"/>
                </a:xfrm>
                <a:prstGeom prst="roundRect">
                  <a:avLst>
                    <a:gd name="adj" fmla="val 17509"/>
                  </a:avLst>
                </a:prstGeom>
                <a:solidFill>
                  <a:schemeClr val="accent1"/>
                </a:solidFill>
                <a:ln w="9525">
                  <a:noFill/>
                  <a:round/>
                  <a:headEnd/>
                  <a:tailEnd/>
                </a:ln>
              </p:spPr>
              <p:txBody>
                <a:bodyPr wrap="none" anchor="ctr"/>
                <a:lstStyle/>
                <a:p>
                  <a:endParaRPr lang="zh-CN" altLang="en-US">
                    <a:ea typeface="宋体" pitchFamily="2" charset="-122"/>
                  </a:endParaRPr>
                </a:p>
              </p:txBody>
            </p:sp>
            <p:sp>
              <p:nvSpPr>
                <p:cNvPr id="65" name="AutoShape 7"/>
                <p:cNvSpPr>
                  <a:spLocks noChangeArrowheads="1"/>
                </p:cNvSpPr>
                <p:nvPr/>
              </p:nvSpPr>
              <p:spPr bwMode="auto">
                <a:xfrm>
                  <a:off x="12" y="259"/>
                  <a:ext cx="2007" cy="86"/>
                </a:xfrm>
                <a:prstGeom prst="roundRect">
                  <a:avLst>
                    <a:gd name="adj" fmla="val 50000"/>
                  </a:avLst>
                </a:prstGeom>
                <a:gradFill rotWithShape="1">
                  <a:gsLst>
                    <a:gs pos="0">
                      <a:schemeClr val="accent1">
                        <a:alpha val="0"/>
                      </a:schemeClr>
                    </a:gs>
                    <a:gs pos="100000">
                      <a:schemeClr val="accent1">
                        <a:gamma/>
                        <a:tint val="33333"/>
                        <a:invGamma/>
                      </a:scheme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66" name="AutoShape 8"/>
                <p:cNvSpPr>
                  <a:spLocks noChangeArrowheads="1"/>
                </p:cNvSpPr>
                <p:nvPr/>
              </p:nvSpPr>
              <p:spPr bwMode="auto">
                <a:xfrm>
                  <a:off x="12" y="12"/>
                  <a:ext cx="2007" cy="86"/>
                </a:xfrm>
                <a:prstGeom prst="roundRect">
                  <a:avLst>
                    <a:gd name="adj" fmla="val 50000"/>
                  </a:avLst>
                </a:prstGeom>
                <a:gradFill rotWithShape="1">
                  <a:gsLst>
                    <a:gs pos="0">
                      <a:schemeClr val="accent1">
                        <a:gamma/>
                        <a:tint val="24314"/>
                        <a:invGamma/>
                      </a:schemeClr>
                    </a:gs>
                    <a:gs pos="100000">
                      <a:schemeClr val="accent1">
                        <a:alpha val="0"/>
                      </a:scheme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grpSp>
          <p:sp>
            <p:nvSpPr>
              <p:cNvPr id="72" name="Text Box 14"/>
              <p:cNvSpPr txBox="1">
                <a:spLocks noChangeArrowheads="1"/>
              </p:cNvSpPr>
              <p:nvPr/>
            </p:nvSpPr>
            <p:spPr bwMode="auto">
              <a:xfrm>
                <a:off x="5062538" y="1656644"/>
                <a:ext cx="2716212" cy="615553"/>
              </a:xfrm>
              <a:prstGeom prst="rect">
                <a:avLst/>
              </a:prstGeom>
              <a:noFill/>
              <a:ln w="9525">
                <a:noFill/>
                <a:miter lim="800000"/>
                <a:headEnd/>
                <a:tailEnd/>
              </a:ln>
              <a:effectLst>
                <a:outerShdw dist="17961" dir="2700000" algn="ctr" rotWithShape="0">
                  <a:srgbClr val="003300">
                    <a:alpha val="50000"/>
                  </a:srgbClr>
                </a:outerShdw>
              </a:effectLst>
            </p:spPr>
            <p:txBody>
              <a:bodyPr>
                <a:spAutoFit/>
              </a:bodyPr>
              <a:lstStyle/>
              <a:p>
                <a:pPr algn="ctr">
                  <a:spcBef>
                    <a:spcPct val="50000"/>
                  </a:spcBef>
                  <a:defRPr/>
                </a:pPr>
                <a:r>
                  <a:rPr lang="zh-CN" altLang="en-US" sz="2400" b="1" dirty="0">
                    <a:solidFill>
                      <a:srgbClr val="FEFFFF"/>
                    </a:solidFill>
                    <a:ea typeface="宋体" pitchFamily="2" charset="-122"/>
                  </a:rPr>
                  <a:t> </a:t>
                </a:r>
                <a:endParaRPr lang="en-US" altLang="zh-CN" sz="2400" b="1" dirty="0">
                  <a:solidFill>
                    <a:srgbClr val="FEFFFF"/>
                  </a:solidFill>
                  <a:ea typeface="宋体" pitchFamily="2" charset="-122"/>
                </a:endParaRPr>
              </a:p>
            </p:txBody>
          </p:sp>
        </p:grpSp>
        <p:sp>
          <p:nvSpPr>
            <p:cNvPr id="10272" name="Line 18"/>
            <p:cNvSpPr>
              <a:spLocks noChangeShapeType="1"/>
            </p:cNvSpPr>
            <p:nvPr/>
          </p:nvSpPr>
          <p:spPr bwMode="auto">
            <a:xfrm>
              <a:off x="5068888" y="2322513"/>
              <a:ext cx="0" cy="2946400"/>
            </a:xfrm>
            <a:prstGeom prst="line">
              <a:avLst/>
            </a:prstGeom>
            <a:noFill/>
            <a:ln w="12700">
              <a:solidFill>
                <a:srgbClr val="FEFFFF">
                  <a:alpha val="50195"/>
                </a:srgbClr>
              </a:solidFill>
              <a:round/>
              <a:headEnd/>
              <a:tailEnd/>
            </a:ln>
          </p:spPr>
          <p:txBody>
            <a:bodyPr/>
            <a:lstStyle/>
            <a:p>
              <a:endParaRPr lang="zh-CN" altLang="en-US"/>
            </a:p>
          </p:txBody>
        </p:sp>
      </p:grpSp>
      <p:sp>
        <p:nvSpPr>
          <p:cNvPr id="7171" name="Rectangle 3"/>
          <p:cNvSpPr>
            <a:spLocks noGrp="1" noChangeArrowheads="1"/>
          </p:cNvSpPr>
          <p:nvPr>
            <p:ph type="title"/>
          </p:nvPr>
        </p:nvSpPr>
        <p:spPr/>
        <p:txBody>
          <a:bodyPr/>
          <a:lstStyle/>
          <a:p>
            <a:pPr eaLnBrk="1" hangingPunct="1">
              <a:defRPr/>
            </a:pPr>
            <a:r>
              <a:rPr lang="zh-CN" altLang="en-US" dirty="0" smtClean="0"/>
              <a:t>淘宝网双</a:t>
            </a:r>
            <a:r>
              <a:rPr lang="en-US" altLang="zh-CN" dirty="0" smtClean="0"/>
              <a:t>11</a:t>
            </a:r>
            <a:r>
              <a:rPr lang="zh-CN" altLang="en-US" dirty="0" smtClean="0"/>
              <a:t>交易额</a:t>
            </a:r>
            <a:endParaRPr lang="en-US" altLang="zh-CN" dirty="0" smtClean="0"/>
          </a:p>
        </p:txBody>
      </p:sp>
      <p:grpSp>
        <p:nvGrpSpPr>
          <p:cNvPr id="5" name="组合 99"/>
          <p:cNvGrpSpPr>
            <a:grpSpLocks/>
          </p:cNvGrpSpPr>
          <p:nvPr/>
        </p:nvGrpSpPr>
        <p:grpSpPr bwMode="auto">
          <a:xfrm>
            <a:off x="944564" y="1240764"/>
            <a:ext cx="3487737" cy="2815696"/>
            <a:chOff x="944786" y="1654339"/>
            <a:chExt cx="3487514" cy="3754273"/>
          </a:xfrm>
        </p:grpSpPr>
        <p:sp>
          <p:nvSpPr>
            <p:cNvPr id="62" name="AutoShape 4"/>
            <p:cNvSpPr>
              <a:spLocks noChangeArrowheads="1"/>
            </p:cNvSpPr>
            <p:nvPr/>
          </p:nvSpPr>
          <p:spPr bwMode="auto">
            <a:xfrm>
              <a:off x="944786" y="1928801"/>
              <a:ext cx="3487514" cy="3479811"/>
            </a:xfrm>
            <a:prstGeom prst="roundRect">
              <a:avLst>
                <a:gd name="adj" fmla="val 4134"/>
              </a:avLst>
            </a:prstGeom>
            <a:gradFill rotWithShape="1">
              <a:gsLst>
                <a:gs pos="0">
                  <a:schemeClr val="folHlink">
                    <a:gamma/>
                    <a:shade val="69804"/>
                    <a:invGamma/>
                  </a:schemeClr>
                </a:gs>
                <a:gs pos="50000">
                  <a:schemeClr val="folHlink"/>
                </a:gs>
                <a:gs pos="100000">
                  <a:schemeClr val="folHlink">
                    <a:gamma/>
                    <a:shade val="69804"/>
                    <a:invGamma/>
                  </a:schemeClr>
                </a:gs>
              </a:gsLst>
              <a:lin ang="5400000" scaled="1"/>
            </a:gradFill>
            <a:ln w="9525">
              <a:noFill/>
              <a:round/>
              <a:headEnd/>
              <a:tailEnd/>
            </a:ln>
            <a:effectLst>
              <a:prstShdw prst="shdw17" dist="17961" dir="2700000">
                <a:schemeClr val="folHlink">
                  <a:gamma/>
                  <a:shade val="60000"/>
                  <a:invGamma/>
                </a:schemeClr>
              </a:prstShdw>
            </a:effectLst>
          </p:spPr>
          <p:txBody>
            <a:bodyPr wrap="none" anchor="ctr"/>
            <a:lstStyle/>
            <a:p>
              <a:pPr>
                <a:defRPr/>
              </a:pPr>
              <a:endParaRPr lang="zh-CN" altLang="en-US">
                <a:ea typeface="宋体" pitchFamily="2" charset="-122"/>
              </a:endParaRPr>
            </a:p>
          </p:txBody>
        </p:sp>
        <p:grpSp>
          <p:nvGrpSpPr>
            <p:cNvPr id="6" name="Group 9"/>
            <p:cNvGrpSpPr>
              <a:grpSpLocks/>
            </p:cNvGrpSpPr>
            <p:nvPr/>
          </p:nvGrpSpPr>
          <p:grpSpPr bwMode="auto">
            <a:xfrm>
              <a:off x="1142976" y="1714488"/>
              <a:ext cx="3082949" cy="525600"/>
              <a:chOff x="0" y="0"/>
              <a:chExt cx="2042" cy="363"/>
            </a:xfrm>
          </p:grpSpPr>
          <p:sp>
            <p:nvSpPr>
              <p:cNvPr id="10268" name="AutoShape 10"/>
              <p:cNvSpPr>
                <a:spLocks noChangeArrowheads="1"/>
              </p:cNvSpPr>
              <p:nvPr/>
            </p:nvSpPr>
            <p:spPr bwMode="auto">
              <a:xfrm>
                <a:off x="0" y="0"/>
                <a:ext cx="2042" cy="363"/>
              </a:xfrm>
              <a:prstGeom prst="roundRect">
                <a:avLst>
                  <a:gd name="adj" fmla="val 17509"/>
                </a:avLst>
              </a:prstGeom>
              <a:solidFill>
                <a:schemeClr val="folHlink"/>
              </a:solidFill>
              <a:ln w="9525">
                <a:noFill/>
                <a:round/>
                <a:headEnd/>
                <a:tailEnd/>
              </a:ln>
            </p:spPr>
            <p:txBody>
              <a:bodyPr wrap="none" anchor="ctr"/>
              <a:lstStyle/>
              <a:p>
                <a:endParaRPr lang="zh-CN" altLang="en-US">
                  <a:ea typeface="宋体" pitchFamily="2" charset="-122"/>
                </a:endParaRPr>
              </a:p>
            </p:txBody>
          </p:sp>
          <p:sp>
            <p:nvSpPr>
              <p:cNvPr id="69" name="AutoShape 11"/>
              <p:cNvSpPr>
                <a:spLocks noChangeArrowheads="1"/>
              </p:cNvSpPr>
              <p:nvPr/>
            </p:nvSpPr>
            <p:spPr bwMode="auto">
              <a:xfrm>
                <a:off x="12" y="259"/>
                <a:ext cx="2007" cy="87"/>
              </a:xfrm>
              <a:prstGeom prst="roundRect">
                <a:avLst>
                  <a:gd name="adj" fmla="val 50000"/>
                </a:avLst>
              </a:prstGeom>
              <a:gradFill rotWithShape="1">
                <a:gsLst>
                  <a:gs pos="0">
                    <a:schemeClr val="folHlink">
                      <a:alpha val="0"/>
                    </a:schemeClr>
                  </a:gs>
                  <a:gs pos="100000">
                    <a:schemeClr val="folHlink">
                      <a:gamma/>
                      <a:tint val="41176"/>
                      <a:invGamma/>
                    </a:scheme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70" name="AutoShape 12"/>
              <p:cNvSpPr>
                <a:spLocks noChangeArrowheads="1"/>
              </p:cNvSpPr>
              <p:nvPr/>
            </p:nvSpPr>
            <p:spPr bwMode="auto">
              <a:xfrm>
                <a:off x="12" y="12"/>
                <a:ext cx="2007" cy="86"/>
              </a:xfrm>
              <a:prstGeom prst="roundRect">
                <a:avLst>
                  <a:gd name="adj" fmla="val 50000"/>
                </a:avLst>
              </a:prstGeom>
              <a:gradFill rotWithShape="1">
                <a:gsLst>
                  <a:gs pos="0">
                    <a:schemeClr val="folHlink">
                      <a:gamma/>
                      <a:tint val="33333"/>
                      <a:invGamma/>
                    </a:schemeClr>
                  </a:gs>
                  <a:gs pos="100000">
                    <a:schemeClr val="folHlink">
                      <a:alpha val="0"/>
                    </a:scheme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grpSp>
        <p:sp>
          <p:nvSpPr>
            <p:cNvPr id="71" name="Text Box 13"/>
            <p:cNvSpPr txBox="1">
              <a:spLocks noChangeArrowheads="1"/>
            </p:cNvSpPr>
            <p:nvPr/>
          </p:nvSpPr>
          <p:spPr bwMode="auto">
            <a:xfrm>
              <a:off x="1373384" y="1654339"/>
              <a:ext cx="2716038" cy="615555"/>
            </a:xfrm>
            <a:prstGeom prst="rect">
              <a:avLst/>
            </a:prstGeom>
            <a:noFill/>
            <a:ln w="9525">
              <a:noFill/>
              <a:miter lim="800000"/>
              <a:headEnd/>
              <a:tailEnd/>
            </a:ln>
            <a:effectLst>
              <a:outerShdw dist="17961" dir="2700000" algn="ctr" rotWithShape="0">
                <a:srgbClr val="003300">
                  <a:alpha val="50000"/>
                </a:srgbClr>
              </a:outerShdw>
            </a:effectLst>
          </p:spPr>
          <p:txBody>
            <a:bodyPr>
              <a:spAutoFit/>
            </a:bodyPr>
            <a:lstStyle/>
            <a:p>
              <a:pPr algn="ctr">
                <a:spcBef>
                  <a:spcPct val="50000"/>
                </a:spcBef>
                <a:defRPr/>
              </a:pPr>
              <a:r>
                <a:rPr lang="zh-CN" altLang="en-US" sz="2400" b="1" dirty="0">
                  <a:solidFill>
                    <a:srgbClr val="FEFFFF"/>
                  </a:solidFill>
                  <a:ea typeface="宋体" pitchFamily="2" charset="-122"/>
                </a:rPr>
                <a:t> </a:t>
              </a:r>
              <a:endParaRPr lang="en-US" altLang="zh-CN" sz="2400" b="1" dirty="0">
                <a:solidFill>
                  <a:srgbClr val="FEFFFF"/>
                </a:solidFill>
                <a:latin typeface="黑体" pitchFamily="49" charset="-122"/>
                <a:ea typeface="黑体" pitchFamily="49" charset="-122"/>
              </a:endParaRPr>
            </a:p>
          </p:txBody>
        </p:sp>
      </p:grpSp>
      <p:graphicFrame>
        <p:nvGraphicFramePr>
          <p:cNvPr id="92" name="Object 15"/>
          <p:cNvGraphicFramePr>
            <a:graphicFrameLocks noChangeAspect="1"/>
          </p:cNvGraphicFramePr>
          <p:nvPr/>
        </p:nvGraphicFramePr>
        <p:xfrm>
          <a:off x="1196975" y="1681163"/>
          <a:ext cx="3105150" cy="2259806"/>
        </p:xfrm>
        <a:graphic>
          <a:graphicData uri="http://schemas.openxmlformats.org/drawingml/2006/chart">
            <c:chart xmlns:c="http://schemas.openxmlformats.org/drawingml/2006/chart" xmlns:r="http://schemas.openxmlformats.org/officeDocument/2006/relationships" r:id="rId3"/>
          </a:graphicData>
        </a:graphic>
      </p:graphicFrame>
      <p:sp>
        <p:nvSpPr>
          <p:cNvPr id="10246" name="Rectangle 16"/>
          <p:cNvSpPr>
            <a:spLocks noChangeArrowheads="1"/>
          </p:cNvSpPr>
          <p:nvPr/>
        </p:nvSpPr>
        <p:spPr bwMode="auto">
          <a:xfrm>
            <a:off x="3133725" y="4223148"/>
            <a:ext cx="3009900" cy="369332"/>
          </a:xfrm>
          <a:prstGeom prst="rect">
            <a:avLst/>
          </a:prstGeom>
          <a:noFill/>
          <a:ln w="9525">
            <a:noFill/>
            <a:miter lim="800000"/>
            <a:headEnd/>
            <a:tailEnd/>
          </a:ln>
        </p:spPr>
        <p:txBody>
          <a:bodyPr>
            <a:spAutoFit/>
          </a:bodyPr>
          <a:lstStyle/>
          <a:p>
            <a:pPr algn="ctr"/>
            <a:r>
              <a:rPr lang="en-US" altLang="zh-CN" b="1" dirty="0" smtClean="0">
                <a:solidFill>
                  <a:srgbClr val="1C1C1C"/>
                </a:solidFill>
                <a:ea typeface="宋体" pitchFamily="2" charset="-122"/>
              </a:rPr>
              <a:t>2014</a:t>
            </a:r>
            <a:r>
              <a:rPr lang="zh-CN" altLang="en-US" b="1" dirty="0" smtClean="0">
                <a:solidFill>
                  <a:srgbClr val="1C1C1C"/>
                </a:solidFill>
                <a:ea typeface="宋体" pitchFamily="2" charset="-122"/>
              </a:rPr>
              <a:t>年</a:t>
            </a:r>
            <a:r>
              <a:rPr lang="zh-CN" altLang="en-US" b="1" dirty="0">
                <a:solidFill>
                  <a:srgbClr val="1C1C1C"/>
                </a:solidFill>
                <a:ea typeface="宋体" pitchFamily="2" charset="-122"/>
              </a:rPr>
              <a:t>到</a:t>
            </a:r>
            <a:r>
              <a:rPr lang="en-US" altLang="zh-CN" b="1" dirty="0" smtClean="0">
                <a:solidFill>
                  <a:srgbClr val="1C1C1C"/>
                </a:solidFill>
                <a:ea typeface="宋体" pitchFamily="2" charset="-122"/>
              </a:rPr>
              <a:t>2016</a:t>
            </a:r>
            <a:r>
              <a:rPr lang="zh-CN" altLang="en-US" b="1" dirty="0" smtClean="0">
                <a:solidFill>
                  <a:srgbClr val="1C1C1C"/>
                </a:solidFill>
                <a:ea typeface="宋体" pitchFamily="2" charset="-122"/>
              </a:rPr>
              <a:t>年</a:t>
            </a:r>
            <a:r>
              <a:rPr lang="zh-CN" altLang="en-US" b="1" dirty="0">
                <a:solidFill>
                  <a:srgbClr val="1C1C1C"/>
                </a:solidFill>
                <a:ea typeface="宋体" pitchFamily="2" charset="-122"/>
              </a:rPr>
              <a:t>统计结果</a:t>
            </a:r>
            <a:endParaRPr lang="en-US" altLang="zh-CN" b="1" dirty="0">
              <a:solidFill>
                <a:srgbClr val="1C1C1C"/>
              </a:solidFill>
              <a:ea typeface="宋体" pitchFamily="2" charset="-122"/>
            </a:endParaRPr>
          </a:p>
        </p:txBody>
      </p:sp>
      <p:grpSp>
        <p:nvGrpSpPr>
          <p:cNvPr id="7" name="组合 102"/>
          <p:cNvGrpSpPr>
            <a:grpSpLocks/>
          </p:cNvGrpSpPr>
          <p:nvPr/>
        </p:nvGrpSpPr>
        <p:grpSpPr bwMode="auto">
          <a:xfrm>
            <a:off x="4992688" y="1789512"/>
            <a:ext cx="3048000" cy="607665"/>
            <a:chOff x="4992688" y="2385950"/>
            <a:chExt cx="3048000" cy="810742"/>
          </a:xfrm>
        </p:grpSpPr>
        <p:grpSp>
          <p:nvGrpSpPr>
            <p:cNvPr id="8" name="Group 19"/>
            <p:cNvGrpSpPr>
              <a:grpSpLocks/>
            </p:cNvGrpSpPr>
            <p:nvPr/>
          </p:nvGrpSpPr>
          <p:grpSpPr bwMode="auto">
            <a:xfrm>
              <a:off x="4992688" y="2516188"/>
              <a:ext cx="153987" cy="152400"/>
              <a:chOff x="0" y="0"/>
              <a:chExt cx="262" cy="262"/>
            </a:xfrm>
          </p:grpSpPr>
          <p:sp>
            <p:nvSpPr>
              <p:cNvPr id="78" name="Oval 20"/>
              <p:cNvSpPr>
                <a:spLocks noChangeArrowheads="1"/>
              </p:cNvSpPr>
              <p:nvPr/>
            </p:nvSpPr>
            <p:spPr bwMode="auto">
              <a:xfrm>
                <a:off x="0" y="0"/>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a:ea typeface="宋体" pitchFamily="2" charset="-122"/>
                </a:endParaRPr>
              </a:p>
            </p:txBody>
          </p:sp>
          <p:sp>
            <p:nvSpPr>
              <p:cNvPr id="10264" name="Oval 21"/>
              <p:cNvSpPr>
                <a:spLocks noChangeArrowheads="1"/>
              </p:cNvSpPr>
              <p:nvPr/>
            </p:nvSpPr>
            <p:spPr bwMode="auto">
              <a:xfrm>
                <a:off x="21" y="22"/>
                <a:ext cx="218" cy="218"/>
              </a:xfrm>
              <a:prstGeom prst="ellipse">
                <a:avLst/>
              </a:prstGeom>
              <a:gradFill rotWithShape="1">
                <a:gsLst>
                  <a:gs pos="0">
                    <a:srgbClr val="686620"/>
                  </a:gs>
                  <a:gs pos="100000">
                    <a:srgbClr val="9F9E71"/>
                  </a:gs>
                </a:gsLst>
                <a:lin ang="2700000" scaled="1"/>
              </a:gradFill>
              <a:ln w="9525">
                <a:noFill/>
                <a:round/>
                <a:headEnd/>
                <a:tailEnd/>
              </a:ln>
            </p:spPr>
            <p:txBody>
              <a:bodyPr wrap="none" anchor="ctr"/>
              <a:lstStyle/>
              <a:p>
                <a:endParaRPr lang="zh-CN" altLang="en-US">
                  <a:ea typeface="宋体" pitchFamily="2" charset="-122"/>
                </a:endParaRPr>
              </a:p>
            </p:txBody>
          </p:sp>
        </p:grpSp>
        <p:sp>
          <p:nvSpPr>
            <p:cNvPr id="10261" name="Rectangle 28"/>
            <p:cNvSpPr>
              <a:spLocks noChangeArrowheads="1"/>
            </p:cNvSpPr>
            <p:nvPr/>
          </p:nvSpPr>
          <p:spPr bwMode="auto">
            <a:xfrm>
              <a:off x="5114925" y="2385950"/>
              <a:ext cx="1083951" cy="533824"/>
            </a:xfrm>
            <a:prstGeom prst="rect">
              <a:avLst/>
            </a:prstGeom>
            <a:noFill/>
            <a:ln w="9525">
              <a:noFill/>
              <a:miter lim="800000"/>
              <a:headEnd/>
              <a:tailEnd/>
            </a:ln>
          </p:spPr>
          <p:txBody>
            <a:bodyPr wrap="none">
              <a:spAutoFit/>
            </a:bodyPr>
            <a:lstStyle/>
            <a:p>
              <a:pPr>
                <a:buClr>
                  <a:srgbClr val="FF0066"/>
                </a:buClr>
                <a:buSzPct val="75000"/>
                <a:buFont typeface="Arial" charset="0"/>
                <a:buNone/>
              </a:pPr>
              <a:r>
                <a:rPr lang="zh-CN" altLang="en-US" sz="2000" b="1" dirty="0">
                  <a:solidFill>
                    <a:srgbClr val="FFFF99"/>
                  </a:solidFill>
                  <a:ea typeface="宋体" pitchFamily="2" charset="-122"/>
                </a:rPr>
                <a:t> </a:t>
              </a:r>
              <a:r>
                <a:rPr lang="en-US" altLang="zh-CN" sz="2000" b="1" dirty="0" smtClean="0">
                  <a:solidFill>
                    <a:srgbClr val="FFFF99"/>
                  </a:solidFill>
                  <a:ea typeface="宋体" pitchFamily="2" charset="-122"/>
                </a:rPr>
                <a:t>2016</a:t>
              </a:r>
              <a:r>
                <a:rPr lang="zh-CN" altLang="en-US" sz="2000" b="1" dirty="0" smtClean="0">
                  <a:solidFill>
                    <a:srgbClr val="FFFF99"/>
                  </a:solidFill>
                  <a:ea typeface="宋体" pitchFamily="2" charset="-122"/>
                </a:rPr>
                <a:t>年</a:t>
              </a:r>
              <a:endParaRPr lang="en-US" altLang="zh-CN" sz="2000" b="1" dirty="0">
                <a:solidFill>
                  <a:srgbClr val="FFFF99"/>
                </a:solidFill>
                <a:ea typeface="宋体" pitchFamily="2" charset="-122"/>
              </a:endParaRPr>
            </a:p>
          </p:txBody>
        </p:sp>
        <p:sp>
          <p:nvSpPr>
            <p:cNvPr id="10262" name="Text Box 31"/>
            <p:cNvSpPr txBox="1">
              <a:spLocks noChangeArrowheads="1"/>
            </p:cNvSpPr>
            <p:nvPr/>
          </p:nvSpPr>
          <p:spPr bwMode="auto">
            <a:xfrm>
              <a:off x="5243513" y="2786058"/>
              <a:ext cx="2797175" cy="410634"/>
            </a:xfrm>
            <a:prstGeom prst="rect">
              <a:avLst/>
            </a:prstGeom>
            <a:noFill/>
            <a:ln w="9525">
              <a:noFill/>
              <a:miter lim="800000"/>
              <a:headEnd/>
              <a:tailEnd/>
            </a:ln>
          </p:spPr>
          <p:txBody>
            <a:bodyPr>
              <a:spAutoFit/>
            </a:bodyPr>
            <a:lstStyle/>
            <a:p>
              <a:pPr eaLnBrk="0" hangingPunct="0"/>
              <a:r>
                <a:rPr lang="zh-CN" altLang="en-US" sz="1400" b="1" dirty="0">
                  <a:solidFill>
                    <a:srgbClr val="F8F8F8"/>
                  </a:solidFill>
                  <a:ea typeface="宋体" pitchFamily="2" charset="-122"/>
                </a:rPr>
                <a:t>交易额</a:t>
              </a:r>
              <a:r>
                <a:rPr lang="zh-CN" altLang="en-US" sz="1400" b="1" dirty="0" smtClean="0">
                  <a:solidFill>
                    <a:srgbClr val="F8F8F8"/>
                  </a:solidFill>
                  <a:ea typeface="宋体" pitchFamily="2" charset="-122"/>
                </a:rPr>
                <a:t>达</a:t>
              </a:r>
              <a:r>
                <a:rPr lang="en-US" altLang="zh-CN" sz="1400" b="1" dirty="0" smtClean="0">
                  <a:solidFill>
                    <a:srgbClr val="F8F8F8"/>
                  </a:solidFill>
                  <a:ea typeface="宋体" pitchFamily="2" charset="-122"/>
                </a:rPr>
                <a:t>1207</a:t>
              </a:r>
              <a:r>
                <a:rPr lang="zh-CN" altLang="en-US" sz="1400" b="1" dirty="0" smtClean="0">
                  <a:solidFill>
                    <a:srgbClr val="F8F8F8"/>
                  </a:solidFill>
                  <a:ea typeface="宋体" pitchFamily="2" charset="-122"/>
                </a:rPr>
                <a:t>亿元。</a:t>
              </a:r>
              <a:endParaRPr lang="en-US" altLang="zh-CN" sz="1400" b="1" dirty="0">
                <a:solidFill>
                  <a:srgbClr val="F8F8F8"/>
                </a:solidFill>
                <a:ea typeface="宋体" pitchFamily="2" charset="-122"/>
              </a:endParaRPr>
            </a:p>
          </p:txBody>
        </p:sp>
      </p:grpSp>
      <p:grpSp>
        <p:nvGrpSpPr>
          <p:cNvPr id="9" name="组合 103"/>
          <p:cNvGrpSpPr>
            <a:grpSpLocks/>
          </p:cNvGrpSpPr>
          <p:nvPr/>
        </p:nvGrpSpPr>
        <p:grpSpPr bwMode="auto">
          <a:xfrm>
            <a:off x="4992688" y="2547939"/>
            <a:ext cx="3048000" cy="599314"/>
            <a:chOff x="4992688" y="3397250"/>
            <a:chExt cx="3048000" cy="799546"/>
          </a:xfrm>
        </p:grpSpPr>
        <p:grpSp>
          <p:nvGrpSpPr>
            <p:cNvPr id="10" name="Group 22"/>
            <p:cNvGrpSpPr>
              <a:grpSpLocks/>
            </p:cNvGrpSpPr>
            <p:nvPr/>
          </p:nvGrpSpPr>
          <p:grpSpPr bwMode="auto">
            <a:xfrm>
              <a:off x="4992688" y="3506788"/>
              <a:ext cx="153987" cy="155575"/>
              <a:chOff x="0" y="0"/>
              <a:chExt cx="262" cy="262"/>
            </a:xfrm>
          </p:grpSpPr>
          <p:sp>
            <p:nvSpPr>
              <p:cNvPr id="81" name="Oval 23"/>
              <p:cNvSpPr>
                <a:spLocks noChangeArrowheads="1"/>
              </p:cNvSpPr>
              <p:nvPr/>
            </p:nvSpPr>
            <p:spPr bwMode="auto">
              <a:xfrm>
                <a:off x="0" y="0"/>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a:ea typeface="宋体" pitchFamily="2" charset="-122"/>
                </a:endParaRPr>
              </a:p>
            </p:txBody>
          </p:sp>
          <p:sp>
            <p:nvSpPr>
              <p:cNvPr id="10259" name="Oval 24"/>
              <p:cNvSpPr>
                <a:spLocks noChangeArrowheads="1"/>
              </p:cNvSpPr>
              <p:nvPr/>
            </p:nvSpPr>
            <p:spPr bwMode="auto">
              <a:xfrm>
                <a:off x="21" y="22"/>
                <a:ext cx="218" cy="218"/>
              </a:xfrm>
              <a:prstGeom prst="ellipse">
                <a:avLst/>
              </a:prstGeom>
              <a:gradFill rotWithShape="1">
                <a:gsLst>
                  <a:gs pos="0">
                    <a:srgbClr val="686620"/>
                  </a:gs>
                  <a:gs pos="100000">
                    <a:srgbClr val="9F9E71"/>
                  </a:gs>
                </a:gsLst>
                <a:lin ang="2700000" scaled="1"/>
              </a:gradFill>
              <a:ln w="9525">
                <a:noFill/>
                <a:round/>
                <a:headEnd/>
                <a:tailEnd/>
              </a:ln>
            </p:spPr>
            <p:txBody>
              <a:bodyPr wrap="none" anchor="ctr"/>
              <a:lstStyle/>
              <a:p>
                <a:endParaRPr lang="zh-CN" altLang="en-US">
                  <a:ea typeface="宋体" pitchFamily="2" charset="-122"/>
                </a:endParaRPr>
              </a:p>
            </p:txBody>
          </p:sp>
        </p:grpSp>
        <p:sp>
          <p:nvSpPr>
            <p:cNvPr id="10256" name="Rectangle 29"/>
            <p:cNvSpPr>
              <a:spLocks noChangeArrowheads="1"/>
            </p:cNvSpPr>
            <p:nvPr/>
          </p:nvSpPr>
          <p:spPr bwMode="auto">
            <a:xfrm>
              <a:off x="5103813" y="3397250"/>
              <a:ext cx="1083951" cy="533788"/>
            </a:xfrm>
            <a:prstGeom prst="rect">
              <a:avLst/>
            </a:prstGeom>
            <a:noFill/>
            <a:ln w="9525">
              <a:noFill/>
              <a:miter lim="800000"/>
              <a:headEnd/>
              <a:tailEnd/>
            </a:ln>
          </p:spPr>
          <p:txBody>
            <a:bodyPr wrap="none">
              <a:spAutoFit/>
            </a:bodyPr>
            <a:lstStyle/>
            <a:p>
              <a:pPr>
                <a:buClr>
                  <a:srgbClr val="FF0066"/>
                </a:buClr>
                <a:buSzPct val="75000"/>
                <a:buFont typeface="Arial" charset="0"/>
                <a:buNone/>
              </a:pPr>
              <a:r>
                <a:rPr lang="zh-CN" altLang="en-US" sz="2000" b="1" dirty="0">
                  <a:solidFill>
                    <a:srgbClr val="FFFF99"/>
                  </a:solidFill>
                  <a:ea typeface="宋体" pitchFamily="2" charset="-122"/>
                </a:rPr>
                <a:t> </a:t>
              </a:r>
              <a:r>
                <a:rPr lang="en-US" altLang="zh-CN" sz="2000" b="1" dirty="0" smtClean="0">
                  <a:solidFill>
                    <a:srgbClr val="FFFF99"/>
                  </a:solidFill>
                  <a:ea typeface="宋体" pitchFamily="2" charset="-122"/>
                </a:rPr>
                <a:t>2015</a:t>
              </a:r>
              <a:r>
                <a:rPr lang="zh-CN" altLang="en-US" sz="2000" b="1" dirty="0" smtClean="0">
                  <a:solidFill>
                    <a:srgbClr val="FFFF99"/>
                  </a:solidFill>
                  <a:ea typeface="宋体" pitchFamily="2" charset="-122"/>
                </a:rPr>
                <a:t>年</a:t>
              </a:r>
              <a:endParaRPr lang="en-US" altLang="zh-CN" sz="2000" b="1" dirty="0">
                <a:solidFill>
                  <a:srgbClr val="FFFF99"/>
                </a:solidFill>
                <a:ea typeface="宋体" pitchFamily="2" charset="-122"/>
              </a:endParaRPr>
            </a:p>
          </p:txBody>
        </p:sp>
        <p:sp>
          <p:nvSpPr>
            <p:cNvPr id="10257" name="Text Box 32"/>
            <p:cNvSpPr txBox="1">
              <a:spLocks noChangeArrowheads="1"/>
            </p:cNvSpPr>
            <p:nvPr/>
          </p:nvSpPr>
          <p:spPr bwMode="auto">
            <a:xfrm>
              <a:off x="5243513" y="3786190"/>
              <a:ext cx="2797175" cy="410606"/>
            </a:xfrm>
            <a:prstGeom prst="rect">
              <a:avLst/>
            </a:prstGeom>
            <a:noFill/>
            <a:ln w="9525">
              <a:noFill/>
              <a:miter lim="800000"/>
              <a:headEnd/>
              <a:tailEnd/>
            </a:ln>
          </p:spPr>
          <p:txBody>
            <a:bodyPr>
              <a:spAutoFit/>
            </a:bodyPr>
            <a:lstStyle/>
            <a:p>
              <a:pPr eaLnBrk="0" hangingPunct="0"/>
              <a:r>
                <a:rPr lang="zh-CN" altLang="en-US" sz="1400" b="1" dirty="0">
                  <a:solidFill>
                    <a:srgbClr val="F8F8F8"/>
                  </a:solidFill>
                  <a:ea typeface="宋体" pitchFamily="2" charset="-122"/>
                </a:rPr>
                <a:t>交易额</a:t>
              </a:r>
              <a:r>
                <a:rPr lang="zh-CN" altLang="en-US" sz="1400" b="1" dirty="0" smtClean="0">
                  <a:solidFill>
                    <a:srgbClr val="F8F8F8"/>
                  </a:solidFill>
                  <a:ea typeface="宋体" pitchFamily="2" charset="-122"/>
                </a:rPr>
                <a:t>达</a:t>
              </a:r>
              <a:r>
                <a:rPr lang="en-US" altLang="zh-CN" sz="1400" b="1" dirty="0" smtClean="0">
                  <a:solidFill>
                    <a:srgbClr val="F8F8F8"/>
                  </a:solidFill>
                  <a:ea typeface="宋体" pitchFamily="2" charset="-122"/>
                </a:rPr>
                <a:t>912</a:t>
              </a:r>
              <a:r>
                <a:rPr lang="zh-CN" altLang="en-US" sz="1400" b="1" dirty="0" smtClean="0">
                  <a:solidFill>
                    <a:srgbClr val="F8F8F8"/>
                  </a:solidFill>
                  <a:ea typeface="宋体" pitchFamily="2" charset="-122"/>
                </a:rPr>
                <a:t>亿</a:t>
              </a:r>
              <a:r>
                <a:rPr lang="zh-CN" altLang="en-US" sz="1400" b="1" dirty="0">
                  <a:solidFill>
                    <a:srgbClr val="F8F8F8"/>
                  </a:solidFill>
                  <a:ea typeface="宋体" pitchFamily="2" charset="-122"/>
                </a:rPr>
                <a:t>元。</a:t>
              </a:r>
              <a:endParaRPr lang="en-US" altLang="zh-CN" sz="1400" b="1" dirty="0">
                <a:solidFill>
                  <a:srgbClr val="F8F8F8"/>
                </a:solidFill>
                <a:ea typeface="宋体" pitchFamily="2" charset="-122"/>
              </a:endParaRPr>
            </a:p>
          </p:txBody>
        </p:sp>
      </p:grpSp>
      <p:grpSp>
        <p:nvGrpSpPr>
          <p:cNvPr id="11" name="组合 104"/>
          <p:cNvGrpSpPr>
            <a:grpSpLocks/>
          </p:cNvGrpSpPr>
          <p:nvPr/>
        </p:nvGrpSpPr>
        <p:grpSpPr bwMode="auto">
          <a:xfrm>
            <a:off x="4992688" y="3251597"/>
            <a:ext cx="3048000" cy="595772"/>
            <a:chOff x="4992688" y="4335463"/>
            <a:chExt cx="3048000" cy="794890"/>
          </a:xfrm>
        </p:grpSpPr>
        <p:grpSp>
          <p:nvGrpSpPr>
            <p:cNvPr id="12" name="Group 25"/>
            <p:cNvGrpSpPr>
              <a:grpSpLocks/>
            </p:cNvGrpSpPr>
            <p:nvPr/>
          </p:nvGrpSpPr>
          <p:grpSpPr bwMode="auto">
            <a:xfrm>
              <a:off x="4992688" y="4451350"/>
              <a:ext cx="153987" cy="153988"/>
              <a:chOff x="0" y="0"/>
              <a:chExt cx="262" cy="262"/>
            </a:xfrm>
          </p:grpSpPr>
          <p:sp>
            <p:nvSpPr>
              <p:cNvPr id="84" name="Oval 26"/>
              <p:cNvSpPr>
                <a:spLocks noChangeArrowheads="1"/>
              </p:cNvSpPr>
              <p:nvPr/>
            </p:nvSpPr>
            <p:spPr bwMode="auto">
              <a:xfrm>
                <a:off x="0" y="0"/>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a:defRPr/>
                </a:pPr>
                <a:endParaRPr lang="zh-CN" altLang="en-US">
                  <a:ea typeface="宋体" pitchFamily="2" charset="-122"/>
                </a:endParaRPr>
              </a:p>
            </p:txBody>
          </p:sp>
          <p:sp>
            <p:nvSpPr>
              <p:cNvPr id="10254" name="Oval 27"/>
              <p:cNvSpPr>
                <a:spLocks noChangeArrowheads="1"/>
              </p:cNvSpPr>
              <p:nvPr/>
            </p:nvSpPr>
            <p:spPr bwMode="auto">
              <a:xfrm>
                <a:off x="21" y="22"/>
                <a:ext cx="218" cy="218"/>
              </a:xfrm>
              <a:prstGeom prst="ellipse">
                <a:avLst/>
              </a:prstGeom>
              <a:gradFill rotWithShape="1">
                <a:gsLst>
                  <a:gs pos="0">
                    <a:srgbClr val="686620"/>
                  </a:gs>
                  <a:gs pos="100000">
                    <a:srgbClr val="9F9E71"/>
                  </a:gs>
                </a:gsLst>
                <a:lin ang="2700000" scaled="1"/>
              </a:gradFill>
              <a:ln w="9525">
                <a:noFill/>
                <a:round/>
                <a:headEnd/>
                <a:tailEnd/>
              </a:ln>
            </p:spPr>
            <p:txBody>
              <a:bodyPr wrap="none" anchor="ctr"/>
              <a:lstStyle/>
              <a:p>
                <a:endParaRPr lang="zh-CN" altLang="en-US">
                  <a:ea typeface="宋体" pitchFamily="2" charset="-122"/>
                </a:endParaRPr>
              </a:p>
            </p:txBody>
          </p:sp>
        </p:grpSp>
        <p:sp>
          <p:nvSpPr>
            <p:cNvPr id="10251" name="Rectangle 30"/>
            <p:cNvSpPr>
              <a:spLocks noChangeArrowheads="1"/>
            </p:cNvSpPr>
            <p:nvPr/>
          </p:nvSpPr>
          <p:spPr bwMode="auto">
            <a:xfrm>
              <a:off x="5103813" y="4335463"/>
              <a:ext cx="1083951" cy="533834"/>
            </a:xfrm>
            <a:prstGeom prst="rect">
              <a:avLst/>
            </a:prstGeom>
            <a:noFill/>
            <a:ln w="9525">
              <a:noFill/>
              <a:miter lim="800000"/>
              <a:headEnd/>
              <a:tailEnd/>
            </a:ln>
          </p:spPr>
          <p:txBody>
            <a:bodyPr wrap="none">
              <a:spAutoFit/>
            </a:bodyPr>
            <a:lstStyle/>
            <a:p>
              <a:pPr>
                <a:buClr>
                  <a:srgbClr val="FF0066"/>
                </a:buClr>
                <a:buSzPct val="75000"/>
                <a:buFont typeface="Arial" charset="0"/>
                <a:buNone/>
              </a:pPr>
              <a:r>
                <a:rPr lang="zh-CN" altLang="en-US" sz="2000" b="1" dirty="0">
                  <a:solidFill>
                    <a:srgbClr val="FFFF99"/>
                  </a:solidFill>
                  <a:ea typeface="宋体" pitchFamily="2" charset="-122"/>
                </a:rPr>
                <a:t> </a:t>
              </a:r>
              <a:r>
                <a:rPr lang="en-US" altLang="zh-CN" sz="2000" b="1" dirty="0" smtClean="0">
                  <a:solidFill>
                    <a:srgbClr val="FFFF99"/>
                  </a:solidFill>
                  <a:ea typeface="宋体" pitchFamily="2" charset="-122"/>
                </a:rPr>
                <a:t>2014</a:t>
              </a:r>
              <a:r>
                <a:rPr lang="zh-CN" altLang="en-US" sz="2000" b="1" dirty="0" smtClean="0">
                  <a:solidFill>
                    <a:srgbClr val="FFFF99"/>
                  </a:solidFill>
                  <a:ea typeface="宋体" pitchFamily="2" charset="-122"/>
                </a:rPr>
                <a:t>年</a:t>
              </a:r>
              <a:endParaRPr lang="en-US" altLang="zh-CN" sz="2000" b="1" dirty="0">
                <a:solidFill>
                  <a:srgbClr val="FFFF99"/>
                </a:solidFill>
                <a:ea typeface="宋体" pitchFamily="2" charset="-122"/>
              </a:endParaRPr>
            </a:p>
          </p:txBody>
        </p:sp>
        <p:sp>
          <p:nvSpPr>
            <p:cNvPr id="10252" name="Text Box 33"/>
            <p:cNvSpPr txBox="1">
              <a:spLocks noChangeArrowheads="1"/>
            </p:cNvSpPr>
            <p:nvPr/>
          </p:nvSpPr>
          <p:spPr bwMode="auto">
            <a:xfrm>
              <a:off x="5243513" y="4719711"/>
              <a:ext cx="2797175" cy="410642"/>
            </a:xfrm>
            <a:prstGeom prst="rect">
              <a:avLst/>
            </a:prstGeom>
            <a:noFill/>
            <a:ln w="9525">
              <a:noFill/>
              <a:miter lim="800000"/>
              <a:headEnd/>
              <a:tailEnd/>
            </a:ln>
          </p:spPr>
          <p:txBody>
            <a:bodyPr>
              <a:spAutoFit/>
            </a:bodyPr>
            <a:lstStyle/>
            <a:p>
              <a:pPr eaLnBrk="0" hangingPunct="0"/>
              <a:r>
                <a:rPr lang="zh-CN" altLang="en-US" sz="1400" b="1" dirty="0">
                  <a:solidFill>
                    <a:srgbClr val="F8F8F8"/>
                  </a:solidFill>
                  <a:ea typeface="宋体" pitchFamily="2" charset="-122"/>
                </a:rPr>
                <a:t>交易额</a:t>
              </a:r>
              <a:r>
                <a:rPr lang="zh-CN" altLang="en-US" sz="1400" b="1" dirty="0" smtClean="0">
                  <a:solidFill>
                    <a:srgbClr val="F8F8F8"/>
                  </a:solidFill>
                  <a:ea typeface="宋体" pitchFamily="2" charset="-122"/>
                </a:rPr>
                <a:t>达</a:t>
              </a:r>
              <a:r>
                <a:rPr lang="en-US" altLang="zh-CN" sz="1400" b="1" dirty="0" smtClean="0">
                  <a:solidFill>
                    <a:srgbClr val="F8F8F8"/>
                  </a:solidFill>
                  <a:ea typeface="宋体" pitchFamily="2" charset="-122"/>
                </a:rPr>
                <a:t>571</a:t>
              </a:r>
              <a:r>
                <a:rPr lang="zh-CN" altLang="en-US" sz="1400" b="1" dirty="0" smtClean="0">
                  <a:solidFill>
                    <a:srgbClr val="F8F8F8"/>
                  </a:solidFill>
                  <a:ea typeface="宋体" pitchFamily="2" charset="-122"/>
                </a:rPr>
                <a:t>亿元。</a:t>
              </a:r>
              <a:endParaRPr lang="en-US" altLang="zh-CN" sz="1400" b="1" dirty="0">
                <a:solidFill>
                  <a:srgbClr val="F8F8F8"/>
                </a:solidFill>
                <a:ea typeface="宋体" pitchFamily="2" charset="-122"/>
              </a:endParaRPr>
            </a:p>
          </p:txBody>
        </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2">
                                            <p:graphicEl>
                                              <a:chart seriesIdx="-3" categoryIdx="-3" bldStep="gridLegend"/>
                                            </p:graphicEl>
                                          </p:spTgt>
                                        </p:tgtEl>
                                        <p:attrNameLst>
                                          <p:attrName>style.visibility</p:attrName>
                                        </p:attrNameLst>
                                      </p:cBhvr>
                                      <p:to>
                                        <p:strVal val="visible"/>
                                      </p:to>
                                    </p:set>
                                    <p:animEffect transition="in" filter="fade">
                                      <p:cBhvr>
                                        <p:cTn id="18" dur="2000"/>
                                        <p:tgtEl>
                                          <p:spTgt spid="92">
                                            <p:graphicEl>
                                              <a:chart seriesIdx="-3" categoryIdx="-3" bldStep="gridLegend"/>
                                            </p:graphic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2">
                                            <p:graphicEl>
                                              <a:chart seriesIdx="0" categoryIdx="0" bldStep="ptInSeries"/>
                                            </p:graphicEl>
                                          </p:spTgt>
                                        </p:tgtEl>
                                        <p:attrNameLst>
                                          <p:attrName>style.visibility</p:attrName>
                                        </p:attrNameLst>
                                      </p:cBhvr>
                                      <p:to>
                                        <p:strVal val="visible"/>
                                      </p:to>
                                    </p:set>
                                    <p:animEffect transition="in" filter="slide(fromBottom)">
                                      <p:cBhvr>
                                        <p:cTn id="21" dur="1000"/>
                                        <p:tgtEl>
                                          <p:spTgt spid="92">
                                            <p:graphicEl>
                                              <a:chart seriesIdx="0" categoryIdx="0" bldStep="ptInSeries"/>
                                            </p:graphic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lide(fromBottom)">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2">
                                            <p:graphicEl>
                                              <a:chart seriesIdx="0" categoryIdx="1" bldStep="ptInSeries"/>
                                            </p:graphicEl>
                                          </p:spTgt>
                                        </p:tgtEl>
                                        <p:attrNameLst>
                                          <p:attrName>style.visibility</p:attrName>
                                        </p:attrNameLst>
                                      </p:cBhvr>
                                      <p:to>
                                        <p:strVal val="visible"/>
                                      </p:to>
                                    </p:set>
                                    <p:animEffect transition="in" filter="slide(fromBottom)">
                                      <p:cBhvr>
                                        <p:cTn id="29" dur="1000"/>
                                        <p:tgtEl>
                                          <p:spTgt spid="92">
                                            <p:graphicEl>
                                              <a:chart seriesIdx="0" categoryIdx="1" bldStep="ptInSeries"/>
                                            </p:graphic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lide(fromBottom)">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2">
                                            <p:graphicEl>
                                              <a:chart seriesIdx="0" categoryIdx="2" bldStep="ptInSeries"/>
                                            </p:graphicEl>
                                          </p:spTgt>
                                        </p:tgtEl>
                                        <p:attrNameLst>
                                          <p:attrName>style.visibility</p:attrName>
                                        </p:attrNameLst>
                                      </p:cBhvr>
                                      <p:to>
                                        <p:strVal val="visible"/>
                                      </p:to>
                                    </p:set>
                                    <p:animEffect transition="in" filter="slide(fromBottom)">
                                      <p:cBhvr>
                                        <p:cTn id="37" dur="1000"/>
                                        <p:tgtEl>
                                          <p:spTgt spid="92">
                                            <p:graphicEl>
                                              <a:chart seriesIdx="0" categoryIdx="2" bldStep="ptInSeries"/>
                                            </p:graphicEl>
                                          </p:spTgt>
                                        </p:tgtEl>
                                      </p:cBhvr>
                                    </p:animEffect>
                                  </p:childTnLst>
                                </p:cTn>
                              </p:par>
                              <p:par>
                                <p:cTn id="38" presetID="1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lide(fromBottom)">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2" grpId="0" uiExpand="1">
        <p:bldSub>
          <a:bldChart bld="seriesEl"/>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国务院办公厅</a:t>
            </a:r>
            <a:r>
              <a:rPr lang="en-US" altLang="zh-CN" dirty="0" smtClean="0"/>
              <a:t>2015</a:t>
            </a:r>
            <a:r>
              <a:rPr lang="zh-CN" altLang="en-US" dirty="0" smtClean="0"/>
              <a:t>年</a:t>
            </a:r>
            <a:r>
              <a:rPr lang="en-US" altLang="zh-CN" dirty="0" smtClean="0"/>
              <a:t>78</a:t>
            </a:r>
            <a:r>
              <a:rPr lang="zh-CN" altLang="en-US" dirty="0" smtClean="0"/>
              <a:t>号文件</a:t>
            </a:r>
            <a:endParaRPr lang="zh-CN" altLang="en-US" dirty="0"/>
          </a:p>
        </p:txBody>
      </p:sp>
      <p:pic>
        <p:nvPicPr>
          <p:cNvPr id="4" name="内容占位符 3" descr="W020151110304557549659.jpg"/>
          <p:cNvPicPr>
            <a:picLocks noGrp="1" noChangeAspect="1"/>
          </p:cNvPicPr>
          <p:nvPr>
            <p:ph idx="1"/>
          </p:nvPr>
        </p:nvPicPr>
        <p:blipFill>
          <a:blip r:embed="rId3" cstate="print"/>
          <a:stretch>
            <a:fillRect/>
          </a:stretch>
        </p:blipFill>
        <p:spPr>
          <a:xfrm>
            <a:off x="986983" y="1327190"/>
            <a:ext cx="7209364" cy="3071189"/>
          </a:xfrm>
        </p:spPr>
      </p:pic>
    </p:spTree>
  </p:cSld>
  <p:clrMapOvr>
    <a:masterClrMapping/>
  </p:clrMapOvr>
  <p:transition spd="slow">
    <p:dissolve/>
    <p:sndAc>
      <p:stSnd>
        <p:snd r:embed="rId2" name="camera.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defRPr/>
            </a:pPr>
            <a:r>
              <a:rPr lang="zh-CN" altLang="en-US" dirty="0" smtClean="0"/>
              <a:t>农产品网络营销的基本条件</a:t>
            </a:r>
            <a:endParaRPr lang="en-US" altLang="zh-CN" dirty="0" smtClean="0"/>
          </a:p>
        </p:txBody>
      </p:sp>
      <p:grpSp>
        <p:nvGrpSpPr>
          <p:cNvPr id="2" name="组合 288"/>
          <p:cNvGrpSpPr>
            <a:grpSpLocks/>
          </p:cNvGrpSpPr>
          <p:nvPr/>
        </p:nvGrpSpPr>
        <p:grpSpPr bwMode="auto">
          <a:xfrm>
            <a:off x="381001" y="1223963"/>
            <a:ext cx="2790825" cy="2227663"/>
            <a:chOff x="214282" y="1785926"/>
            <a:chExt cx="2790828" cy="2970224"/>
          </a:xfrm>
        </p:grpSpPr>
        <p:pic>
          <p:nvPicPr>
            <p:cNvPr id="12523" name="图片 38" descr="u=3696951095,3642618132&amp;fm=23&amp;gp=0.jpg"/>
            <p:cNvPicPr>
              <a:picLocks noChangeAspect="1"/>
            </p:cNvPicPr>
            <p:nvPr/>
          </p:nvPicPr>
          <p:blipFill>
            <a:blip r:embed="rId4" cstate="print"/>
            <a:srcRect/>
            <a:stretch>
              <a:fillRect/>
            </a:stretch>
          </p:blipFill>
          <p:spPr bwMode="auto">
            <a:xfrm>
              <a:off x="642910" y="1785926"/>
              <a:ext cx="2362200" cy="1778000"/>
            </a:xfrm>
            <a:prstGeom prst="rect">
              <a:avLst/>
            </a:prstGeom>
            <a:noFill/>
            <a:ln w="9525">
              <a:noFill/>
              <a:miter lim="800000"/>
              <a:headEnd/>
              <a:tailEnd/>
            </a:ln>
          </p:spPr>
        </p:pic>
        <p:grpSp>
          <p:nvGrpSpPr>
            <p:cNvPr id="3" name="组合 55"/>
            <p:cNvGrpSpPr>
              <a:grpSpLocks/>
            </p:cNvGrpSpPr>
            <p:nvPr/>
          </p:nvGrpSpPr>
          <p:grpSpPr bwMode="auto">
            <a:xfrm>
              <a:off x="214282" y="3286126"/>
              <a:ext cx="1522410" cy="1470024"/>
              <a:chOff x="4071934" y="3500438"/>
              <a:chExt cx="1879600" cy="1827213"/>
            </a:xfrm>
          </p:grpSpPr>
          <p:grpSp>
            <p:nvGrpSpPr>
              <p:cNvPr id="4" name="Group 9"/>
              <p:cNvGrpSpPr>
                <a:grpSpLocks/>
              </p:cNvGrpSpPr>
              <p:nvPr/>
            </p:nvGrpSpPr>
            <p:grpSpPr bwMode="auto">
              <a:xfrm>
                <a:off x="4071934" y="3500438"/>
                <a:ext cx="1879600" cy="1827213"/>
                <a:chOff x="0" y="0"/>
                <a:chExt cx="901" cy="888"/>
              </a:xfrm>
            </p:grpSpPr>
            <p:pic>
              <p:nvPicPr>
                <p:cNvPr id="12527" name="Picture 10" descr="circuler_1"/>
                <p:cNvPicPr>
                  <a:picLocks noChangeAspect="1" noChangeArrowheads="1"/>
                </p:cNvPicPr>
                <p:nvPr/>
              </p:nvPicPr>
              <p:blipFill>
                <a:blip r:embed="rId5" cstate="print"/>
                <a:srcRect/>
                <a:stretch>
                  <a:fillRect/>
                </a:stretch>
              </p:blipFill>
              <p:spPr bwMode="auto">
                <a:xfrm>
                  <a:off x="0" y="0"/>
                  <a:ext cx="901" cy="886"/>
                </a:xfrm>
                <a:prstGeom prst="rect">
                  <a:avLst/>
                </a:prstGeom>
                <a:noFill/>
                <a:ln w="9525">
                  <a:noFill/>
                  <a:miter lim="800000"/>
                  <a:headEnd/>
                  <a:tailEnd/>
                </a:ln>
              </p:spPr>
            </p:pic>
            <p:sp>
              <p:nvSpPr>
                <p:cNvPr id="42" name="Oval 11"/>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2531"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5" name="Group 13"/>
                <p:cNvGrpSpPr>
                  <a:grpSpLocks/>
                </p:cNvGrpSpPr>
                <p:nvPr/>
              </p:nvGrpSpPr>
              <p:grpSpPr bwMode="auto">
                <a:xfrm rot="-1297425" flipH="1" flipV="1">
                  <a:off x="70" y="693"/>
                  <a:ext cx="780" cy="188"/>
                  <a:chOff x="-1" y="0"/>
                  <a:chExt cx="893" cy="246"/>
                </a:xfrm>
              </p:grpSpPr>
              <p:grpSp>
                <p:nvGrpSpPr>
                  <p:cNvPr id="6" name="Group 14"/>
                  <p:cNvGrpSpPr>
                    <a:grpSpLocks/>
                  </p:cNvGrpSpPr>
                  <p:nvPr/>
                </p:nvGrpSpPr>
                <p:grpSpPr bwMode="auto">
                  <a:xfrm>
                    <a:off x="-1" y="0"/>
                    <a:ext cx="742" cy="186"/>
                    <a:chOff x="-1" y="0"/>
                    <a:chExt cx="1118" cy="279"/>
                  </a:xfrm>
                </p:grpSpPr>
                <p:sp>
                  <p:nvSpPr>
                    <p:cNvPr id="12539" name="AutoShape 1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40" name="AutoShape 1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41" name="AutoShape 1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42" name="AutoShape 1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7" name="Group 19"/>
                  <p:cNvGrpSpPr>
                    <a:grpSpLocks/>
                  </p:cNvGrpSpPr>
                  <p:nvPr/>
                </p:nvGrpSpPr>
                <p:grpSpPr bwMode="auto">
                  <a:xfrm rot="1353540">
                    <a:off x="150" y="60"/>
                    <a:ext cx="742" cy="186"/>
                    <a:chOff x="-1" y="0"/>
                    <a:chExt cx="1118" cy="279"/>
                  </a:xfrm>
                </p:grpSpPr>
                <p:sp>
                  <p:nvSpPr>
                    <p:cNvPr id="12535" name="AutoShape 2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36" name="AutoShape 2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37" name="AutoShape 2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38" name="AutoShape 2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2526" name="Text Box 42"/>
              <p:cNvSpPr txBox="1">
                <a:spLocks noChangeArrowheads="1"/>
              </p:cNvSpPr>
              <p:nvPr/>
            </p:nvSpPr>
            <p:spPr bwMode="auto">
              <a:xfrm>
                <a:off x="4357686" y="3744888"/>
                <a:ext cx="1357322" cy="1377221"/>
              </a:xfrm>
              <a:prstGeom prst="rect">
                <a:avLst/>
              </a:prstGeom>
              <a:noFill/>
              <a:ln w="9525">
                <a:noFill/>
                <a:miter lim="800000"/>
                <a:headEnd/>
                <a:tailEnd/>
              </a:ln>
            </p:spPr>
            <p:txBody>
              <a:bodyPr>
                <a:spAutoFit/>
              </a:bodyPr>
              <a:lstStyle/>
              <a:p>
                <a:pPr algn="ctr">
                  <a:spcBef>
                    <a:spcPct val="50000"/>
                  </a:spcBef>
                </a:pPr>
                <a:r>
                  <a:rPr lang="zh-CN" altLang="en-US" sz="1200" b="1" dirty="0" smtClean="0">
                    <a:latin typeface="黑体" pitchFamily="49" charset="-122"/>
                    <a:ea typeface="黑体" pitchFamily="49" charset="-122"/>
                  </a:rPr>
                  <a:t>计算机</a:t>
                </a:r>
                <a:endParaRPr lang="en-US" altLang="zh-CN" sz="1200" b="1" dirty="0" smtClean="0">
                  <a:latin typeface="黑体" pitchFamily="49" charset="-122"/>
                  <a:ea typeface="黑体" pitchFamily="49" charset="-122"/>
                </a:endParaRPr>
              </a:p>
              <a:p>
                <a:pPr algn="ctr">
                  <a:spcBef>
                    <a:spcPct val="50000"/>
                  </a:spcBef>
                </a:pPr>
                <a:r>
                  <a:rPr lang="zh-CN" altLang="en-US" sz="1200" b="1" dirty="0" smtClean="0">
                    <a:latin typeface="黑体" pitchFamily="49" charset="-122"/>
                    <a:ea typeface="黑体" pitchFamily="49" charset="-122"/>
                  </a:rPr>
                  <a:t>智能手机</a:t>
                </a:r>
                <a:endParaRPr lang="en-US" altLang="zh-CN" sz="1200" b="1" dirty="0" smtClean="0">
                  <a:latin typeface="黑体" pitchFamily="49" charset="-122"/>
                  <a:ea typeface="黑体" pitchFamily="49" charset="-122"/>
                </a:endParaRPr>
              </a:p>
              <a:p>
                <a:pPr algn="ctr">
                  <a:spcBef>
                    <a:spcPct val="50000"/>
                  </a:spcBef>
                </a:pPr>
                <a:r>
                  <a:rPr lang="zh-CN" altLang="en-US" sz="1200" b="1" dirty="0" smtClean="0">
                    <a:latin typeface="黑体" pitchFamily="49" charset="-122"/>
                    <a:ea typeface="黑体" pitchFamily="49" charset="-122"/>
                  </a:rPr>
                  <a:t>上网</a:t>
                </a:r>
                <a:endParaRPr lang="en-US" altLang="zh-CN" sz="1200" b="1" dirty="0">
                  <a:latin typeface="黑体" pitchFamily="49" charset="-122"/>
                  <a:ea typeface="黑体" pitchFamily="49" charset="-122"/>
                </a:endParaRPr>
              </a:p>
            </p:txBody>
          </p:sp>
        </p:grpSp>
      </p:grpSp>
      <p:grpSp>
        <p:nvGrpSpPr>
          <p:cNvPr id="8" name="组合 233"/>
          <p:cNvGrpSpPr>
            <a:grpSpLocks/>
          </p:cNvGrpSpPr>
          <p:nvPr/>
        </p:nvGrpSpPr>
        <p:grpSpPr bwMode="auto">
          <a:xfrm>
            <a:off x="3751264" y="991792"/>
            <a:ext cx="2090737" cy="1469767"/>
            <a:chOff x="3406780" y="1357299"/>
            <a:chExt cx="2090744" cy="1959704"/>
          </a:xfrm>
        </p:grpSpPr>
        <p:grpSp>
          <p:nvGrpSpPr>
            <p:cNvPr id="9" name="组合 56"/>
            <p:cNvGrpSpPr>
              <a:grpSpLocks/>
            </p:cNvGrpSpPr>
            <p:nvPr/>
          </p:nvGrpSpPr>
          <p:grpSpPr bwMode="auto">
            <a:xfrm>
              <a:off x="3406780" y="1601787"/>
              <a:ext cx="1522410" cy="1470023"/>
              <a:chOff x="4071934" y="3500438"/>
              <a:chExt cx="1879600" cy="1827213"/>
            </a:xfrm>
          </p:grpSpPr>
          <p:grpSp>
            <p:nvGrpSpPr>
              <p:cNvPr id="10" name="Group 9"/>
              <p:cNvGrpSpPr>
                <a:grpSpLocks/>
              </p:cNvGrpSpPr>
              <p:nvPr/>
            </p:nvGrpSpPr>
            <p:grpSpPr bwMode="auto">
              <a:xfrm>
                <a:off x="4071934" y="3500438"/>
                <a:ext cx="1879600" cy="1827213"/>
                <a:chOff x="0" y="0"/>
                <a:chExt cx="901" cy="888"/>
              </a:xfrm>
            </p:grpSpPr>
            <p:pic>
              <p:nvPicPr>
                <p:cNvPr id="12507" name="Picture 10" descr="circuler_1"/>
                <p:cNvPicPr>
                  <a:picLocks noChangeAspect="1" noChangeArrowheads="1"/>
                </p:cNvPicPr>
                <p:nvPr/>
              </p:nvPicPr>
              <p:blipFill>
                <a:blip r:embed="rId5" cstate="print"/>
                <a:srcRect/>
                <a:stretch>
                  <a:fillRect/>
                </a:stretch>
              </p:blipFill>
              <p:spPr bwMode="auto">
                <a:xfrm>
                  <a:off x="0" y="0"/>
                  <a:ext cx="901" cy="886"/>
                </a:xfrm>
                <a:prstGeom prst="rect">
                  <a:avLst/>
                </a:prstGeom>
                <a:noFill/>
                <a:ln w="9525">
                  <a:noFill/>
                  <a:miter lim="800000"/>
                  <a:headEnd/>
                  <a:tailEnd/>
                </a:ln>
              </p:spPr>
            </p:pic>
            <p:sp>
              <p:nvSpPr>
                <p:cNvPr id="63" name="Oval 11"/>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2511"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11" name="Group 13"/>
                <p:cNvGrpSpPr>
                  <a:grpSpLocks/>
                </p:cNvGrpSpPr>
                <p:nvPr/>
              </p:nvGrpSpPr>
              <p:grpSpPr bwMode="auto">
                <a:xfrm rot="-1297425" flipH="1" flipV="1">
                  <a:off x="72" y="693"/>
                  <a:ext cx="778" cy="188"/>
                  <a:chOff x="-1" y="0"/>
                  <a:chExt cx="893" cy="246"/>
                </a:xfrm>
              </p:grpSpPr>
              <p:grpSp>
                <p:nvGrpSpPr>
                  <p:cNvPr id="12" name="Group 14"/>
                  <p:cNvGrpSpPr>
                    <a:grpSpLocks/>
                  </p:cNvGrpSpPr>
                  <p:nvPr/>
                </p:nvGrpSpPr>
                <p:grpSpPr bwMode="auto">
                  <a:xfrm>
                    <a:off x="-1" y="0"/>
                    <a:ext cx="742" cy="186"/>
                    <a:chOff x="-1" y="0"/>
                    <a:chExt cx="1118" cy="279"/>
                  </a:xfrm>
                </p:grpSpPr>
                <p:sp>
                  <p:nvSpPr>
                    <p:cNvPr id="12519" name="AutoShape 1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20" name="AutoShape 1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21" name="AutoShape 1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22" name="AutoShape 1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13" name="Group 19"/>
                  <p:cNvGrpSpPr>
                    <a:grpSpLocks/>
                  </p:cNvGrpSpPr>
                  <p:nvPr/>
                </p:nvGrpSpPr>
                <p:grpSpPr bwMode="auto">
                  <a:xfrm rot="1353540">
                    <a:off x="150" y="60"/>
                    <a:ext cx="742" cy="186"/>
                    <a:chOff x="-1" y="0"/>
                    <a:chExt cx="1118" cy="279"/>
                  </a:xfrm>
                </p:grpSpPr>
                <p:sp>
                  <p:nvSpPr>
                    <p:cNvPr id="12515" name="AutoShape 2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16" name="AutoShape 2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17" name="AutoShape 2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518" name="AutoShape 2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2506" name="Text Box 42"/>
              <p:cNvSpPr txBox="1">
                <a:spLocks noChangeArrowheads="1"/>
              </p:cNvSpPr>
              <p:nvPr/>
            </p:nvSpPr>
            <p:spPr bwMode="auto">
              <a:xfrm>
                <a:off x="4357686" y="3975090"/>
                <a:ext cx="1357323" cy="1003167"/>
              </a:xfrm>
              <a:prstGeom prst="rect">
                <a:avLst/>
              </a:prstGeom>
              <a:noFill/>
              <a:ln w="9525">
                <a:noFill/>
                <a:miter lim="800000"/>
                <a:headEnd/>
                <a:tailEnd/>
              </a:ln>
            </p:spPr>
            <p:txBody>
              <a:bodyPr>
                <a:spAutoFit/>
              </a:bodyPr>
              <a:lstStyle/>
              <a:p>
                <a:pPr algn="ctr">
                  <a:lnSpc>
                    <a:spcPts val="2000"/>
                  </a:lnSpc>
                </a:pPr>
                <a:r>
                  <a:rPr lang="zh-CN" altLang="en-US" sz="2000" b="1">
                    <a:latin typeface="黑体" pitchFamily="49" charset="-122"/>
                    <a:ea typeface="黑体" pitchFamily="49" charset="-122"/>
                  </a:rPr>
                  <a:t>专业</a:t>
                </a:r>
                <a:endParaRPr lang="en-US" altLang="zh-CN" sz="2000" b="1">
                  <a:latin typeface="黑体" pitchFamily="49" charset="-122"/>
                  <a:ea typeface="黑体" pitchFamily="49" charset="-122"/>
                </a:endParaRPr>
              </a:p>
              <a:p>
                <a:pPr algn="ctr">
                  <a:lnSpc>
                    <a:spcPts val="2000"/>
                  </a:lnSpc>
                </a:pPr>
                <a:r>
                  <a:rPr lang="zh-CN" altLang="en-US" sz="2000" b="1">
                    <a:latin typeface="黑体" pitchFamily="49" charset="-122"/>
                    <a:ea typeface="黑体" pitchFamily="49" charset="-122"/>
                  </a:rPr>
                  <a:t>人才</a:t>
                </a:r>
                <a:endParaRPr lang="en-US" altLang="zh-CN" sz="2000" b="1">
                  <a:latin typeface="黑体" pitchFamily="49" charset="-122"/>
                  <a:ea typeface="黑体" pitchFamily="49" charset="-122"/>
                </a:endParaRPr>
              </a:p>
            </p:txBody>
          </p:sp>
        </p:grpSp>
        <p:grpSp>
          <p:nvGrpSpPr>
            <p:cNvPr id="14" name="组合 158"/>
            <p:cNvGrpSpPr>
              <a:grpSpLocks/>
            </p:cNvGrpSpPr>
            <p:nvPr/>
          </p:nvGrpSpPr>
          <p:grpSpPr bwMode="auto">
            <a:xfrm>
              <a:off x="4357686" y="1357299"/>
              <a:ext cx="1139838" cy="888134"/>
              <a:chOff x="2070100" y="3519488"/>
              <a:chExt cx="1784350" cy="1404557"/>
            </a:xfrm>
          </p:grpSpPr>
          <p:grpSp>
            <p:nvGrpSpPr>
              <p:cNvPr id="15" name="Group 100"/>
              <p:cNvGrpSpPr>
                <a:grpSpLocks/>
              </p:cNvGrpSpPr>
              <p:nvPr/>
            </p:nvGrpSpPr>
            <p:grpSpPr bwMode="auto">
              <a:xfrm>
                <a:off x="2070100" y="3519488"/>
                <a:ext cx="1784350" cy="1355725"/>
                <a:chOff x="0" y="0"/>
                <a:chExt cx="1358" cy="1030"/>
              </a:xfrm>
            </p:grpSpPr>
            <p:sp>
              <p:nvSpPr>
                <p:cNvPr id="86" name="Oval 101"/>
                <p:cNvSpPr>
                  <a:spLocks noChangeArrowheads="1"/>
                </p:cNvSpPr>
                <p:nvPr/>
              </p:nvSpPr>
              <p:spPr bwMode="auto">
                <a:xfrm>
                  <a:off x="117" y="0"/>
                  <a:ext cx="1021" cy="1030"/>
                </a:xfrm>
                <a:prstGeom prst="ellipse">
                  <a:avLst/>
                </a:prstGeom>
                <a:gradFill rotWithShape="1">
                  <a:gsLst>
                    <a:gs pos="0">
                      <a:schemeClr val="folHlink">
                        <a:gamma/>
                        <a:shade val="60392"/>
                        <a:invGamma/>
                      </a:schemeClr>
                    </a:gs>
                    <a:gs pos="50000">
                      <a:schemeClr val="folHlink"/>
                    </a:gs>
                    <a:gs pos="100000">
                      <a:schemeClr val="folHlink">
                        <a:gamma/>
                        <a:shade val="60392"/>
                        <a:invGamma/>
                      </a:schemeClr>
                    </a:gs>
                  </a:gsLst>
                  <a:lin ang="2700000" scaled="1"/>
                </a:gradFill>
                <a:ln w="57150">
                  <a:solidFill>
                    <a:srgbClr val="EAEAEA"/>
                  </a:solidFill>
                  <a:round/>
                  <a:headEnd/>
                  <a:tailEnd/>
                </a:ln>
                <a:effectLst/>
              </p:spPr>
              <p:txBody>
                <a:bodyPr wrap="none" anchor="ctr"/>
                <a:lstStyle/>
                <a:p>
                  <a:pPr>
                    <a:defRPr/>
                  </a:pPr>
                  <a:endParaRPr lang="zh-CN" altLang="en-US">
                    <a:ea typeface="宋体" pitchFamily="2" charset="-122"/>
                  </a:endParaRPr>
                </a:p>
              </p:txBody>
            </p:sp>
            <p:grpSp>
              <p:nvGrpSpPr>
                <p:cNvPr id="16" name="Group 102"/>
                <p:cNvGrpSpPr>
                  <a:grpSpLocks/>
                </p:cNvGrpSpPr>
                <p:nvPr/>
              </p:nvGrpSpPr>
              <p:grpSpPr bwMode="auto">
                <a:xfrm rot="10082854">
                  <a:off x="2" y="749"/>
                  <a:ext cx="928" cy="238"/>
                  <a:chOff x="-2" y="-2"/>
                  <a:chExt cx="957" cy="244"/>
                </a:xfrm>
              </p:grpSpPr>
              <p:grpSp>
                <p:nvGrpSpPr>
                  <p:cNvPr id="17" name="Group 103"/>
                  <p:cNvGrpSpPr>
                    <a:grpSpLocks/>
                  </p:cNvGrpSpPr>
                  <p:nvPr/>
                </p:nvGrpSpPr>
                <p:grpSpPr bwMode="auto">
                  <a:xfrm rot="-9970459" flipH="1" flipV="1">
                    <a:off x="-2" y="-2"/>
                    <a:ext cx="957" cy="244"/>
                    <a:chOff x="-1" y="0"/>
                    <a:chExt cx="893" cy="246"/>
                  </a:xfrm>
                </p:grpSpPr>
                <p:grpSp>
                  <p:nvGrpSpPr>
                    <p:cNvPr id="18" name="Group 104"/>
                    <p:cNvGrpSpPr>
                      <a:grpSpLocks/>
                    </p:cNvGrpSpPr>
                    <p:nvPr/>
                  </p:nvGrpSpPr>
                  <p:grpSpPr bwMode="auto">
                    <a:xfrm>
                      <a:off x="-1" y="0"/>
                      <a:ext cx="742" cy="186"/>
                      <a:chOff x="-1" y="0"/>
                      <a:chExt cx="1118" cy="279"/>
                    </a:xfrm>
                  </p:grpSpPr>
                  <p:sp>
                    <p:nvSpPr>
                      <p:cNvPr id="12501" name="AutoShape 105"/>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502" name="AutoShape 106"/>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503" name="AutoShape 107"/>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504" name="AutoShape 108"/>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19" name="Group 109"/>
                    <p:cNvGrpSpPr>
                      <a:grpSpLocks/>
                    </p:cNvGrpSpPr>
                    <p:nvPr/>
                  </p:nvGrpSpPr>
                  <p:grpSpPr bwMode="auto">
                    <a:xfrm rot="1353540">
                      <a:off x="150" y="60"/>
                      <a:ext cx="742" cy="186"/>
                      <a:chOff x="-1" y="0"/>
                      <a:chExt cx="1118" cy="279"/>
                    </a:xfrm>
                  </p:grpSpPr>
                  <p:sp>
                    <p:nvSpPr>
                      <p:cNvPr id="12497" name="AutoShape 110"/>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98" name="AutoShape 111"/>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99" name="AutoShape 112"/>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500" name="AutoShape 113"/>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nvGrpSpPr>
                  <p:cNvPr id="20" name="Group 114"/>
                  <p:cNvGrpSpPr>
                    <a:grpSpLocks/>
                  </p:cNvGrpSpPr>
                  <p:nvPr/>
                </p:nvGrpSpPr>
                <p:grpSpPr bwMode="auto">
                  <a:xfrm rot="-9970459" flipH="1" flipV="1">
                    <a:off x="89" y="29"/>
                    <a:ext cx="784" cy="198"/>
                    <a:chOff x="-1" y="0"/>
                    <a:chExt cx="893" cy="246"/>
                  </a:xfrm>
                </p:grpSpPr>
                <p:grpSp>
                  <p:nvGrpSpPr>
                    <p:cNvPr id="21" name="Group 115"/>
                    <p:cNvGrpSpPr>
                      <a:grpSpLocks/>
                    </p:cNvGrpSpPr>
                    <p:nvPr/>
                  </p:nvGrpSpPr>
                  <p:grpSpPr bwMode="auto">
                    <a:xfrm>
                      <a:off x="-1" y="0"/>
                      <a:ext cx="742" cy="186"/>
                      <a:chOff x="-1" y="0"/>
                      <a:chExt cx="1118" cy="279"/>
                    </a:xfrm>
                  </p:grpSpPr>
                  <p:sp>
                    <p:nvSpPr>
                      <p:cNvPr id="12491" name="AutoShape 116"/>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92" name="AutoShape 117"/>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93" name="AutoShape 118"/>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94" name="AutoShape 119"/>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22" name="Group 120"/>
                    <p:cNvGrpSpPr>
                      <a:grpSpLocks/>
                    </p:cNvGrpSpPr>
                    <p:nvPr/>
                  </p:nvGrpSpPr>
                  <p:grpSpPr bwMode="auto">
                    <a:xfrm rot="1353540">
                      <a:off x="150" y="60"/>
                      <a:ext cx="742" cy="186"/>
                      <a:chOff x="-1" y="0"/>
                      <a:chExt cx="1118" cy="279"/>
                    </a:xfrm>
                  </p:grpSpPr>
                  <p:sp>
                    <p:nvSpPr>
                      <p:cNvPr id="12487" name="AutoShape 121"/>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88" name="AutoShape 122"/>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89" name="AutoShape 123"/>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90" name="AutoShape 124"/>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grpSp>
              <p:nvGrpSpPr>
                <p:cNvPr id="23" name="Group 125"/>
                <p:cNvGrpSpPr>
                  <a:grpSpLocks/>
                </p:cNvGrpSpPr>
                <p:nvPr/>
              </p:nvGrpSpPr>
              <p:grpSpPr bwMode="auto">
                <a:xfrm rot="-232145">
                  <a:off x="399" y="85"/>
                  <a:ext cx="956" cy="261"/>
                  <a:chOff x="-3" y="-2"/>
                  <a:chExt cx="987" cy="268"/>
                </a:xfrm>
              </p:grpSpPr>
              <p:grpSp>
                <p:nvGrpSpPr>
                  <p:cNvPr id="24" name="Group 126"/>
                  <p:cNvGrpSpPr>
                    <a:grpSpLocks/>
                  </p:cNvGrpSpPr>
                  <p:nvPr/>
                </p:nvGrpSpPr>
                <p:grpSpPr bwMode="auto">
                  <a:xfrm rot="513316">
                    <a:off x="-3" y="-2"/>
                    <a:ext cx="957" cy="244"/>
                    <a:chOff x="-2" y="-2"/>
                    <a:chExt cx="957" cy="244"/>
                  </a:xfrm>
                </p:grpSpPr>
                <p:grpSp>
                  <p:nvGrpSpPr>
                    <p:cNvPr id="25" name="Group 127"/>
                    <p:cNvGrpSpPr>
                      <a:grpSpLocks/>
                    </p:cNvGrpSpPr>
                    <p:nvPr/>
                  </p:nvGrpSpPr>
                  <p:grpSpPr bwMode="auto">
                    <a:xfrm rot="-9970459" flipH="1" flipV="1">
                      <a:off x="-2" y="-2"/>
                      <a:ext cx="957" cy="244"/>
                      <a:chOff x="-1" y="0"/>
                      <a:chExt cx="893" cy="246"/>
                    </a:xfrm>
                  </p:grpSpPr>
                  <p:grpSp>
                    <p:nvGrpSpPr>
                      <p:cNvPr id="26" name="Group 128"/>
                      <p:cNvGrpSpPr>
                        <a:grpSpLocks/>
                      </p:cNvGrpSpPr>
                      <p:nvPr/>
                    </p:nvGrpSpPr>
                    <p:grpSpPr bwMode="auto">
                      <a:xfrm>
                        <a:off x="-1" y="0"/>
                        <a:ext cx="742" cy="186"/>
                        <a:chOff x="-1" y="0"/>
                        <a:chExt cx="1118" cy="279"/>
                      </a:xfrm>
                    </p:grpSpPr>
                    <p:sp>
                      <p:nvSpPr>
                        <p:cNvPr id="12479" name="AutoShape 129"/>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80" name="AutoShape 130"/>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81" name="AutoShape 131"/>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82" name="AutoShape 132"/>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27" name="Group 133"/>
                      <p:cNvGrpSpPr>
                        <a:grpSpLocks/>
                      </p:cNvGrpSpPr>
                      <p:nvPr/>
                    </p:nvGrpSpPr>
                    <p:grpSpPr bwMode="auto">
                      <a:xfrm rot="1353540">
                        <a:off x="150" y="60"/>
                        <a:ext cx="742" cy="186"/>
                        <a:chOff x="-1" y="0"/>
                        <a:chExt cx="1118" cy="279"/>
                      </a:xfrm>
                    </p:grpSpPr>
                    <p:sp>
                      <p:nvSpPr>
                        <p:cNvPr id="12475" name="AutoShape 134"/>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76" name="AutoShape 135"/>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77" name="AutoShape 136"/>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78" name="AutoShape 137"/>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nvGrpSpPr>
                    <p:cNvPr id="28" name="Group 138"/>
                    <p:cNvGrpSpPr>
                      <a:grpSpLocks/>
                    </p:cNvGrpSpPr>
                    <p:nvPr/>
                  </p:nvGrpSpPr>
                  <p:grpSpPr bwMode="auto">
                    <a:xfrm rot="-9970459" flipH="1" flipV="1">
                      <a:off x="89" y="29"/>
                      <a:ext cx="784" cy="198"/>
                      <a:chOff x="-1" y="0"/>
                      <a:chExt cx="893" cy="246"/>
                    </a:xfrm>
                  </p:grpSpPr>
                  <p:grpSp>
                    <p:nvGrpSpPr>
                      <p:cNvPr id="29" name="Group 139"/>
                      <p:cNvGrpSpPr>
                        <a:grpSpLocks/>
                      </p:cNvGrpSpPr>
                      <p:nvPr/>
                    </p:nvGrpSpPr>
                    <p:grpSpPr bwMode="auto">
                      <a:xfrm>
                        <a:off x="-1" y="0"/>
                        <a:ext cx="742" cy="186"/>
                        <a:chOff x="-1" y="0"/>
                        <a:chExt cx="1118" cy="279"/>
                      </a:xfrm>
                    </p:grpSpPr>
                    <p:sp>
                      <p:nvSpPr>
                        <p:cNvPr id="12469" name="AutoShape 140"/>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70" name="AutoShape 141"/>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71" name="AutoShape 142"/>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72" name="AutoShape 143"/>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30" name="Group 144"/>
                      <p:cNvGrpSpPr>
                        <a:grpSpLocks/>
                      </p:cNvGrpSpPr>
                      <p:nvPr/>
                    </p:nvGrpSpPr>
                    <p:grpSpPr bwMode="auto">
                      <a:xfrm rot="1353540">
                        <a:off x="150" y="60"/>
                        <a:ext cx="742" cy="186"/>
                        <a:chOff x="-1" y="0"/>
                        <a:chExt cx="1118" cy="279"/>
                      </a:xfrm>
                    </p:grpSpPr>
                    <p:sp>
                      <p:nvSpPr>
                        <p:cNvPr id="12465" name="AutoShape 145"/>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66" name="AutoShape 146"/>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67" name="AutoShape 147"/>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68" name="AutoShape 148"/>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grpSp>
                <p:nvGrpSpPr>
                  <p:cNvPr id="31" name="Group 149"/>
                  <p:cNvGrpSpPr>
                    <a:grpSpLocks/>
                  </p:cNvGrpSpPr>
                  <p:nvPr/>
                </p:nvGrpSpPr>
                <p:grpSpPr bwMode="auto">
                  <a:xfrm rot="513316">
                    <a:off x="27" y="22"/>
                    <a:ext cx="957" cy="244"/>
                    <a:chOff x="-2" y="-2"/>
                    <a:chExt cx="957" cy="244"/>
                  </a:xfrm>
                </p:grpSpPr>
                <p:grpSp>
                  <p:nvGrpSpPr>
                    <p:cNvPr id="12512" name="Group 150"/>
                    <p:cNvGrpSpPr>
                      <a:grpSpLocks/>
                    </p:cNvGrpSpPr>
                    <p:nvPr/>
                  </p:nvGrpSpPr>
                  <p:grpSpPr bwMode="auto">
                    <a:xfrm rot="-9970459" flipH="1" flipV="1">
                      <a:off x="-2" y="-2"/>
                      <a:ext cx="957" cy="244"/>
                      <a:chOff x="-1" y="0"/>
                      <a:chExt cx="893" cy="246"/>
                    </a:xfrm>
                  </p:grpSpPr>
                  <p:grpSp>
                    <p:nvGrpSpPr>
                      <p:cNvPr id="12513" name="Group 151"/>
                      <p:cNvGrpSpPr>
                        <a:grpSpLocks/>
                      </p:cNvGrpSpPr>
                      <p:nvPr/>
                    </p:nvGrpSpPr>
                    <p:grpSpPr bwMode="auto">
                      <a:xfrm>
                        <a:off x="-1" y="0"/>
                        <a:ext cx="742" cy="186"/>
                        <a:chOff x="-1" y="0"/>
                        <a:chExt cx="1118" cy="279"/>
                      </a:xfrm>
                    </p:grpSpPr>
                    <p:sp>
                      <p:nvSpPr>
                        <p:cNvPr id="12457" name="AutoShape 152"/>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58" name="AutoShape 153"/>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59" name="AutoShape 154"/>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60" name="AutoShape 155"/>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nvGrpSpPr>
                      <p:cNvPr id="12514" name="Group 156"/>
                      <p:cNvGrpSpPr>
                        <a:grpSpLocks/>
                      </p:cNvGrpSpPr>
                      <p:nvPr/>
                    </p:nvGrpSpPr>
                    <p:grpSpPr bwMode="auto">
                      <a:xfrm rot="1353540">
                        <a:off x="150" y="60"/>
                        <a:ext cx="742" cy="186"/>
                        <a:chOff x="-1" y="0"/>
                        <a:chExt cx="1118" cy="279"/>
                      </a:xfrm>
                    </p:grpSpPr>
                    <p:sp>
                      <p:nvSpPr>
                        <p:cNvPr id="12453" name="AutoShape 157"/>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54" name="AutoShape 158"/>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55" name="AutoShape 159"/>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56" name="AutoShape 160"/>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grpSp>
                  <p:nvGrpSpPr>
                    <p:cNvPr id="12524" name="Group 161"/>
                    <p:cNvGrpSpPr>
                      <a:grpSpLocks/>
                    </p:cNvGrpSpPr>
                    <p:nvPr/>
                  </p:nvGrpSpPr>
                  <p:grpSpPr bwMode="auto">
                    <a:xfrm rot="-9970459" flipH="1" flipV="1">
                      <a:off x="89" y="29"/>
                      <a:ext cx="784" cy="198"/>
                      <a:chOff x="-1" y="0"/>
                      <a:chExt cx="893" cy="246"/>
                    </a:xfrm>
                  </p:grpSpPr>
                  <p:grpSp>
                    <p:nvGrpSpPr>
                      <p:cNvPr id="12525" name="Group 162"/>
                      <p:cNvGrpSpPr>
                        <a:grpSpLocks/>
                      </p:cNvGrpSpPr>
                      <p:nvPr/>
                    </p:nvGrpSpPr>
                    <p:grpSpPr bwMode="auto">
                      <a:xfrm>
                        <a:off x="-1" y="0"/>
                        <a:ext cx="742" cy="186"/>
                        <a:chOff x="-1" y="0"/>
                        <a:chExt cx="1118" cy="279"/>
                      </a:xfrm>
                    </p:grpSpPr>
                    <p:sp>
                      <p:nvSpPr>
                        <p:cNvPr id="12447" name="AutoShape 163"/>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48" name="AutoShape 164"/>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49" name="AutoShape 165"/>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50" name="AutoShape 166"/>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nvGrpSpPr>
                      <p:cNvPr id="12528" name="Group 167"/>
                      <p:cNvGrpSpPr>
                        <a:grpSpLocks/>
                      </p:cNvGrpSpPr>
                      <p:nvPr/>
                    </p:nvGrpSpPr>
                    <p:grpSpPr bwMode="auto">
                      <a:xfrm rot="1353540">
                        <a:off x="150" y="60"/>
                        <a:ext cx="742" cy="186"/>
                        <a:chOff x="-1" y="0"/>
                        <a:chExt cx="1118" cy="279"/>
                      </a:xfrm>
                    </p:grpSpPr>
                    <p:sp>
                      <p:nvSpPr>
                        <p:cNvPr id="12443" name="AutoShape 168"/>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44" name="AutoShape 169"/>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45" name="AutoShape 170"/>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446" name="AutoShape 171"/>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grpSp>
            </p:grpSp>
          </p:grpSp>
          <p:sp>
            <p:nvSpPr>
              <p:cNvPr id="158" name="Rectangle 245"/>
              <p:cNvSpPr>
                <a:spLocks noChangeArrowheads="1"/>
              </p:cNvSpPr>
              <p:nvPr/>
            </p:nvSpPr>
            <p:spPr bwMode="auto">
              <a:xfrm>
                <a:off x="2229164" y="3820760"/>
                <a:ext cx="1294763" cy="1103285"/>
              </a:xfrm>
              <a:prstGeom prst="rect">
                <a:avLst/>
              </a:prstGeom>
              <a:noFill/>
              <a:ln w="9525">
                <a:noFill/>
                <a:miter lim="800000"/>
                <a:headEnd/>
                <a:tailEnd/>
              </a:ln>
              <a:effectLst>
                <a:outerShdw dist="17961" dir="2700000" algn="ctr" rotWithShape="0">
                  <a:srgbClr val="080808">
                    <a:alpha val="50000"/>
                  </a:srgbClr>
                </a:outerShdw>
              </a:effectLst>
            </p:spPr>
            <p:txBody>
              <a:bodyPr>
                <a:spAutoFit/>
              </a:bodyPr>
              <a:lstStyle/>
              <a:p>
                <a:pPr algn="ctr" eaLnBrk="0" hangingPunct="0">
                  <a:defRPr/>
                </a:pPr>
                <a:r>
                  <a:rPr lang="zh-CN" altLang="en-US" sz="1400" b="1" dirty="0">
                    <a:solidFill>
                      <a:srgbClr val="FEFEFE"/>
                    </a:solidFill>
                    <a:ea typeface="宋体" pitchFamily="2" charset="-122"/>
                  </a:rPr>
                  <a:t>电子</a:t>
                </a:r>
                <a:endParaRPr lang="en-US" altLang="zh-CN" sz="1400" b="1" dirty="0">
                  <a:solidFill>
                    <a:srgbClr val="FEFEFE"/>
                  </a:solidFill>
                  <a:ea typeface="宋体" pitchFamily="2" charset="-122"/>
                </a:endParaRPr>
              </a:p>
              <a:p>
                <a:pPr algn="ctr" eaLnBrk="0" hangingPunct="0">
                  <a:defRPr/>
                </a:pPr>
                <a:r>
                  <a:rPr lang="zh-CN" altLang="en-US" sz="1400" b="1" dirty="0">
                    <a:solidFill>
                      <a:srgbClr val="FEFEFE"/>
                    </a:solidFill>
                    <a:ea typeface="宋体" pitchFamily="2" charset="-122"/>
                  </a:rPr>
                  <a:t>商务</a:t>
                </a:r>
                <a:endParaRPr lang="en-US" altLang="zh-CN" sz="1400" b="1" dirty="0">
                  <a:solidFill>
                    <a:srgbClr val="FEFEFE"/>
                  </a:solidFill>
                  <a:ea typeface="宋体" pitchFamily="2" charset="-122"/>
                </a:endParaRPr>
              </a:p>
            </p:txBody>
          </p:sp>
        </p:grpSp>
        <p:grpSp>
          <p:nvGrpSpPr>
            <p:cNvPr id="12529" name="组合 159"/>
            <p:cNvGrpSpPr>
              <a:grpSpLocks/>
            </p:cNvGrpSpPr>
            <p:nvPr/>
          </p:nvGrpSpPr>
          <p:grpSpPr bwMode="auto">
            <a:xfrm>
              <a:off x="4357686" y="2428869"/>
              <a:ext cx="1133964" cy="888134"/>
              <a:chOff x="2072726" y="3519488"/>
              <a:chExt cx="1775154" cy="1404557"/>
            </a:xfrm>
          </p:grpSpPr>
          <p:grpSp>
            <p:nvGrpSpPr>
              <p:cNvPr id="12530" name="Group 100"/>
              <p:cNvGrpSpPr>
                <a:grpSpLocks/>
              </p:cNvGrpSpPr>
              <p:nvPr/>
            </p:nvGrpSpPr>
            <p:grpSpPr bwMode="auto">
              <a:xfrm>
                <a:off x="2072726" y="3519488"/>
                <a:ext cx="1775154" cy="1355725"/>
                <a:chOff x="2" y="0"/>
                <a:chExt cx="1351" cy="1030"/>
              </a:xfrm>
            </p:grpSpPr>
            <p:sp>
              <p:nvSpPr>
                <p:cNvPr id="163" name="Oval 101"/>
                <p:cNvSpPr>
                  <a:spLocks noChangeArrowheads="1"/>
                </p:cNvSpPr>
                <p:nvPr/>
              </p:nvSpPr>
              <p:spPr bwMode="auto">
                <a:xfrm>
                  <a:off x="117" y="0"/>
                  <a:ext cx="1018" cy="1030"/>
                </a:xfrm>
                <a:prstGeom prst="ellipse">
                  <a:avLst/>
                </a:prstGeom>
                <a:gradFill rotWithShape="1">
                  <a:gsLst>
                    <a:gs pos="0">
                      <a:schemeClr val="folHlink">
                        <a:gamma/>
                        <a:shade val="60392"/>
                        <a:invGamma/>
                      </a:schemeClr>
                    </a:gs>
                    <a:gs pos="50000">
                      <a:schemeClr val="folHlink"/>
                    </a:gs>
                    <a:gs pos="100000">
                      <a:schemeClr val="folHlink">
                        <a:gamma/>
                        <a:shade val="60392"/>
                        <a:invGamma/>
                      </a:schemeClr>
                    </a:gs>
                  </a:gsLst>
                  <a:lin ang="2700000" scaled="1"/>
                </a:gradFill>
                <a:ln w="57150">
                  <a:solidFill>
                    <a:srgbClr val="EAEAEA"/>
                  </a:solidFill>
                  <a:round/>
                  <a:headEnd/>
                  <a:tailEnd/>
                </a:ln>
                <a:effectLst/>
              </p:spPr>
              <p:txBody>
                <a:bodyPr wrap="none" anchor="ctr"/>
                <a:lstStyle/>
                <a:p>
                  <a:pPr>
                    <a:defRPr/>
                  </a:pPr>
                  <a:endParaRPr lang="zh-CN" altLang="en-US">
                    <a:ea typeface="宋体" pitchFamily="2" charset="-122"/>
                  </a:endParaRPr>
                </a:p>
              </p:txBody>
            </p:sp>
            <p:grpSp>
              <p:nvGrpSpPr>
                <p:cNvPr id="12532" name="Group 102"/>
                <p:cNvGrpSpPr>
                  <a:grpSpLocks/>
                </p:cNvGrpSpPr>
                <p:nvPr/>
              </p:nvGrpSpPr>
              <p:grpSpPr bwMode="auto">
                <a:xfrm rot="10082854">
                  <a:off x="2" y="749"/>
                  <a:ext cx="928" cy="238"/>
                  <a:chOff x="-2" y="-2"/>
                  <a:chExt cx="957" cy="244"/>
                </a:xfrm>
              </p:grpSpPr>
              <p:grpSp>
                <p:nvGrpSpPr>
                  <p:cNvPr id="12533" name="Group 103"/>
                  <p:cNvGrpSpPr>
                    <a:grpSpLocks/>
                  </p:cNvGrpSpPr>
                  <p:nvPr/>
                </p:nvGrpSpPr>
                <p:grpSpPr bwMode="auto">
                  <a:xfrm rot="-9970459" flipH="1" flipV="1">
                    <a:off x="-2" y="-2"/>
                    <a:ext cx="957" cy="244"/>
                    <a:chOff x="-1" y="0"/>
                    <a:chExt cx="893" cy="246"/>
                  </a:xfrm>
                </p:grpSpPr>
                <p:grpSp>
                  <p:nvGrpSpPr>
                    <p:cNvPr id="12534" name="Group 104"/>
                    <p:cNvGrpSpPr>
                      <a:grpSpLocks/>
                    </p:cNvGrpSpPr>
                    <p:nvPr/>
                  </p:nvGrpSpPr>
                  <p:grpSpPr bwMode="auto">
                    <a:xfrm>
                      <a:off x="-1" y="0"/>
                      <a:ext cx="742" cy="186"/>
                      <a:chOff x="-1" y="0"/>
                      <a:chExt cx="1118" cy="279"/>
                    </a:xfrm>
                  </p:grpSpPr>
                  <p:sp>
                    <p:nvSpPr>
                      <p:cNvPr id="12428" name="AutoShape 105"/>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29" name="AutoShape 106"/>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30" name="AutoShape 107"/>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31" name="AutoShape 108"/>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12543" name="Group 109"/>
                    <p:cNvGrpSpPr>
                      <a:grpSpLocks/>
                    </p:cNvGrpSpPr>
                    <p:nvPr/>
                  </p:nvGrpSpPr>
                  <p:grpSpPr bwMode="auto">
                    <a:xfrm rot="1353540">
                      <a:off x="150" y="60"/>
                      <a:ext cx="742" cy="186"/>
                      <a:chOff x="-1" y="0"/>
                      <a:chExt cx="1118" cy="279"/>
                    </a:xfrm>
                  </p:grpSpPr>
                  <p:sp>
                    <p:nvSpPr>
                      <p:cNvPr id="12424" name="AutoShape 110"/>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25" name="AutoShape 111"/>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26" name="AutoShape 112"/>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27" name="AutoShape 113"/>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nvGrpSpPr>
                  <p:cNvPr id="32" name="Group 114"/>
                  <p:cNvGrpSpPr>
                    <a:grpSpLocks/>
                  </p:cNvGrpSpPr>
                  <p:nvPr/>
                </p:nvGrpSpPr>
                <p:grpSpPr bwMode="auto">
                  <a:xfrm rot="-9970459" flipH="1" flipV="1">
                    <a:off x="89" y="29"/>
                    <a:ext cx="784" cy="198"/>
                    <a:chOff x="-1" y="0"/>
                    <a:chExt cx="893" cy="246"/>
                  </a:xfrm>
                </p:grpSpPr>
                <p:grpSp>
                  <p:nvGrpSpPr>
                    <p:cNvPr id="33" name="Group 115"/>
                    <p:cNvGrpSpPr>
                      <a:grpSpLocks/>
                    </p:cNvGrpSpPr>
                    <p:nvPr/>
                  </p:nvGrpSpPr>
                  <p:grpSpPr bwMode="auto">
                    <a:xfrm>
                      <a:off x="-1" y="0"/>
                      <a:ext cx="742" cy="186"/>
                      <a:chOff x="-1" y="0"/>
                      <a:chExt cx="1118" cy="279"/>
                    </a:xfrm>
                  </p:grpSpPr>
                  <p:sp>
                    <p:nvSpPr>
                      <p:cNvPr id="12418" name="AutoShape 116"/>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19" name="AutoShape 117"/>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20" name="AutoShape 118"/>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21" name="AutoShape 119"/>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34" name="Group 120"/>
                    <p:cNvGrpSpPr>
                      <a:grpSpLocks/>
                    </p:cNvGrpSpPr>
                    <p:nvPr/>
                  </p:nvGrpSpPr>
                  <p:grpSpPr bwMode="auto">
                    <a:xfrm rot="1353540">
                      <a:off x="150" y="60"/>
                      <a:ext cx="742" cy="186"/>
                      <a:chOff x="-1" y="0"/>
                      <a:chExt cx="1118" cy="279"/>
                    </a:xfrm>
                  </p:grpSpPr>
                  <p:sp>
                    <p:nvSpPr>
                      <p:cNvPr id="12414" name="AutoShape 121"/>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15" name="AutoShape 122"/>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16" name="AutoShape 123"/>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17" name="AutoShape 124"/>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grpSp>
              <p:nvGrpSpPr>
                <p:cNvPr id="35" name="Group 125"/>
                <p:cNvGrpSpPr>
                  <a:grpSpLocks/>
                </p:cNvGrpSpPr>
                <p:nvPr/>
              </p:nvGrpSpPr>
              <p:grpSpPr bwMode="auto">
                <a:xfrm rot="-232145">
                  <a:off x="397" y="85"/>
                  <a:ext cx="956" cy="261"/>
                  <a:chOff x="-5" y="-2"/>
                  <a:chExt cx="987" cy="268"/>
                </a:xfrm>
              </p:grpSpPr>
              <p:grpSp>
                <p:nvGrpSpPr>
                  <p:cNvPr id="36" name="Group 126"/>
                  <p:cNvGrpSpPr>
                    <a:grpSpLocks/>
                  </p:cNvGrpSpPr>
                  <p:nvPr/>
                </p:nvGrpSpPr>
                <p:grpSpPr bwMode="auto">
                  <a:xfrm rot="513316">
                    <a:off x="-5" y="-2"/>
                    <a:ext cx="957" cy="244"/>
                    <a:chOff x="-2" y="-2"/>
                    <a:chExt cx="957" cy="244"/>
                  </a:xfrm>
                </p:grpSpPr>
                <p:grpSp>
                  <p:nvGrpSpPr>
                    <p:cNvPr id="37" name="Group 127"/>
                    <p:cNvGrpSpPr>
                      <a:grpSpLocks/>
                    </p:cNvGrpSpPr>
                    <p:nvPr/>
                  </p:nvGrpSpPr>
                  <p:grpSpPr bwMode="auto">
                    <a:xfrm rot="-9970459" flipH="1" flipV="1">
                      <a:off x="-2" y="-2"/>
                      <a:ext cx="957" cy="244"/>
                      <a:chOff x="-1" y="0"/>
                      <a:chExt cx="893" cy="246"/>
                    </a:xfrm>
                  </p:grpSpPr>
                  <p:grpSp>
                    <p:nvGrpSpPr>
                      <p:cNvPr id="38" name="Group 128"/>
                      <p:cNvGrpSpPr>
                        <a:grpSpLocks/>
                      </p:cNvGrpSpPr>
                      <p:nvPr/>
                    </p:nvGrpSpPr>
                    <p:grpSpPr bwMode="auto">
                      <a:xfrm>
                        <a:off x="-1" y="0"/>
                        <a:ext cx="742" cy="186"/>
                        <a:chOff x="-1" y="0"/>
                        <a:chExt cx="1118" cy="279"/>
                      </a:xfrm>
                    </p:grpSpPr>
                    <p:sp>
                      <p:nvSpPr>
                        <p:cNvPr id="12406" name="AutoShape 129"/>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07" name="AutoShape 130"/>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08" name="AutoShape 131"/>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09" name="AutoShape 132"/>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39" name="Group 133"/>
                      <p:cNvGrpSpPr>
                        <a:grpSpLocks/>
                      </p:cNvGrpSpPr>
                      <p:nvPr/>
                    </p:nvGrpSpPr>
                    <p:grpSpPr bwMode="auto">
                      <a:xfrm rot="1353540">
                        <a:off x="150" y="60"/>
                        <a:ext cx="742" cy="186"/>
                        <a:chOff x="-1" y="0"/>
                        <a:chExt cx="1118" cy="279"/>
                      </a:xfrm>
                    </p:grpSpPr>
                    <p:sp>
                      <p:nvSpPr>
                        <p:cNvPr id="12402" name="AutoShape 134"/>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03" name="AutoShape 135"/>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04" name="AutoShape 136"/>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405" name="AutoShape 137"/>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nvGrpSpPr>
                    <p:cNvPr id="40" name="Group 138"/>
                    <p:cNvGrpSpPr>
                      <a:grpSpLocks/>
                    </p:cNvGrpSpPr>
                    <p:nvPr/>
                  </p:nvGrpSpPr>
                  <p:grpSpPr bwMode="auto">
                    <a:xfrm rot="-9970459" flipH="1" flipV="1">
                      <a:off x="89" y="29"/>
                      <a:ext cx="784" cy="198"/>
                      <a:chOff x="-1" y="0"/>
                      <a:chExt cx="893" cy="246"/>
                    </a:xfrm>
                  </p:grpSpPr>
                  <p:grpSp>
                    <p:nvGrpSpPr>
                      <p:cNvPr id="41" name="Group 139"/>
                      <p:cNvGrpSpPr>
                        <a:grpSpLocks/>
                      </p:cNvGrpSpPr>
                      <p:nvPr/>
                    </p:nvGrpSpPr>
                    <p:grpSpPr bwMode="auto">
                      <a:xfrm>
                        <a:off x="-1" y="0"/>
                        <a:ext cx="742" cy="186"/>
                        <a:chOff x="-1" y="0"/>
                        <a:chExt cx="1118" cy="279"/>
                      </a:xfrm>
                    </p:grpSpPr>
                    <p:sp>
                      <p:nvSpPr>
                        <p:cNvPr id="12396" name="AutoShape 140"/>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397" name="AutoShape 141"/>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398" name="AutoShape 142"/>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399" name="AutoShape 143"/>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43" name="Group 144"/>
                      <p:cNvGrpSpPr>
                        <a:grpSpLocks/>
                      </p:cNvGrpSpPr>
                      <p:nvPr/>
                    </p:nvGrpSpPr>
                    <p:grpSpPr bwMode="auto">
                      <a:xfrm rot="1353540">
                        <a:off x="150" y="60"/>
                        <a:ext cx="742" cy="186"/>
                        <a:chOff x="-1" y="0"/>
                        <a:chExt cx="1118" cy="279"/>
                      </a:xfrm>
                    </p:grpSpPr>
                    <p:sp>
                      <p:nvSpPr>
                        <p:cNvPr id="12392" name="AutoShape 145"/>
                        <p:cNvSpPr>
                          <a:spLocks noChangeArrowheads="1"/>
                        </p:cNvSpPr>
                        <p:nvPr/>
                      </p:nvSpPr>
                      <p:spPr bwMode="auto">
                        <a:xfrm rot="5263130">
                          <a:off x="293"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393" name="AutoShape 146"/>
                        <p:cNvSpPr>
                          <a:spLocks noChangeArrowheads="1"/>
                        </p:cNvSpPr>
                        <p:nvPr/>
                      </p:nvSpPr>
                      <p:spPr bwMode="auto">
                        <a:xfrm rot="6078281">
                          <a:off x="429" y="-29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394" name="AutoShape 147"/>
                        <p:cNvSpPr>
                          <a:spLocks noChangeArrowheads="1"/>
                        </p:cNvSpPr>
                        <p:nvPr/>
                      </p:nvSpPr>
                      <p:spPr bwMode="auto">
                        <a:xfrm rot="6373927">
                          <a:off x="505" y="-27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sp>
                      <p:nvSpPr>
                        <p:cNvPr id="12395" name="AutoShape 148"/>
                        <p:cNvSpPr>
                          <a:spLocks noChangeArrowheads="1"/>
                        </p:cNvSpPr>
                        <p:nvPr/>
                      </p:nvSpPr>
                      <p:spPr bwMode="auto">
                        <a:xfrm rot="6906312">
                          <a:off x="595" y="-242"/>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ea typeface="宋体" pitchFamily="2" charset="-122"/>
                          </a:endParaRPr>
                        </a:p>
                      </p:txBody>
                    </p:sp>
                  </p:grpSp>
                </p:grpSp>
              </p:grpSp>
              <p:grpSp>
                <p:nvGrpSpPr>
                  <p:cNvPr id="44" name="Group 149"/>
                  <p:cNvGrpSpPr>
                    <a:grpSpLocks/>
                  </p:cNvGrpSpPr>
                  <p:nvPr/>
                </p:nvGrpSpPr>
                <p:grpSpPr bwMode="auto">
                  <a:xfrm rot="513316">
                    <a:off x="25" y="22"/>
                    <a:ext cx="957" cy="244"/>
                    <a:chOff x="-2" y="-2"/>
                    <a:chExt cx="957" cy="244"/>
                  </a:xfrm>
                </p:grpSpPr>
                <p:grpSp>
                  <p:nvGrpSpPr>
                    <p:cNvPr id="45" name="Group 150"/>
                    <p:cNvGrpSpPr>
                      <a:grpSpLocks/>
                    </p:cNvGrpSpPr>
                    <p:nvPr/>
                  </p:nvGrpSpPr>
                  <p:grpSpPr bwMode="auto">
                    <a:xfrm rot="-9970459" flipH="1" flipV="1">
                      <a:off x="-2" y="-2"/>
                      <a:ext cx="957" cy="244"/>
                      <a:chOff x="-1" y="0"/>
                      <a:chExt cx="893" cy="246"/>
                    </a:xfrm>
                  </p:grpSpPr>
                  <p:grpSp>
                    <p:nvGrpSpPr>
                      <p:cNvPr id="46" name="Group 151"/>
                      <p:cNvGrpSpPr>
                        <a:grpSpLocks/>
                      </p:cNvGrpSpPr>
                      <p:nvPr/>
                    </p:nvGrpSpPr>
                    <p:grpSpPr bwMode="auto">
                      <a:xfrm>
                        <a:off x="-1" y="0"/>
                        <a:ext cx="742" cy="186"/>
                        <a:chOff x="-1" y="0"/>
                        <a:chExt cx="1118" cy="279"/>
                      </a:xfrm>
                    </p:grpSpPr>
                    <p:sp>
                      <p:nvSpPr>
                        <p:cNvPr id="12384" name="AutoShape 152"/>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85" name="AutoShape 153"/>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86" name="AutoShape 154"/>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87" name="AutoShape 155"/>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nvGrpSpPr>
                      <p:cNvPr id="47" name="Group 156"/>
                      <p:cNvGrpSpPr>
                        <a:grpSpLocks/>
                      </p:cNvGrpSpPr>
                      <p:nvPr/>
                    </p:nvGrpSpPr>
                    <p:grpSpPr bwMode="auto">
                      <a:xfrm rot="1353540">
                        <a:off x="150" y="60"/>
                        <a:ext cx="742" cy="186"/>
                        <a:chOff x="-1" y="0"/>
                        <a:chExt cx="1118" cy="279"/>
                      </a:xfrm>
                    </p:grpSpPr>
                    <p:sp>
                      <p:nvSpPr>
                        <p:cNvPr id="12380" name="AutoShape 157"/>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81" name="AutoShape 158"/>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82" name="AutoShape 159"/>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83" name="AutoShape 160"/>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grpSp>
                  <p:nvGrpSpPr>
                    <p:cNvPr id="48" name="Group 161"/>
                    <p:cNvGrpSpPr>
                      <a:grpSpLocks/>
                    </p:cNvGrpSpPr>
                    <p:nvPr/>
                  </p:nvGrpSpPr>
                  <p:grpSpPr bwMode="auto">
                    <a:xfrm rot="-9970459" flipH="1" flipV="1">
                      <a:off x="89" y="29"/>
                      <a:ext cx="784" cy="198"/>
                      <a:chOff x="-1" y="0"/>
                      <a:chExt cx="893" cy="246"/>
                    </a:xfrm>
                  </p:grpSpPr>
                  <p:grpSp>
                    <p:nvGrpSpPr>
                      <p:cNvPr id="49" name="Group 162"/>
                      <p:cNvGrpSpPr>
                        <a:grpSpLocks/>
                      </p:cNvGrpSpPr>
                      <p:nvPr/>
                    </p:nvGrpSpPr>
                    <p:grpSpPr bwMode="auto">
                      <a:xfrm>
                        <a:off x="-1" y="0"/>
                        <a:ext cx="742" cy="186"/>
                        <a:chOff x="-1" y="0"/>
                        <a:chExt cx="1118" cy="279"/>
                      </a:xfrm>
                    </p:grpSpPr>
                    <p:sp>
                      <p:nvSpPr>
                        <p:cNvPr id="12374" name="AutoShape 163"/>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75" name="AutoShape 164"/>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76" name="AutoShape 165"/>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77" name="AutoShape 166"/>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nvGrpSpPr>
                      <p:cNvPr id="50" name="Group 167"/>
                      <p:cNvGrpSpPr>
                        <a:grpSpLocks/>
                      </p:cNvGrpSpPr>
                      <p:nvPr/>
                    </p:nvGrpSpPr>
                    <p:grpSpPr bwMode="auto">
                      <a:xfrm rot="1353540">
                        <a:off x="150" y="60"/>
                        <a:ext cx="742" cy="186"/>
                        <a:chOff x="-1" y="0"/>
                        <a:chExt cx="1118" cy="279"/>
                      </a:xfrm>
                    </p:grpSpPr>
                    <p:sp>
                      <p:nvSpPr>
                        <p:cNvPr id="12370" name="AutoShape 168"/>
                        <p:cNvSpPr>
                          <a:spLocks noChangeArrowheads="1"/>
                        </p:cNvSpPr>
                        <p:nvPr/>
                      </p:nvSpPr>
                      <p:spPr bwMode="auto">
                        <a:xfrm rot="5263130">
                          <a:off x="293"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71" name="AutoShape 169"/>
                        <p:cNvSpPr>
                          <a:spLocks noChangeArrowheads="1"/>
                        </p:cNvSpPr>
                        <p:nvPr/>
                      </p:nvSpPr>
                      <p:spPr bwMode="auto">
                        <a:xfrm rot="6078281">
                          <a:off x="429" y="-294"/>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72" name="AutoShape 170"/>
                        <p:cNvSpPr>
                          <a:spLocks noChangeArrowheads="1"/>
                        </p:cNvSpPr>
                        <p:nvPr/>
                      </p:nvSpPr>
                      <p:spPr bwMode="auto">
                        <a:xfrm rot="6373927">
                          <a:off x="505" y="-27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sp>
                      <p:nvSpPr>
                        <p:cNvPr id="12373" name="AutoShape 171"/>
                        <p:cNvSpPr>
                          <a:spLocks noChangeArrowheads="1"/>
                        </p:cNvSpPr>
                        <p:nvPr/>
                      </p:nvSpPr>
                      <p:spPr bwMode="auto">
                        <a:xfrm rot="6906312">
                          <a:off x="595" y="-242"/>
                          <a:ext cx="227" cy="816"/>
                        </a:xfrm>
                        <a:prstGeom prst="moon">
                          <a:avLst>
                            <a:gd name="adj" fmla="val 49773"/>
                          </a:avLst>
                        </a:prstGeom>
                        <a:solidFill>
                          <a:srgbClr val="FFFFFF">
                            <a:alpha val="1961"/>
                          </a:srgbClr>
                        </a:solidFill>
                        <a:ln w="9525">
                          <a:noFill/>
                          <a:miter lim="800000"/>
                          <a:headEnd/>
                          <a:tailEnd/>
                        </a:ln>
                      </p:spPr>
                      <p:txBody>
                        <a:bodyPr wrap="none" anchor="ctr"/>
                        <a:lstStyle/>
                        <a:p>
                          <a:endParaRPr lang="zh-CN" altLang="en-US">
                            <a:ea typeface="宋体" pitchFamily="2" charset="-122"/>
                          </a:endParaRPr>
                        </a:p>
                      </p:txBody>
                    </p:sp>
                  </p:grpSp>
                </p:grpSp>
              </p:grpSp>
            </p:grpSp>
          </p:grpSp>
          <p:sp>
            <p:nvSpPr>
              <p:cNvPr id="162" name="Rectangle 245"/>
              <p:cNvSpPr>
                <a:spLocks noChangeArrowheads="1"/>
              </p:cNvSpPr>
              <p:nvPr/>
            </p:nvSpPr>
            <p:spPr bwMode="auto">
              <a:xfrm>
                <a:off x="2229305" y="3820760"/>
                <a:ext cx="1294761" cy="1103285"/>
              </a:xfrm>
              <a:prstGeom prst="rect">
                <a:avLst/>
              </a:prstGeom>
              <a:noFill/>
              <a:ln w="9525">
                <a:noFill/>
                <a:miter lim="800000"/>
                <a:headEnd/>
                <a:tailEnd/>
              </a:ln>
              <a:effectLst>
                <a:outerShdw dist="17961" dir="2700000" algn="ctr" rotWithShape="0">
                  <a:srgbClr val="080808">
                    <a:alpha val="50000"/>
                  </a:srgbClr>
                </a:outerShdw>
              </a:effectLst>
            </p:spPr>
            <p:txBody>
              <a:bodyPr>
                <a:spAutoFit/>
              </a:bodyPr>
              <a:lstStyle/>
              <a:p>
                <a:pPr algn="ctr" eaLnBrk="0" hangingPunct="0">
                  <a:defRPr/>
                </a:pPr>
                <a:r>
                  <a:rPr lang="zh-CN" altLang="en-US" sz="1400" b="1" dirty="0">
                    <a:solidFill>
                      <a:srgbClr val="FEFEFE"/>
                    </a:solidFill>
                    <a:ea typeface="宋体" pitchFamily="2" charset="-122"/>
                  </a:rPr>
                  <a:t>产品</a:t>
                </a:r>
                <a:endParaRPr lang="en-US" altLang="zh-CN" sz="1400" b="1" dirty="0">
                  <a:solidFill>
                    <a:srgbClr val="FEFEFE"/>
                  </a:solidFill>
                  <a:ea typeface="宋体" pitchFamily="2" charset="-122"/>
                </a:endParaRPr>
              </a:p>
              <a:p>
                <a:pPr algn="ctr" eaLnBrk="0" hangingPunct="0">
                  <a:defRPr/>
                </a:pPr>
                <a:r>
                  <a:rPr lang="zh-CN" altLang="en-US" sz="1400" b="1" dirty="0">
                    <a:solidFill>
                      <a:srgbClr val="FEFEFE"/>
                    </a:solidFill>
                    <a:ea typeface="宋体" pitchFamily="2" charset="-122"/>
                  </a:rPr>
                  <a:t>专业</a:t>
                </a:r>
                <a:endParaRPr lang="en-US" altLang="zh-CN" sz="1400" b="1" dirty="0">
                  <a:solidFill>
                    <a:srgbClr val="FEFEFE"/>
                  </a:solidFill>
                  <a:ea typeface="宋体" pitchFamily="2" charset="-122"/>
                </a:endParaRPr>
              </a:p>
            </p:txBody>
          </p:sp>
        </p:grpSp>
      </p:grpSp>
      <p:grpSp>
        <p:nvGrpSpPr>
          <p:cNvPr id="51" name="组合 289"/>
          <p:cNvGrpSpPr>
            <a:grpSpLocks/>
          </p:cNvGrpSpPr>
          <p:nvPr/>
        </p:nvGrpSpPr>
        <p:grpSpPr bwMode="auto">
          <a:xfrm>
            <a:off x="2049464" y="2732485"/>
            <a:ext cx="2720975" cy="1745456"/>
            <a:chOff x="2049458" y="3643314"/>
            <a:chExt cx="2720646" cy="2327279"/>
          </a:xfrm>
        </p:grpSpPr>
        <p:pic>
          <p:nvPicPr>
            <p:cNvPr id="12336" name="图片 234" descr="151017251副本.png"/>
            <p:cNvPicPr>
              <a:picLocks noChangeAspect="1"/>
            </p:cNvPicPr>
            <p:nvPr/>
          </p:nvPicPr>
          <p:blipFill>
            <a:blip r:embed="rId6" cstate="print"/>
            <a:srcRect/>
            <a:stretch>
              <a:fillRect/>
            </a:stretch>
          </p:blipFill>
          <p:spPr bwMode="auto">
            <a:xfrm>
              <a:off x="2571736" y="3643314"/>
              <a:ext cx="2198368" cy="1714488"/>
            </a:xfrm>
            <a:prstGeom prst="rect">
              <a:avLst/>
            </a:prstGeom>
            <a:noFill/>
            <a:ln w="9525">
              <a:noFill/>
              <a:miter lim="800000"/>
              <a:headEnd/>
              <a:tailEnd/>
            </a:ln>
          </p:spPr>
        </p:pic>
        <p:grpSp>
          <p:nvGrpSpPr>
            <p:cNvPr id="52" name="组合 235"/>
            <p:cNvGrpSpPr>
              <a:grpSpLocks/>
            </p:cNvGrpSpPr>
            <p:nvPr/>
          </p:nvGrpSpPr>
          <p:grpSpPr bwMode="auto">
            <a:xfrm>
              <a:off x="2049458" y="4500570"/>
              <a:ext cx="1522410" cy="1470023"/>
              <a:chOff x="4071934" y="3500438"/>
              <a:chExt cx="1879600" cy="1827213"/>
            </a:xfrm>
          </p:grpSpPr>
          <p:grpSp>
            <p:nvGrpSpPr>
              <p:cNvPr id="53" name="Group 9"/>
              <p:cNvGrpSpPr>
                <a:grpSpLocks/>
              </p:cNvGrpSpPr>
              <p:nvPr/>
            </p:nvGrpSpPr>
            <p:grpSpPr bwMode="auto">
              <a:xfrm>
                <a:off x="4071934" y="3500438"/>
                <a:ext cx="1879600" cy="1827213"/>
                <a:chOff x="0" y="0"/>
                <a:chExt cx="901" cy="888"/>
              </a:xfrm>
            </p:grpSpPr>
            <p:pic>
              <p:nvPicPr>
                <p:cNvPr id="12340" name="Picture 10" descr="circuler_1"/>
                <p:cNvPicPr>
                  <a:picLocks noChangeAspect="1" noChangeArrowheads="1"/>
                </p:cNvPicPr>
                <p:nvPr/>
              </p:nvPicPr>
              <p:blipFill>
                <a:blip r:embed="rId5" cstate="print"/>
                <a:srcRect/>
                <a:stretch>
                  <a:fillRect/>
                </a:stretch>
              </p:blipFill>
              <p:spPr bwMode="auto">
                <a:xfrm>
                  <a:off x="0" y="0"/>
                  <a:ext cx="901" cy="886"/>
                </a:xfrm>
                <a:prstGeom prst="rect">
                  <a:avLst/>
                </a:prstGeom>
                <a:noFill/>
                <a:ln w="9525">
                  <a:noFill/>
                  <a:miter lim="800000"/>
                  <a:headEnd/>
                  <a:tailEnd/>
                </a:ln>
              </p:spPr>
            </p:pic>
            <p:sp>
              <p:nvSpPr>
                <p:cNvPr id="240" name="Oval 11"/>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2344"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54" name="Group 13"/>
                <p:cNvGrpSpPr>
                  <a:grpSpLocks/>
                </p:cNvGrpSpPr>
                <p:nvPr/>
              </p:nvGrpSpPr>
              <p:grpSpPr bwMode="auto">
                <a:xfrm rot="-1297425" flipH="1" flipV="1">
                  <a:off x="72" y="693"/>
                  <a:ext cx="778" cy="188"/>
                  <a:chOff x="-1" y="0"/>
                  <a:chExt cx="893" cy="246"/>
                </a:xfrm>
              </p:grpSpPr>
              <p:grpSp>
                <p:nvGrpSpPr>
                  <p:cNvPr id="55" name="Group 14"/>
                  <p:cNvGrpSpPr>
                    <a:grpSpLocks/>
                  </p:cNvGrpSpPr>
                  <p:nvPr/>
                </p:nvGrpSpPr>
                <p:grpSpPr bwMode="auto">
                  <a:xfrm>
                    <a:off x="-1" y="0"/>
                    <a:ext cx="742" cy="186"/>
                    <a:chOff x="-1" y="0"/>
                    <a:chExt cx="1118" cy="279"/>
                  </a:xfrm>
                </p:grpSpPr>
                <p:sp>
                  <p:nvSpPr>
                    <p:cNvPr id="12352" name="AutoShape 1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53" name="AutoShape 1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54" name="AutoShape 1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55" name="AutoShape 1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56" name="Group 19"/>
                  <p:cNvGrpSpPr>
                    <a:grpSpLocks/>
                  </p:cNvGrpSpPr>
                  <p:nvPr/>
                </p:nvGrpSpPr>
                <p:grpSpPr bwMode="auto">
                  <a:xfrm rot="1353540">
                    <a:off x="150" y="60"/>
                    <a:ext cx="742" cy="186"/>
                    <a:chOff x="-1" y="0"/>
                    <a:chExt cx="1118" cy="279"/>
                  </a:xfrm>
                </p:grpSpPr>
                <p:sp>
                  <p:nvSpPr>
                    <p:cNvPr id="12348" name="AutoShape 2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49" name="AutoShape 2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50" name="AutoShape 2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51" name="AutoShape 2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2339" name="Text Box 42"/>
              <p:cNvSpPr txBox="1">
                <a:spLocks noChangeArrowheads="1"/>
              </p:cNvSpPr>
              <p:nvPr/>
            </p:nvSpPr>
            <p:spPr bwMode="auto">
              <a:xfrm>
                <a:off x="4357686" y="3975091"/>
                <a:ext cx="1357322" cy="1173189"/>
              </a:xfrm>
              <a:prstGeom prst="rect">
                <a:avLst/>
              </a:prstGeom>
              <a:noFill/>
              <a:ln w="9525">
                <a:noFill/>
                <a:miter lim="800000"/>
                <a:headEnd/>
                <a:tailEnd/>
              </a:ln>
            </p:spPr>
            <p:txBody>
              <a:bodyPr>
                <a:spAutoFit/>
              </a:bodyPr>
              <a:lstStyle/>
              <a:p>
                <a:pPr algn="ctr">
                  <a:spcBef>
                    <a:spcPct val="50000"/>
                  </a:spcBef>
                </a:pPr>
                <a:r>
                  <a:rPr lang="zh-CN" altLang="en-US" sz="2000" b="1">
                    <a:latin typeface="黑体" pitchFamily="49" charset="-122"/>
                    <a:ea typeface="黑体" pitchFamily="49" charset="-122"/>
                  </a:rPr>
                  <a:t>合适的农产品</a:t>
                </a:r>
                <a:endParaRPr lang="en-US" altLang="zh-CN" sz="2000" b="1">
                  <a:latin typeface="黑体" pitchFamily="49" charset="-122"/>
                  <a:ea typeface="黑体" pitchFamily="49" charset="-122"/>
                </a:endParaRPr>
              </a:p>
            </p:txBody>
          </p:sp>
        </p:grpSp>
      </p:grpSp>
      <p:grpSp>
        <p:nvGrpSpPr>
          <p:cNvPr id="57" name="组合 291"/>
          <p:cNvGrpSpPr>
            <a:grpSpLocks/>
          </p:cNvGrpSpPr>
          <p:nvPr/>
        </p:nvGrpSpPr>
        <p:grpSpPr bwMode="auto">
          <a:xfrm>
            <a:off x="5357813" y="2732485"/>
            <a:ext cx="2946400" cy="2174081"/>
            <a:chOff x="5357818" y="3643314"/>
            <a:chExt cx="2947125" cy="2898783"/>
          </a:xfrm>
        </p:grpSpPr>
        <p:pic>
          <p:nvPicPr>
            <p:cNvPr id="12316" name="图片 252" descr="26085944543副本.png"/>
            <p:cNvPicPr>
              <a:picLocks noChangeAspect="1"/>
            </p:cNvPicPr>
            <p:nvPr/>
          </p:nvPicPr>
          <p:blipFill>
            <a:blip r:embed="rId7" cstate="print"/>
            <a:srcRect/>
            <a:stretch>
              <a:fillRect/>
            </a:stretch>
          </p:blipFill>
          <p:spPr bwMode="auto">
            <a:xfrm>
              <a:off x="5357818" y="3643314"/>
              <a:ext cx="2947125" cy="1974573"/>
            </a:xfrm>
            <a:prstGeom prst="rect">
              <a:avLst/>
            </a:prstGeom>
            <a:noFill/>
            <a:ln w="9525">
              <a:noFill/>
              <a:miter lim="800000"/>
              <a:headEnd/>
              <a:tailEnd/>
            </a:ln>
          </p:spPr>
        </p:pic>
        <p:grpSp>
          <p:nvGrpSpPr>
            <p:cNvPr id="58" name="组合 253"/>
            <p:cNvGrpSpPr>
              <a:grpSpLocks/>
            </p:cNvGrpSpPr>
            <p:nvPr/>
          </p:nvGrpSpPr>
          <p:grpSpPr bwMode="auto">
            <a:xfrm>
              <a:off x="5715009" y="5072074"/>
              <a:ext cx="1522410" cy="1470023"/>
              <a:chOff x="4071934" y="3500438"/>
              <a:chExt cx="1879600" cy="1827213"/>
            </a:xfrm>
          </p:grpSpPr>
          <p:grpSp>
            <p:nvGrpSpPr>
              <p:cNvPr id="59" name="Group 9"/>
              <p:cNvGrpSpPr>
                <a:grpSpLocks/>
              </p:cNvGrpSpPr>
              <p:nvPr/>
            </p:nvGrpSpPr>
            <p:grpSpPr bwMode="auto">
              <a:xfrm>
                <a:off x="4071934" y="3500438"/>
                <a:ext cx="1879600" cy="1827213"/>
                <a:chOff x="0" y="0"/>
                <a:chExt cx="901" cy="888"/>
              </a:xfrm>
            </p:grpSpPr>
            <p:pic>
              <p:nvPicPr>
                <p:cNvPr id="12320" name="Picture 10" descr="circuler_1"/>
                <p:cNvPicPr>
                  <a:picLocks noChangeAspect="1" noChangeArrowheads="1"/>
                </p:cNvPicPr>
                <p:nvPr/>
              </p:nvPicPr>
              <p:blipFill>
                <a:blip r:embed="rId5" cstate="print"/>
                <a:srcRect/>
                <a:stretch>
                  <a:fillRect/>
                </a:stretch>
              </p:blipFill>
              <p:spPr bwMode="auto">
                <a:xfrm>
                  <a:off x="0" y="0"/>
                  <a:ext cx="901" cy="886"/>
                </a:xfrm>
                <a:prstGeom prst="rect">
                  <a:avLst/>
                </a:prstGeom>
                <a:noFill/>
                <a:ln w="9525">
                  <a:noFill/>
                  <a:miter lim="800000"/>
                  <a:headEnd/>
                  <a:tailEnd/>
                </a:ln>
              </p:spPr>
            </p:pic>
            <p:sp>
              <p:nvSpPr>
                <p:cNvPr id="258" name="Oval 11"/>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2324"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60" name="Group 13"/>
                <p:cNvGrpSpPr>
                  <a:grpSpLocks/>
                </p:cNvGrpSpPr>
                <p:nvPr/>
              </p:nvGrpSpPr>
              <p:grpSpPr bwMode="auto">
                <a:xfrm rot="-1297425" flipH="1" flipV="1">
                  <a:off x="73" y="693"/>
                  <a:ext cx="777" cy="188"/>
                  <a:chOff x="-1" y="0"/>
                  <a:chExt cx="893" cy="246"/>
                </a:xfrm>
              </p:grpSpPr>
              <p:grpSp>
                <p:nvGrpSpPr>
                  <p:cNvPr id="61" name="Group 14"/>
                  <p:cNvGrpSpPr>
                    <a:grpSpLocks/>
                  </p:cNvGrpSpPr>
                  <p:nvPr/>
                </p:nvGrpSpPr>
                <p:grpSpPr bwMode="auto">
                  <a:xfrm>
                    <a:off x="-1" y="0"/>
                    <a:ext cx="742" cy="186"/>
                    <a:chOff x="-1" y="0"/>
                    <a:chExt cx="1118" cy="279"/>
                  </a:xfrm>
                </p:grpSpPr>
                <p:sp>
                  <p:nvSpPr>
                    <p:cNvPr id="12332" name="AutoShape 1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33" name="AutoShape 1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34" name="AutoShape 1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35" name="AutoShape 1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62" name="Group 19"/>
                  <p:cNvGrpSpPr>
                    <a:grpSpLocks/>
                  </p:cNvGrpSpPr>
                  <p:nvPr/>
                </p:nvGrpSpPr>
                <p:grpSpPr bwMode="auto">
                  <a:xfrm rot="1353540">
                    <a:off x="150" y="60"/>
                    <a:ext cx="742" cy="186"/>
                    <a:chOff x="-1" y="0"/>
                    <a:chExt cx="1118" cy="279"/>
                  </a:xfrm>
                </p:grpSpPr>
                <p:sp>
                  <p:nvSpPr>
                    <p:cNvPr id="12328" name="AutoShape 2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29" name="AutoShape 2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30" name="AutoShape 2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31" name="AutoShape 2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2319" name="Text Box 42"/>
              <p:cNvSpPr txBox="1">
                <a:spLocks noChangeArrowheads="1"/>
              </p:cNvSpPr>
              <p:nvPr/>
            </p:nvSpPr>
            <p:spPr bwMode="auto">
              <a:xfrm>
                <a:off x="4357686" y="3975091"/>
                <a:ext cx="1357322" cy="1173190"/>
              </a:xfrm>
              <a:prstGeom prst="rect">
                <a:avLst/>
              </a:prstGeom>
              <a:noFill/>
              <a:ln w="9525">
                <a:noFill/>
                <a:miter lim="800000"/>
                <a:headEnd/>
                <a:tailEnd/>
              </a:ln>
            </p:spPr>
            <p:txBody>
              <a:bodyPr>
                <a:spAutoFit/>
              </a:bodyPr>
              <a:lstStyle/>
              <a:p>
                <a:pPr algn="ctr">
                  <a:lnSpc>
                    <a:spcPts val="2400"/>
                  </a:lnSpc>
                </a:pPr>
                <a:r>
                  <a:rPr lang="zh-CN" altLang="en-US" sz="2000" b="1">
                    <a:latin typeface="黑体" pitchFamily="49" charset="-122"/>
                    <a:ea typeface="黑体" pitchFamily="49" charset="-122"/>
                  </a:rPr>
                  <a:t>物流</a:t>
                </a:r>
                <a:endParaRPr lang="en-US" altLang="zh-CN" sz="2000" b="1">
                  <a:latin typeface="黑体" pitchFamily="49" charset="-122"/>
                  <a:ea typeface="黑体" pitchFamily="49" charset="-122"/>
                </a:endParaRPr>
              </a:p>
              <a:p>
                <a:pPr algn="ctr">
                  <a:lnSpc>
                    <a:spcPts val="2400"/>
                  </a:lnSpc>
                </a:pPr>
                <a:r>
                  <a:rPr lang="zh-CN" altLang="en-US" sz="2000" b="1">
                    <a:latin typeface="黑体" pitchFamily="49" charset="-122"/>
                    <a:ea typeface="黑体" pitchFamily="49" charset="-122"/>
                  </a:rPr>
                  <a:t>配送</a:t>
                </a:r>
                <a:endParaRPr lang="en-US" altLang="zh-CN" sz="2000" b="1">
                  <a:latin typeface="黑体" pitchFamily="49" charset="-122"/>
                  <a:ea typeface="黑体" pitchFamily="49" charset="-122"/>
                </a:endParaRPr>
              </a:p>
            </p:txBody>
          </p:sp>
        </p:grpSp>
      </p:grpSp>
      <p:grpSp>
        <p:nvGrpSpPr>
          <p:cNvPr id="64" name="组合 290"/>
          <p:cNvGrpSpPr>
            <a:grpSpLocks/>
          </p:cNvGrpSpPr>
          <p:nvPr/>
        </p:nvGrpSpPr>
        <p:grpSpPr bwMode="auto">
          <a:xfrm>
            <a:off x="6215063" y="1071563"/>
            <a:ext cx="2451100" cy="1531144"/>
            <a:chOff x="6215074" y="1428736"/>
            <a:chExt cx="2451104" cy="2041527"/>
          </a:xfrm>
        </p:grpSpPr>
        <p:pic>
          <p:nvPicPr>
            <p:cNvPr id="12296" name="图片 270" descr="1088787副本.png"/>
            <p:cNvPicPr>
              <a:picLocks noChangeAspect="1"/>
            </p:cNvPicPr>
            <p:nvPr/>
          </p:nvPicPr>
          <p:blipFill>
            <a:blip r:embed="rId8" cstate="print"/>
            <a:srcRect/>
            <a:stretch>
              <a:fillRect/>
            </a:stretch>
          </p:blipFill>
          <p:spPr bwMode="auto">
            <a:xfrm>
              <a:off x="6215074" y="1428736"/>
              <a:ext cx="1717757" cy="955537"/>
            </a:xfrm>
            <a:prstGeom prst="rect">
              <a:avLst/>
            </a:prstGeom>
            <a:noFill/>
            <a:ln w="9525">
              <a:noFill/>
              <a:miter lim="800000"/>
              <a:headEnd/>
              <a:tailEnd/>
            </a:ln>
          </p:spPr>
        </p:pic>
        <p:grpSp>
          <p:nvGrpSpPr>
            <p:cNvPr id="65" name="组合 271"/>
            <p:cNvGrpSpPr>
              <a:grpSpLocks/>
            </p:cNvGrpSpPr>
            <p:nvPr/>
          </p:nvGrpSpPr>
          <p:grpSpPr bwMode="auto">
            <a:xfrm>
              <a:off x="7143768" y="2000240"/>
              <a:ext cx="1522410" cy="1470023"/>
              <a:chOff x="4071934" y="3500438"/>
              <a:chExt cx="1879600" cy="1827213"/>
            </a:xfrm>
          </p:grpSpPr>
          <p:grpSp>
            <p:nvGrpSpPr>
              <p:cNvPr id="66" name="Group 9"/>
              <p:cNvGrpSpPr>
                <a:grpSpLocks/>
              </p:cNvGrpSpPr>
              <p:nvPr/>
            </p:nvGrpSpPr>
            <p:grpSpPr bwMode="auto">
              <a:xfrm>
                <a:off x="4071934" y="3500438"/>
                <a:ext cx="1879600" cy="1827213"/>
                <a:chOff x="0" y="0"/>
                <a:chExt cx="901" cy="888"/>
              </a:xfrm>
            </p:grpSpPr>
            <p:pic>
              <p:nvPicPr>
                <p:cNvPr id="12300" name="Picture 10" descr="circuler_1"/>
                <p:cNvPicPr>
                  <a:picLocks noChangeAspect="1" noChangeArrowheads="1"/>
                </p:cNvPicPr>
                <p:nvPr/>
              </p:nvPicPr>
              <p:blipFill>
                <a:blip r:embed="rId5" cstate="print"/>
                <a:srcRect/>
                <a:stretch>
                  <a:fillRect/>
                </a:stretch>
              </p:blipFill>
              <p:spPr bwMode="auto">
                <a:xfrm>
                  <a:off x="0" y="0"/>
                  <a:ext cx="901" cy="886"/>
                </a:xfrm>
                <a:prstGeom prst="rect">
                  <a:avLst/>
                </a:prstGeom>
                <a:noFill/>
                <a:ln w="9525">
                  <a:noFill/>
                  <a:miter lim="800000"/>
                  <a:headEnd/>
                  <a:tailEnd/>
                </a:ln>
              </p:spPr>
            </p:pic>
            <p:sp>
              <p:nvSpPr>
                <p:cNvPr id="276" name="Oval 11"/>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2304"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67" name="Group 13"/>
                <p:cNvGrpSpPr>
                  <a:grpSpLocks/>
                </p:cNvGrpSpPr>
                <p:nvPr/>
              </p:nvGrpSpPr>
              <p:grpSpPr bwMode="auto">
                <a:xfrm rot="-1297425" flipH="1" flipV="1">
                  <a:off x="73" y="693"/>
                  <a:ext cx="777" cy="188"/>
                  <a:chOff x="-1" y="0"/>
                  <a:chExt cx="893" cy="246"/>
                </a:xfrm>
              </p:grpSpPr>
              <p:grpSp>
                <p:nvGrpSpPr>
                  <p:cNvPr id="68" name="Group 14"/>
                  <p:cNvGrpSpPr>
                    <a:grpSpLocks/>
                  </p:cNvGrpSpPr>
                  <p:nvPr/>
                </p:nvGrpSpPr>
                <p:grpSpPr bwMode="auto">
                  <a:xfrm>
                    <a:off x="-1" y="0"/>
                    <a:ext cx="742" cy="186"/>
                    <a:chOff x="-1" y="0"/>
                    <a:chExt cx="1118" cy="279"/>
                  </a:xfrm>
                </p:grpSpPr>
                <p:sp>
                  <p:nvSpPr>
                    <p:cNvPr id="12312" name="AutoShape 1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13" name="AutoShape 1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14" name="AutoShape 1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15" name="AutoShape 1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69" name="Group 19"/>
                  <p:cNvGrpSpPr>
                    <a:grpSpLocks/>
                  </p:cNvGrpSpPr>
                  <p:nvPr/>
                </p:nvGrpSpPr>
                <p:grpSpPr bwMode="auto">
                  <a:xfrm rot="1353540">
                    <a:off x="150" y="60"/>
                    <a:ext cx="742" cy="186"/>
                    <a:chOff x="-1" y="0"/>
                    <a:chExt cx="1118" cy="279"/>
                  </a:xfrm>
                </p:grpSpPr>
                <p:sp>
                  <p:nvSpPr>
                    <p:cNvPr id="12308" name="AutoShape 2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09" name="AutoShape 2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10" name="AutoShape 2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2311" name="AutoShape 2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2299" name="Text Box 42"/>
              <p:cNvSpPr txBox="1">
                <a:spLocks noChangeArrowheads="1"/>
              </p:cNvSpPr>
              <p:nvPr/>
            </p:nvSpPr>
            <p:spPr bwMode="auto">
              <a:xfrm>
                <a:off x="4357686" y="3975091"/>
                <a:ext cx="1357322" cy="1173188"/>
              </a:xfrm>
              <a:prstGeom prst="rect">
                <a:avLst/>
              </a:prstGeom>
              <a:noFill/>
              <a:ln w="9525">
                <a:noFill/>
                <a:miter lim="800000"/>
                <a:headEnd/>
                <a:tailEnd/>
              </a:ln>
            </p:spPr>
            <p:txBody>
              <a:bodyPr>
                <a:spAutoFit/>
              </a:bodyPr>
              <a:lstStyle/>
              <a:p>
                <a:pPr algn="ctr">
                  <a:lnSpc>
                    <a:spcPts val="2400"/>
                  </a:lnSpc>
                </a:pPr>
                <a:r>
                  <a:rPr lang="zh-CN" altLang="en-US" sz="2000" b="1">
                    <a:latin typeface="黑体" pitchFamily="49" charset="-122"/>
                    <a:ea typeface="黑体" pitchFamily="49" charset="-122"/>
                  </a:rPr>
                  <a:t>在线</a:t>
                </a:r>
                <a:endParaRPr lang="en-US" altLang="zh-CN" sz="2000" b="1">
                  <a:latin typeface="黑体" pitchFamily="49" charset="-122"/>
                  <a:ea typeface="黑体" pitchFamily="49" charset="-122"/>
                </a:endParaRPr>
              </a:p>
              <a:p>
                <a:pPr algn="ctr">
                  <a:lnSpc>
                    <a:spcPts val="2400"/>
                  </a:lnSpc>
                </a:pPr>
                <a:r>
                  <a:rPr lang="zh-CN" altLang="en-US" sz="2000" b="1">
                    <a:latin typeface="黑体" pitchFamily="49" charset="-122"/>
                    <a:ea typeface="黑体" pitchFamily="49" charset="-122"/>
                  </a:rPr>
                  <a:t>支付</a:t>
                </a:r>
                <a:endParaRPr lang="en-US" altLang="zh-CN" sz="2000" b="1">
                  <a:latin typeface="黑体" pitchFamily="49" charset="-122"/>
                  <a:ea typeface="黑体" pitchFamily="49" charset="-122"/>
                </a:endParaRPr>
              </a:p>
            </p:txBody>
          </p:sp>
        </p:gr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p:cTn id="35" dur="500" fill="hold"/>
                                        <p:tgtEl>
                                          <p:spTgt spid="64"/>
                                        </p:tgtEl>
                                        <p:attrNameLst>
                                          <p:attrName>ppt_w</p:attrName>
                                        </p:attrNameLst>
                                      </p:cBhvr>
                                      <p:tavLst>
                                        <p:tav tm="0">
                                          <p:val>
                                            <p:fltVal val="0"/>
                                          </p:val>
                                        </p:tav>
                                        <p:tav tm="100000">
                                          <p:val>
                                            <p:strVal val="#ppt_w"/>
                                          </p:val>
                                        </p:tav>
                                      </p:tavLst>
                                    </p:anim>
                                    <p:anim calcmode="lin" valueType="num">
                                      <p:cBhvr>
                                        <p:cTn id="36" dur="500" fill="hold"/>
                                        <p:tgtEl>
                                          <p:spTgt spid="64"/>
                                        </p:tgtEl>
                                        <p:attrNameLst>
                                          <p:attrName>ppt_h</p:attrName>
                                        </p:attrNameLst>
                                      </p:cBhvr>
                                      <p:tavLst>
                                        <p:tav tm="0">
                                          <p:val>
                                            <p:fltVal val="0"/>
                                          </p:val>
                                        </p:tav>
                                        <p:tav tm="100000">
                                          <p:val>
                                            <p:strVal val="#ppt_h"/>
                                          </p:val>
                                        </p:tav>
                                      </p:tavLst>
                                    </p:anim>
                                    <p:animEffect transition="in" filter="fade">
                                      <p:cBhvr>
                                        <p:cTn id="37" dur="500"/>
                                        <p:tgtEl>
                                          <p:spTgt spid="64"/>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defRPr/>
            </a:pPr>
            <a:r>
              <a:rPr lang="zh-CN" altLang="en-US" dirty="0" smtClean="0"/>
              <a:t>农产品营销中如何开展电子商务</a:t>
            </a:r>
            <a:endParaRPr lang="en-US" altLang="zh-CN" dirty="0" smtClean="0"/>
          </a:p>
        </p:txBody>
      </p:sp>
      <p:pic>
        <p:nvPicPr>
          <p:cNvPr id="13315" name="图片 38" descr="12244924087677379358副本.png"/>
          <p:cNvPicPr>
            <a:picLocks noChangeAspect="1"/>
          </p:cNvPicPr>
          <p:nvPr/>
        </p:nvPicPr>
        <p:blipFill>
          <a:blip r:embed="rId3" cstate="print"/>
          <a:srcRect/>
          <a:stretch>
            <a:fillRect/>
          </a:stretch>
        </p:blipFill>
        <p:spPr bwMode="auto">
          <a:xfrm>
            <a:off x="2428875" y="1256110"/>
            <a:ext cx="5151438" cy="3190875"/>
          </a:xfrm>
          <a:prstGeom prst="rect">
            <a:avLst/>
          </a:prstGeom>
          <a:noFill/>
          <a:ln w="9525">
            <a:noFill/>
            <a:miter lim="800000"/>
            <a:headEnd/>
            <a:tailEnd/>
          </a:ln>
        </p:spPr>
      </p:pic>
    </p:spTree>
  </p:cSld>
  <p:clrMapOvr>
    <a:masterClrMapping/>
  </p:clrMapOvr>
  <p:transition spd="slow">
    <p:dissolve/>
    <p:sndAc>
      <p:stSnd>
        <p:snd r:embed="rId2" name="camera.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3"/>
          <p:cNvGrpSpPr>
            <a:grpSpLocks/>
          </p:cNvGrpSpPr>
          <p:nvPr/>
        </p:nvGrpSpPr>
        <p:grpSpPr bwMode="auto">
          <a:xfrm>
            <a:off x="1839914" y="1339454"/>
            <a:ext cx="5449887" cy="2783681"/>
            <a:chOff x="1839913" y="1785926"/>
            <a:chExt cx="5449887" cy="3711575"/>
          </a:xfrm>
        </p:grpSpPr>
        <p:sp>
          <p:nvSpPr>
            <p:cNvPr id="112" name="AutoShape 2"/>
            <p:cNvSpPr>
              <a:spLocks noChangeArrowheads="1"/>
            </p:cNvSpPr>
            <p:nvPr/>
          </p:nvSpPr>
          <p:spPr bwMode="auto">
            <a:xfrm flipV="1">
              <a:off x="1839913" y="3665526"/>
              <a:ext cx="2655887" cy="1831975"/>
            </a:xfrm>
            <a:prstGeom prst="triangle">
              <a:avLst>
                <a:gd name="adj" fmla="val 50000"/>
              </a:avLst>
            </a:prstGeom>
            <a:gradFill rotWithShape="1">
              <a:gsLst>
                <a:gs pos="0">
                  <a:schemeClr val="accent1"/>
                </a:gs>
                <a:gs pos="100000">
                  <a:schemeClr val="accent1">
                    <a:gamma/>
                    <a:shade val="50980"/>
                    <a:invGamma/>
                  </a:schemeClr>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3" name="AutoShape 3"/>
            <p:cNvSpPr>
              <a:spLocks noChangeArrowheads="1"/>
            </p:cNvSpPr>
            <p:nvPr/>
          </p:nvSpPr>
          <p:spPr bwMode="auto">
            <a:xfrm>
              <a:off x="4633913" y="1789101"/>
              <a:ext cx="2655887" cy="1830387"/>
            </a:xfrm>
            <a:prstGeom prst="triangle">
              <a:avLst>
                <a:gd name="adj" fmla="val 50000"/>
              </a:avLst>
            </a:prstGeom>
            <a:gradFill rotWithShape="1">
              <a:gsLst>
                <a:gs pos="0">
                  <a:schemeClr val="hlink">
                    <a:gamma/>
                    <a:shade val="82353"/>
                    <a:invGamma/>
                  </a:schemeClr>
                </a:gs>
                <a:gs pos="100000">
                  <a:schemeClr val="hlink"/>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4" name="AutoShape 4"/>
            <p:cNvSpPr>
              <a:spLocks noChangeArrowheads="1"/>
            </p:cNvSpPr>
            <p:nvPr/>
          </p:nvSpPr>
          <p:spPr bwMode="auto">
            <a:xfrm>
              <a:off x="1841500" y="1789101"/>
              <a:ext cx="2655888" cy="1830387"/>
            </a:xfrm>
            <a:prstGeom prst="triangle">
              <a:avLst>
                <a:gd name="adj" fmla="val 50000"/>
              </a:avLst>
            </a:prstGeom>
            <a:gradFill rotWithShape="1">
              <a:gsLst>
                <a:gs pos="0">
                  <a:schemeClr val="hlink"/>
                </a:gs>
                <a:gs pos="100000">
                  <a:schemeClr val="hlink">
                    <a:gamma/>
                    <a:shade val="76078"/>
                    <a:invGamma/>
                  </a:schemeClr>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5" name="AutoShape 5"/>
            <p:cNvSpPr>
              <a:spLocks noChangeArrowheads="1"/>
            </p:cNvSpPr>
            <p:nvPr/>
          </p:nvSpPr>
          <p:spPr bwMode="auto">
            <a:xfrm flipV="1">
              <a:off x="3240088" y="1785926"/>
              <a:ext cx="2655887" cy="1831975"/>
            </a:xfrm>
            <a:prstGeom prst="triangle">
              <a:avLst>
                <a:gd name="adj" fmla="val 50000"/>
              </a:avLst>
            </a:prstGeom>
            <a:gradFill rotWithShape="1">
              <a:gsLst>
                <a:gs pos="0">
                  <a:schemeClr val="hlink">
                    <a:gamma/>
                    <a:shade val="60392"/>
                    <a:invGamma/>
                  </a:schemeClr>
                </a:gs>
                <a:gs pos="100000">
                  <a:schemeClr val="hlink"/>
                </a:gs>
              </a:gsLst>
              <a:lin ang="5400000" scaled="1"/>
            </a:gradFill>
            <a:ln w="28575">
              <a:solidFill>
                <a:srgbClr val="FFFFFF"/>
              </a:solidFill>
              <a:miter lim="800000"/>
              <a:headEnd/>
              <a:tailEnd/>
            </a:ln>
            <a:effectLst>
              <a:outerShdw dist="35921" dir="2700000" algn="ctr" rotWithShape="0">
                <a:srgbClr val="808080">
                  <a:alpha val="50000"/>
                </a:srgbClr>
              </a:outerShdw>
            </a:effectLst>
          </p:spPr>
          <p:txBody>
            <a:bodyPr wrap="none" anchor="ctr"/>
            <a:lstStyle/>
            <a:p>
              <a:pPr>
                <a:defRPr/>
              </a:pPr>
              <a:endParaRPr lang="zh-CN" altLang="en-US">
                <a:ea typeface="宋体" pitchFamily="2" charset="-122"/>
              </a:endParaRPr>
            </a:p>
          </p:txBody>
        </p:sp>
        <p:sp>
          <p:nvSpPr>
            <p:cNvPr id="116" name="AutoShape 6"/>
            <p:cNvSpPr>
              <a:spLocks noChangeArrowheads="1"/>
            </p:cNvSpPr>
            <p:nvPr/>
          </p:nvSpPr>
          <p:spPr bwMode="auto">
            <a:xfrm>
              <a:off x="3235325" y="3662351"/>
              <a:ext cx="2655888" cy="1830387"/>
            </a:xfrm>
            <a:prstGeom prst="triangle">
              <a:avLst>
                <a:gd name="adj" fmla="val 50000"/>
              </a:avLst>
            </a:prstGeom>
            <a:gradFill rotWithShape="1">
              <a:gsLst>
                <a:gs pos="0">
                  <a:schemeClr val="accent1">
                    <a:gamma/>
                    <a:shade val="76078"/>
                    <a:invGamma/>
                  </a:schemeClr>
                </a:gs>
                <a:gs pos="100000">
                  <a:schemeClr val="accent1"/>
                </a:gs>
              </a:gsLst>
              <a:lin ang="54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7" name="AutoShape 7"/>
            <p:cNvSpPr>
              <a:spLocks noChangeArrowheads="1"/>
            </p:cNvSpPr>
            <p:nvPr/>
          </p:nvSpPr>
          <p:spPr bwMode="auto">
            <a:xfrm flipV="1">
              <a:off x="4630738" y="3665526"/>
              <a:ext cx="2654300" cy="1831975"/>
            </a:xfrm>
            <a:prstGeom prst="triangle">
              <a:avLst>
                <a:gd name="adj" fmla="val 50000"/>
              </a:avLst>
            </a:prstGeom>
            <a:gradFill rotWithShape="1">
              <a:gsLst>
                <a:gs pos="0">
                  <a:schemeClr val="accent1">
                    <a:gamma/>
                    <a:shade val="72941"/>
                    <a:invGamma/>
                  </a:schemeClr>
                </a:gs>
                <a:gs pos="100000">
                  <a:schemeClr val="accent1"/>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grpSp>
          <p:nvGrpSpPr>
            <p:cNvPr id="3" name="Group 20"/>
            <p:cNvGrpSpPr>
              <a:grpSpLocks/>
            </p:cNvGrpSpPr>
            <p:nvPr/>
          </p:nvGrpSpPr>
          <p:grpSpPr bwMode="auto">
            <a:xfrm>
              <a:off x="3578225" y="2986076"/>
              <a:ext cx="1920875" cy="1289050"/>
              <a:chOff x="0" y="0"/>
              <a:chExt cx="1210" cy="812"/>
            </a:xfrm>
          </p:grpSpPr>
          <p:sp>
            <p:nvSpPr>
              <p:cNvPr id="14367" name="AutoShape 21"/>
              <p:cNvSpPr>
                <a:spLocks noChangeArrowheads="1"/>
              </p:cNvSpPr>
              <p:nvPr/>
            </p:nvSpPr>
            <p:spPr bwMode="auto">
              <a:xfrm>
                <a:off x="0" y="0"/>
                <a:ext cx="1210" cy="812"/>
              </a:xfrm>
              <a:prstGeom prst="hexagon">
                <a:avLst>
                  <a:gd name="adj" fmla="val 37254"/>
                  <a:gd name="vf" fmla="val 115470"/>
                </a:avLst>
              </a:prstGeom>
              <a:solidFill>
                <a:srgbClr val="F8F8F8">
                  <a:alpha val="50195"/>
                </a:srgbClr>
              </a:solidFill>
              <a:ln w="19050">
                <a:solidFill>
                  <a:srgbClr val="F8F8F8"/>
                </a:solidFill>
                <a:miter lim="800000"/>
                <a:headEnd/>
                <a:tailEnd/>
              </a:ln>
            </p:spPr>
            <p:txBody>
              <a:bodyPr wrap="none" anchor="ctr"/>
              <a:lstStyle/>
              <a:p>
                <a:endParaRPr lang="zh-CN" altLang="en-US">
                  <a:ea typeface="宋体" pitchFamily="2" charset="-122"/>
                </a:endParaRPr>
              </a:p>
            </p:txBody>
          </p:sp>
          <p:sp>
            <p:nvSpPr>
              <p:cNvPr id="14368" name="AutoShape 22"/>
              <p:cNvSpPr>
                <a:spLocks noChangeArrowheads="1"/>
              </p:cNvSpPr>
              <p:nvPr/>
            </p:nvSpPr>
            <p:spPr bwMode="auto">
              <a:xfrm>
                <a:off x="32" y="20"/>
                <a:ext cx="1138" cy="764"/>
              </a:xfrm>
              <a:prstGeom prst="hexagon">
                <a:avLst>
                  <a:gd name="adj" fmla="val 37238"/>
                  <a:gd name="vf" fmla="val 115470"/>
                </a:avLst>
              </a:prstGeom>
              <a:solidFill>
                <a:srgbClr val="F8F8F8"/>
              </a:solidFill>
              <a:ln w="19050">
                <a:solidFill>
                  <a:srgbClr val="F8F8F8"/>
                </a:solidFill>
                <a:miter lim="800000"/>
                <a:headEnd/>
                <a:tailEnd/>
              </a:ln>
            </p:spPr>
            <p:txBody>
              <a:bodyPr wrap="none" anchor="ctr"/>
              <a:lstStyle/>
              <a:p>
                <a:endParaRPr lang="zh-CN" altLang="en-US">
                  <a:ea typeface="宋体" pitchFamily="2" charset="-122"/>
                </a:endParaRPr>
              </a:p>
            </p:txBody>
          </p:sp>
        </p:grpSp>
      </p:grpSp>
      <p:sp>
        <p:nvSpPr>
          <p:cNvPr id="7171" name="Rectangle 3"/>
          <p:cNvSpPr>
            <a:spLocks noGrp="1" noChangeArrowheads="1"/>
          </p:cNvSpPr>
          <p:nvPr>
            <p:ph type="title"/>
          </p:nvPr>
        </p:nvSpPr>
        <p:spPr/>
        <p:txBody>
          <a:bodyPr/>
          <a:lstStyle/>
          <a:p>
            <a:pPr eaLnBrk="1" hangingPunct="1">
              <a:defRPr/>
            </a:pPr>
            <a:r>
              <a:rPr lang="zh-CN" altLang="en-US" dirty="0" smtClean="0"/>
              <a:t>电子商务的营销模式</a:t>
            </a:r>
            <a:endParaRPr lang="en-US" altLang="zh-CN" dirty="0" smtClean="0"/>
          </a:p>
        </p:txBody>
      </p:sp>
      <p:sp>
        <p:nvSpPr>
          <p:cNvPr id="118" name="Rectangle 8"/>
          <p:cNvSpPr>
            <a:spLocks noChangeArrowheads="1"/>
          </p:cNvSpPr>
          <p:nvPr/>
        </p:nvSpPr>
        <p:spPr bwMode="auto">
          <a:xfrm>
            <a:off x="3633789" y="1419225"/>
            <a:ext cx="179387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生产商零售商</a:t>
            </a:r>
            <a:r>
              <a:rPr lang="en-US" altLang="zh-CN" sz="1600" b="1" dirty="0">
                <a:solidFill>
                  <a:srgbClr val="FFFFFF"/>
                </a:solidFill>
                <a:ea typeface="宋体" pitchFamily="2" charset="-122"/>
              </a:rPr>
              <a:t> </a:t>
            </a: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19" name="Rectangle 9"/>
          <p:cNvSpPr>
            <a:spLocks noChangeArrowheads="1"/>
          </p:cNvSpPr>
          <p:nvPr/>
        </p:nvSpPr>
        <p:spPr bwMode="auto">
          <a:xfrm>
            <a:off x="2428876" y="2881313"/>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p:txBody>
      </p:sp>
      <p:sp>
        <p:nvSpPr>
          <p:cNvPr id="124" name="Rectangle 14"/>
          <p:cNvSpPr>
            <a:spLocks noChangeArrowheads="1"/>
          </p:cNvSpPr>
          <p:nvPr/>
        </p:nvSpPr>
        <p:spPr bwMode="auto">
          <a:xfrm>
            <a:off x="1195388" y="3312319"/>
            <a:ext cx="1662112"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B2B</a:t>
            </a:r>
          </a:p>
        </p:txBody>
      </p:sp>
      <p:sp>
        <p:nvSpPr>
          <p:cNvPr id="128" name="Rectangle 18"/>
          <p:cNvSpPr>
            <a:spLocks noChangeArrowheads="1"/>
          </p:cNvSpPr>
          <p:nvPr/>
        </p:nvSpPr>
        <p:spPr bwMode="auto">
          <a:xfrm>
            <a:off x="2143125" y="1767415"/>
            <a:ext cx="1785938"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生产商</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批发商零售商</a:t>
            </a:r>
            <a:endParaRPr lang="en-US" altLang="zh-CN" sz="1600" b="1" dirty="0">
              <a:solidFill>
                <a:srgbClr val="FFFFFF"/>
              </a:solidFill>
              <a:ea typeface="宋体" pitchFamily="2" charset="-122"/>
            </a:endParaRPr>
          </a:p>
        </p:txBody>
      </p:sp>
      <p:sp>
        <p:nvSpPr>
          <p:cNvPr id="129" name="Rectangle 19"/>
          <p:cNvSpPr>
            <a:spLocks noChangeArrowheads="1"/>
          </p:cNvSpPr>
          <p:nvPr/>
        </p:nvSpPr>
        <p:spPr bwMode="auto">
          <a:xfrm>
            <a:off x="5286376" y="1821656"/>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小摊贩</a:t>
            </a:r>
            <a:r>
              <a:rPr lang="en-US" altLang="zh-CN" sz="1600" b="1" dirty="0">
                <a:solidFill>
                  <a:srgbClr val="FFFFFF"/>
                </a:solidFill>
                <a:ea typeface="宋体" pitchFamily="2" charset="-122"/>
              </a:rPr>
              <a:t> </a:t>
            </a: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33" name="Rectangle 23"/>
          <p:cNvSpPr>
            <a:spLocks noChangeArrowheads="1"/>
          </p:cNvSpPr>
          <p:nvPr/>
        </p:nvSpPr>
        <p:spPr bwMode="auto">
          <a:xfrm>
            <a:off x="3892550" y="2571750"/>
            <a:ext cx="1289050" cy="369332"/>
          </a:xfrm>
          <a:prstGeom prst="rect">
            <a:avLst/>
          </a:prstGeom>
          <a:noFill/>
          <a:ln w="9525">
            <a:noFill/>
            <a:miter lim="800000"/>
            <a:headEnd/>
            <a:tailEnd/>
          </a:ln>
          <a:effectLst/>
        </p:spPr>
        <p:txBody>
          <a:bodyPr>
            <a:spAutoFit/>
          </a:bodyPr>
          <a:lstStyle/>
          <a:p>
            <a:pPr algn="ctr">
              <a:defRPr/>
            </a:pPr>
            <a:r>
              <a:rPr lang="zh-CN" altLang="en-US" b="1" dirty="0">
                <a:solidFill>
                  <a:srgbClr val="00B050"/>
                </a:solidFill>
                <a:effectLst>
                  <a:outerShdw blurRad="38100" dist="38100" dir="2700000" algn="tl">
                    <a:srgbClr val="C0C0C0"/>
                  </a:outerShdw>
                </a:effectLst>
                <a:ea typeface="宋体" pitchFamily="2" charset="-122"/>
              </a:rPr>
              <a:t>传统模式</a:t>
            </a:r>
            <a:endParaRPr lang="en-US" altLang="zh-CN" b="1" dirty="0">
              <a:solidFill>
                <a:srgbClr val="00B050"/>
              </a:solidFill>
              <a:effectLst>
                <a:outerShdw blurRad="38100" dist="38100" dir="2700000" algn="tl">
                  <a:srgbClr val="C0C0C0"/>
                </a:outerShdw>
              </a:effectLst>
              <a:ea typeface="宋体" pitchFamily="2" charset="-122"/>
            </a:endParaRPr>
          </a:p>
        </p:txBody>
      </p:sp>
      <p:grpSp>
        <p:nvGrpSpPr>
          <p:cNvPr id="4" name="组合 137"/>
          <p:cNvGrpSpPr>
            <a:grpSpLocks/>
          </p:cNvGrpSpPr>
          <p:nvPr/>
        </p:nvGrpSpPr>
        <p:grpSpPr bwMode="auto">
          <a:xfrm>
            <a:off x="3857626" y="2571748"/>
            <a:ext cx="1357313" cy="658654"/>
            <a:chOff x="3857620" y="3429000"/>
            <a:chExt cx="1357322" cy="878211"/>
          </a:xfrm>
        </p:grpSpPr>
        <p:sp>
          <p:nvSpPr>
            <p:cNvPr id="135" name="Rectangle 23"/>
            <p:cNvSpPr>
              <a:spLocks noChangeArrowheads="1"/>
            </p:cNvSpPr>
            <p:nvPr/>
          </p:nvSpPr>
          <p:spPr bwMode="auto">
            <a:xfrm>
              <a:off x="3857620" y="3814765"/>
              <a:ext cx="1357322" cy="492446"/>
            </a:xfrm>
            <a:prstGeom prst="rect">
              <a:avLst/>
            </a:prstGeom>
            <a:noFill/>
            <a:ln w="9525">
              <a:noFill/>
              <a:miter lim="800000"/>
              <a:headEnd/>
              <a:tailEnd/>
            </a:ln>
            <a:effectLst/>
          </p:spPr>
          <p:txBody>
            <a:bodyPr>
              <a:spAutoFit/>
            </a:bodyPr>
            <a:lstStyle/>
            <a:p>
              <a:pPr algn="ctr">
                <a:defRPr/>
              </a:pPr>
              <a:r>
                <a:rPr lang="zh-CN" altLang="en-US" b="1" dirty="0">
                  <a:solidFill>
                    <a:srgbClr val="C00000"/>
                  </a:solidFill>
                  <a:effectLst>
                    <a:outerShdw blurRad="38100" dist="38100" dir="2700000" algn="tl">
                      <a:srgbClr val="C0C0C0"/>
                    </a:outerShdw>
                  </a:effectLst>
                  <a:ea typeface="宋体" pitchFamily="2" charset="-122"/>
                </a:rPr>
                <a:t>电子营销</a:t>
              </a:r>
              <a:endParaRPr lang="en-US" altLang="zh-CN" b="1" dirty="0">
                <a:solidFill>
                  <a:srgbClr val="C00000"/>
                </a:solidFill>
                <a:effectLst>
                  <a:outerShdw blurRad="38100" dist="38100" dir="2700000" algn="tl">
                    <a:srgbClr val="C0C0C0"/>
                  </a:outerShdw>
                </a:effectLst>
                <a:ea typeface="宋体" pitchFamily="2" charset="-122"/>
              </a:endParaRPr>
            </a:p>
          </p:txBody>
        </p:sp>
        <p:sp>
          <p:nvSpPr>
            <p:cNvPr id="137" name="上下箭头 136"/>
            <p:cNvSpPr/>
            <p:nvPr/>
          </p:nvSpPr>
          <p:spPr>
            <a:xfrm>
              <a:off x="4286248" y="3429000"/>
              <a:ext cx="571504" cy="357190"/>
            </a:xfrm>
            <a:prstGeom prst="upDownArrow">
              <a:avLst>
                <a:gd name="adj1" fmla="val 55434"/>
                <a:gd name="adj2" fmla="val 341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grpSp>
      <p:sp>
        <p:nvSpPr>
          <p:cNvPr id="142" name="Rectangle 14"/>
          <p:cNvSpPr>
            <a:spLocks noChangeArrowheads="1"/>
          </p:cNvSpPr>
          <p:nvPr/>
        </p:nvSpPr>
        <p:spPr bwMode="auto">
          <a:xfrm>
            <a:off x="1195388" y="3589735"/>
            <a:ext cx="1662112"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2</a:t>
            </a:r>
          </a:p>
        </p:txBody>
      </p:sp>
      <p:grpSp>
        <p:nvGrpSpPr>
          <p:cNvPr id="5" name="组合 145"/>
          <p:cNvGrpSpPr>
            <a:grpSpLocks/>
          </p:cNvGrpSpPr>
          <p:nvPr/>
        </p:nvGrpSpPr>
        <p:grpSpPr bwMode="auto">
          <a:xfrm>
            <a:off x="1222022" y="3893784"/>
            <a:ext cx="1662112" cy="618811"/>
            <a:chOff x="1195375" y="5155654"/>
            <a:chExt cx="1662113" cy="825744"/>
          </a:xfrm>
        </p:grpSpPr>
        <p:sp>
          <p:nvSpPr>
            <p:cNvPr id="141" name="上箭头 140"/>
            <p:cNvSpPr/>
            <p:nvPr/>
          </p:nvSpPr>
          <p:spPr>
            <a:xfrm>
              <a:off x="1857362" y="5155654"/>
              <a:ext cx="285750" cy="3447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sp>
          <p:nvSpPr>
            <p:cNvPr id="14357" name="Rectangle 14"/>
            <p:cNvSpPr>
              <a:spLocks noChangeArrowheads="1"/>
            </p:cNvSpPr>
            <p:nvPr/>
          </p:nvSpPr>
          <p:spPr bwMode="auto">
            <a:xfrm>
              <a:off x="1195375" y="5488560"/>
              <a:ext cx="1662113" cy="492838"/>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TWO</a:t>
              </a:r>
            </a:p>
          </p:txBody>
        </p:sp>
      </p:grpSp>
      <p:grpSp>
        <p:nvGrpSpPr>
          <p:cNvPr id="6" name="组合 146"/>
          <p:cNvGrpSpPr>
            <a:grpSpLocks/>
          </p:cNvGrpSpPr>
          <p:nvPr/>
        </p:nvGrpSpPr>
        <p:grpSpPr bwMode="auto">
          <a:xfrm>
            <a:off x="1222022" y="4455244"/>
            <a:ext cx="1662112" cy="628116"/>
            <a:chOff x="1195375" y="5786454"/>
            <a:chExt cx="1662113" cy="837494"/>
          </a:xfrm>
        </p:grpSpPr>
        <p:sp>
          <p:nvSpPr>
            <p:cNvPr id="14354" name="Rectangle 14"/>
            <p:cNvSpPr>
              <a:spLocks noChangeArrowheads="1"/>
            </p:cNvSpPr>
            <p:nvPr/>
          </p:nvSpPr>
          <p:spPr bwMode="auto">
            <a:xfrm>
              <a:off x="1195375" y="6131502"/>
              <a:ext cx="1662113" cy="492446"/>
            </a:xfrm>
            <a:prstGeom prst="rect">
              <a:avLst/>
            </a:prstGeom>
            <a:noFill/>
            <a:ln w="9525">
              <a:noFill/>
              <a:miter lim="800000"/>
              <a:headEnd/>
              <a:tailEnd/>
            </a:ln>
          </p:spPr>
          <p:txBody>
            <a:bodyPr>
              <a:spAutoFit/>
            </a:bodyPr>
            <a:lstStyle/>
            <a:p>
              <a:pPr algn="ctr"/>
              <a:r>
                <a:rPr lang="en-US" altLang="zh-CN" dirty="0" smtClean="0">
                  <a:solidFill>
                    <a:srgbClr val="080808"/>
                  </a:solidFill>
                  <a:ea typeface="宋体" pitchFamily="2" charset="-122"/>
                </a:rPr>
                <a:t>B  TO  </a:t>
              </a:r>
              <a:r>
                <a:rPr lang="en-US" altLang="zh-CN" dirty="0">
                  <a:solidFill>
                    <a:srgbClr val="080808"/>
                  </a:solidFill>
                  <a:ea typeface="宋体" pitchFamily="2" charset="-122"/>
                </a:rPr>
                <a:t>B</a:t>
              </a:r>
            </a:p>
          </p:txBody>
        </p:sp>
        <p:sp>
          <p:nvSpPr>
            <p:cNvPr id="145" name="上箭头 144"/>
            <p:cNvSpPr/>
            <p:nvPr/>
          </p:nvSpPr>
          <p:spPr>
            <a:xfrm>
              <a:off x="1857362" y="5786454"/>
              <a:ext cx="285750" cy="3444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circle(out)">
                                      <p:cBhvr>
                                        <p:cTn id="10" dur="2000"/>
                                        <p:tgtEl>
                                          <p:spTgt spid="133"/>
                                        </p:tgtEl>
                                      </p:cBhvr>
                                    </p:animEffect>
                                  </p:childTnLst>
                                </p:cTn>
                              </p:par>
                            </p:childTnLst>
                          </p:cTn>
                        </p:par>
                        <p:par>
                          <p:cTn id="11" fill="hold">
                            <p:stCondLst>
                              <p:cond delay="2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28"/>
                                        </p:tgtEl>
                                        <p:attrNameLst>
                                          <p:attrName>style.visibility</p:attrName>
                                        </p:attrNameLst>
                                      </p:cBhvr>
                                      <p:to>
                                        <p:strVal val="visible"/>
                                      </p:to>
                                    </p:set>
                                    <p:animEffect transition="in" filter="fade">
                                      <p:cBhvr>
                                        <p:cTn id="14" dur="2000"/>
                                        <p:tgtEl>
                                          <p:spTgt spid="128"/>
                                        </p:tgtEl>
                                      </p:cBhvr>
                                    </p:animEffect>
                                    <p:anim calcmode="lin" valueType="num">
                                      <p:cBhvr>
                                        <p:cTn id="15" dur="2000" fill="hold"/>
                                        <p:tgtEl>
                                          <p:spTgt spid="128"/>
                                        </p:tgtEl>
                                        <p:attrNameLst>
                                          <p:attrName>ppt_w</p:attrName>
                                        </p:attrNameLst>
                                      </p:cBhvr>
                                      <p:tavLst>
                                        <p:tav tm="0" fmla="#ppt_w*sin(2.5*pi*$)">
                                          <p:val>
                                            <p:fltVal val="0"/>
                                          </p:val>
                                        </p:tav>
                                        <p:tav tm="100000">
                                          <p:val>
                                            <p:fltVal val="1"/>
                                          </p:val>
                                        </p:tav>
                                      </p:tavLst>
                                    </p:anim>
                                    <p:anim calcmode="lin" valueType="num">
                                      <p:cBhvr>
                                        <p:cTn id="16" dur="2000" fill="hold"/>
                                        <p:tgtEl>
                                          <p:spTgt spid="128"/>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iterate type="lt">
                                    <p:tmPct val="10000"/>
                                  </p:iterate>
                                  <p:childTnLst>
                                    <p:set>
                                      <p:cBhvr>
                                        <p:cTn id="18" dur="1" fill="hold">
                                          <p:stCondLst>
                                            <p:cond delay="0"/>
                                          </p:stCondLst>
                                        </p:cTn>
                                        <p:tgtEl>
                                          <p:spTgt spid="118"/>
                                        </p:tgtEl>
                                        <p:attrNameLst>
                                          <p:attrName>style.visibility</p:attrName>
                                        </p:attrNameLst>
                                      </p:cBhvr>
                                      <p:to>
                                        <p:strVal val="visible"/>
                                      </p:to>
                                    </p:set>
                                    <p:animEffect transition="in" filter="fade">
                                      <p:cBhvr>
                                        <p:cTn id="19" dur="2000"/>
                                        <p:tgtEl>
                                          <p:spTgt spid="118"/>
                                        </p:tgtEl>
                                      </p:cBhvr>
                                    </p:animEffect>
                                    <p:anim calcmode="lin" valueType="num">
                                      <p:cBhvr>
                                        <p:cTn id="20" dur="2000" fill="hold"/>
                                        <p:tgtEl>
                                          <p:spTgt spid="118"/>
                                        </p:tgtEl>
                                        <p:attrNameLst>
                                          <p:attrName>ppt_w</p:attrName>
                                        </p:attrNameLst>
                                      </p:cBhvr>
                                      <p:tavLst>
                                        <p:tav tm="0" fmla="#ppt_w*sin(2.5*pi*$)">
                                          <p:val>
                                            <p:fltVal val="0"/>
                                          </p:val>
                                        </p:tav>
                                        <p:tav tm="100000">
                                          <p:val>
                                            <p:fltVal val="1"/>
                                          </p:val>
                                        </p:tav>
                                      </p:tavLst>
                                    </p:anim>
                                    <p:anim calcmode="lin" valueType="num">
                                      <p:cBhvr>
                                        <p:cTn id="21" dur="2000" fill="hold"/>
                                        <p:tgtEl>
                                          <p:spTgt spid="118"/>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iterate type="lt">
                                    <p:tmPct val="10000"/>
                                  </p:iterate>
                                  <p:childTnLst>
                                    <p:set>
                                      <p:cBhvr>
                                        <p:cTn id="23" dur="1" fill="hold">
                                          <p:stCondLst>
                                            <p:cond delay="0"/>
                                          </p:stCondLst>
                                        </p:cTn>
                                        <p:tgtEl>
                                          <p:spTgt spid="129"/>
                                        </p:tgtEl>
                                        <p:attrNameLst>
                                          <p:attrName>style.visibility</p:attrName>
                                        </p:attrNameLst>
                                      </p:cBhvr>
                                      <p:to>
                                        <p:strVal val="visible"/>
                                      </p:to>
                                    </p:set>
                                    <p:animEffect transition="in" filter="fade">
                                      <p:cBhvr>
                                        <p:cTn id="24" dur="2000"/>
                                        <p:tgtEl>
                                          <p:spTgt spid="129"/>
                                        </p:tgtEl>
                                      </p:cBhvr>
                                    </p:animEffect>
                                    <p:anim calcmode="lin" valueType="num">
                                      <p:cBhvr>
                                        <p:cTn id="25" dur="2000" fill="hold"/>
                                        <p:tgtEl>
                                          <p:spTgt spid="129"/>
                                        </p:tgtEl>
                                        <p:attrNameLst>
                                          <p:attrName>ppt_w</p:attrName>
                                        </p:attrNameLst>
                                      </p:cBhvr>
                                      <p:tavLst>
                                        <p:tav tm="0" fmla="#ppt_w*sin(2.5*pi*$)">
                                          <p:val>
                                            <p:fltVal val="0"/>
                                          </p:val>
                                        </p:tav>
                                        <p:tav tm="100000">
                                          <p:val>
                                            <p:fltVal val="1"/>
                                          </p:val>
                                        </p:tav>
                                      </p:tavLst>
                                    </p:anim>
                                    <p:anim calcmode="lin" valueType="num">
                                      <p:cBhvr>
                                        <p:cTn id="26" dur="2000" fill="hold"/>
                                        <p:tgtEl>
                                          <p:spTgt spid="12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1" nodeType="clickEffect">
                                  <p:stCondLst>
                                    <p:cond delay="0"/>
                                  </p:stCondLst>
                                  <p:childTnLst>
                                    <p:animMotion origin="layout" path="M -5.55556E-7 3.33333E-6 L -5.55556E-7 -0.06204 " pathEditMode="relative" rAng="0" ptsTypes="AA">
                                      <p:cBhvr>
                                        <p:cTn id="30" dur="2000" fill="hold"/>
                                        <p:tgtEl>
                                          <p:spTgt spid="133"/>
                                        </p:tgtEl>
                                        <p:attrNameLst>
                                          <p:attrName>ppt_x</p:attrName>
                                          <p:attrName>ppt_y</p:attrName>
                                        </p:attrNameLst>
                                      </p:cBhvr>
                                      <p:rCtr x="0" y="-31"/>
                                    </p:animMotion>
                                  </p:childTnLst>
                                </p:cTn>
                              </p:par>
                            </p:childTnLst>
                          </p:cTn>
                        </p:par>
                        <p:par>
                          <p:cTn id="31" fill="hold">
                            <p:stCondLst>
                              <p:cond delay="2000"/>
                            </p:stCondLst>
                            <p:childTnLst>
                              <p:par>
                                <p:cTn id="32" presetID="12" presetClass="entr" presetSubtype="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lide(fromTop)">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19"/>
                                        </p:tgtEl>
                                        <p:attrNameLst>
                                          <p:attrName>style.visibility</p:attrName>
                                        </p:attrNameLst>
                                      </p:cBhvr>
                                      <p:to>
                                        <p:strVal val="visible"/>
                                      </p:to>
                                    </p:set>
                                    <p:animEffect transition="in" filter="wipe(down)">
                                      <p:cBhvr>
                                        <p:cTn id="39" dur="290">
                                          <p:stCondLst>
                                            <p:cond delay="0"/>
                                          </p:stCondLst>
                                        </p:cTn>
                                        <p:tgtEl>
                                          <p:spTgt spid="119"/>
                                        </p:tgtEl>
                                      </p:cBhvr>
                                    </p:animEffect>
                                    <p:anim calcmode="lin" valueType="num">
                                      <p:cBhvr>
                                        <p:cTn id="40" dur="911"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19"/>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19"/>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19"/>
                                        </p:tgtEl>
                                        <p:attrNameLst>
                                          <p:attrName>ppt_y</p:attrName>
                                        </p:attrNameLst>
                                      </p:cBhvr>
                                      <p:tavLst>
                                        <p:tav tm="0" fmla="#ppt_y-sin(pi*$)/81">
                                          <p:val>
                                            <p:fltVal val="0"/>
                                          </p:val>
                                        </p:tav>
                                        <p:tav tm="100000">
                                          <p:val>
                                            <p:fltVal val="1"/>
                                          </p:val>
                                        </p:tav>
                                      </p:tavLst>
                                    </p:anim>
                                    <p:animScale>
                                      <p:cBhvr>
                                        <p:cTn id="45" dur="13">
                                          <p:stCondLst>
                                            <p:cond delay="325"/>
                                          </p:stCondLst>
                                        </p:cTn>
                                        <p:tgtEl>
                                          <p:spTgt spid="119"/>
                                        </p:tgtEl>
                                      </p:cBhvr>
                                      <p:to x="100000" y="60000"/>
                                    </p:animScale>
                                    <p:animScale>
                                      <p:cBhvr>
                                        <p:cTn id="46" dur="83" decel="50000">
                                          <p:stCondLst>
                                            <p:cond delay="338"/>
                                          </p:stCondLst>
                                        </p:cTn>
                                        <p:tgtEl>
                                          <p:spTgt spid="119"/>
                                        </p:tgtEl>
                                      </p:cBhvr>
                                      <p:to x="100000" y="100000"/>
                                    </p:animScale>
                                    <p:animScale>
                                      <p:cBhvr>
                                        <p:cTn id="47" dur="13">
                                          <p:stCondLst>
                                            <p:cond delay="656"/>
                                          </p:stCondLst>
                                        </p:cTn>
                                        <p:tgtEl>
                                          <p:spTgt spid="119"/>
                                        </p:tgtEl>
                                      </p:cBhvr>
                                      <p:to x="100000" y="80000"/>
                                    </p:animScale>
                                    <p:animScale>
                                      <p:cBhvr>
                                        <p:cTn id="48" dur="83" decel="50000">
                                          <p:stCondLst>
                                            <p:cond delay="669"/>
                                          </p:stCondLst>
                                        </p:cTn>
                                        <p:tgtEl>
                                          <p:spTgt spid="119"/>
                                        </p:tgtEl>
                                      </p:cBhvr>
                                      <p:to x="100000" y="100000"/>
                                    </p:animScale>
                                    <p:animScale>
                                      <p:cBhvr>
                                        <p:cTn id="49" dur="13">
                                          <p:stCondLst>
                                            <p:cond delay="821"/>
                                          </p:stCondLst>
                                        </p:cTn>
                                        <p:tgtEl>
                                          <p:spTgt spid="119"/>
                                        </p:tgtEl>
                                      </p:cBhvr>
                                      <p:to x="100000" y="90000"/>
                                    </p:animScale>
                                    <p:animScale>
                                      <p:cBhvr>
                                        <p:cTn id="50" dur="83" decel="50000">
                                          <p:stCondLst>
                                            <p:cond delay="834"/>
                                          </p:stCondLst>
                                        </p:cTn>
                                        <p:tgtEl>
                                          <p:spTgt spid="119"/>
                                        </p:tgtEl>
                                      </p:cBhvr>
                                      <p:to x="100000" y="100000"/>
                                    </p:animScale>
                                    <p:animScale>
                                      <p:cBhvr>
                                        <p:cTn id="51" dur="13">
                                          <p:stCondLst>
                                            <p:cond delay="904"/>
                                          </p:stCondLst>
                                        </p:cTn>
                                        <p:tgtEl>
                                          <p:spTgt spid="119"/>
                                        </p:tgtEl>
                                      </p:cBhvr>
                                      <p:to x="100000" y="95000"/>
                                    </p:animScale>
                                    <p:animScale>
                                      <p:cBhvr>
                                        <p:cTn id="52" dur="83" decel="50000">
                                          <p:stCondLst>
                                            <p:cond delay="917"/>
                                          </p:stCondLst>
                                        </p:cTn>
                                        <p:tgtEl>
                                          <p:spTgt spid="119"/>
                                        </p:tgtEl>
                                      </p:cBhvr>
                                      <p:to x="100000" y="100000"/>
                                    </p:animScale>
                                  </p:childTnLst>
                                </p:cTn>
                              </p:par>
                              <p:par>
                                <p:cTn id="53" presetID="53" presetClass="entr" presetSubtype="0" fill="hold" grpId="0" nodeType="withEffect">
                                  <p:stCondLst>
                                    <p:cond delay="0"/>
                                  </p:stCondLst>
                                  <p:childTnLst>
                                    <p:set>
                                      <p:cBhvr>
                                        <p:cTn id="54" dur="1" fill="hold">
                                          <p:stCondLst>
                                            <p:cond delay="0"/>
                                          </p:stCondLst>
                                        </p:cTn>
                                        <p:tgtEl>
                                          <p:spTgt spid="124"/>
                                        </p:tgtEl>
                                        <p:attrNameLst>
                                          <p:attrName>style.visibility</p:attrName>
                                        </p:attrNameLst>
                                      </p:cBhvr>
                                      <p:to>
                                        <p:strVal val="visible"/>
                                      </p:to>
                                    </p:set>
                                    <p:anim calcmode="lin" valueType="num">
                                      <p:cBhvr>
                                        <p:cTn id="55" dur="1000" fill="hold"/>
                                        <p:tgtEl>
                                          <p:spTgt spid="124"/>
                                        </p:tgtEl>
                                        <p:attrNameLst>
                                          <p:attrName>ppt_w</p:attrName>
                                        </p:attrNameLst>
                                      </p:cBhvr>
                                      <p:tavLst>
                                        <p:tav tm="0">
                                          <p:val>
                                            <p:fltVal val="0"/>
                                          </p:val>
                                        </p:tav>
                                        <p:tav tm="100000">
                                          <p:val>
                                            <p:strVal val="#ppt_w"/>
                                          </p:val>
                                        </p:tav>
                                      </p:tavLst>
                                    </p:anim>
                                    <p:anim calcmode="lin" valueType="num">
                                      <p:cBhvr>
                                        <p:cTn id="56" dur="1000" fill="hold"/>
                                        <p:tgtEl>
                                          <p:spTgt spid="124"/>
                                        </p:tgtEl>
                                        <p:attrNameLst>
                                          <p:attrName>ppt_h</p:attrName>
                                        </p:attrNameLst>
                                      </p:cBhvr>
                                      <p:tavLst>
                                        <p:tav tm="0">
                                          <p:val>
                                            <p:fltVal val="0"/>
                                          </p:val>
                                        </p:tav>
                                        <p:tav tm="100000">
                                          <p:val>
                                            <p:strVal val="#ppt_h"/>
                                          </p:val>
                                        </p:tav>
                                      </p:tavLst>
                                    </p:anim>
                                    <p:animEffect transition="in" filter="fade">
                                      <p:cBhvr>
                                        <p:cTn id="57" dur="1000"/>
                                        <p:tgtEl>
                                          <p:spTgt spid="12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142"/>
                                        </p:tgtEl>
                                        <p:attrNameLst>
                                          <p:attrName>style.visibility</p:attrName>
                                        </p:attrNameLst>
                                      </p:cBhvr>
                                      <p:to>
                                        <p:strVal val="visible"/>
                                      </p:to>
                                    </p:set>
                                    <p:anim calcmode="lin" valueType="num">
                                      <p:cBhvr>
                                        <p:cTn id="62" dur="500" fill="hold"/>
                                        <p:tgtEl>
                                          <p:spTgt spid="142"/>
                                        </p:tgtEl>
                                        <p:attrNameLst>
                                          <p:attrName>ppt_w</p:attrName>
                                        </p:attrNameLst>
                                      </p:cBhvr>
                                      <p:tavLst>
                                        <p:tav tm="0">
                                          <p:val>
                                            <p:fltVal val="0"/>
                                          </p:val>
                                        </p:tav>
                                        <p:tav tm="100000">
                                          <p:val>
                                            <p:strVal val="#ppt_w"/>
                                          </p:val>
                                        </p:tav>
                                      </p:tavLst>
                                    </p:anim>
                                    <p:anim calcmode="lin" valueType="num">
                                      <p:cBhvr>
                                        <p:cTn id="63" dur="500" fill="hold"/>
                                        <p:tgtEl>
                                          <p:spTgt spid="142"/>
                                        </p:tgtEl>
                                        <p:attrNameLst>
                                          <p:attrName>ppt_h</p:attrName>
                                        </p:attrNameLst>
                                      </p:cBhvr>
                                      <p:tavLst>
                                        <p:tav tm="0">
                                          <p:val>
                                            <p:fltVal val="0"/>
                                          </p:val>
                                        </p:tav>
                                        <p:tav tm="100000">
                                          <p:val>
                                            <p:strVal val="#ppt_h"/>
                                          </p:val>
                                        </p:tav>
                                      </p:tavLst>
                                    </p:anim>
                                    <p:animEffect transition="in" filter="fade">
                                      <p:cBhvr>
                                        <p:cTn id="64" dur="500"/>
                                        <p:tgtEl>
                                          <p:spTgt spid="142"/>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slide(fromBottom)">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slide(fromBottom)">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2000"/>
                                        <p:tgtEl>
                                          <p:spTgt spid="142"/>
                                        </p:tgtEl>
                                      </p:cBhvr>
                                    </p:animEffect>
                                    <p:set>
                                      <p:cBhvr>
                                        <p:cTn id="79" dur="1" fill="hold">
                                          <p:stCondLst>
                                            <p:cond delay="1999"/>
                                          </p:stCondLst>
                                        </p:cTn>
                                        <p:tgtEl>
                                          <p:spTgt spid="14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000"/>
                                        <p:tgtEl>
                                          <p:spTgt spid="5"/>
                                        </p:tgtEl>
                                      </p:cBhvr>
                                    </p:animEffect>
                                    <p:set>
                                      <p:cBhvr>
                                        <p:cTn id="82" dur="1" fill="hold">
                                          <p:stCondLst>
                                            <p:cond delay="1999"/>
                                          </p:stCondLst>
                                        </p:cTn>
                                        <p:tgtEl>
                                          <p:spTgt spid="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000"/>
                                        <p:tgtEl>
                                          <p:spTgt spid="6"/>
                                        </p:tgtEl>
                                      </p:cBhvr>
                                    </p:animEffect>
                                    <p:set>
                                      <p:cBhvr>
                                        <p:cTn id="8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4" grpId="0"/>
      <p:bldP spid="128" grpId="0"/>
      <p:bldP spid="129" grpId="0"/>
      <p:bldP spid="133" grpId="0"/>
      <p:bldP spid="133" grpId="1"/>
      <p:bldP spid="142" grpId="0"/>
      <p:bldP spid="14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阿里巴巴食品农业市场.jpg"/>
          <p:cNvPicPr>
            <a:picLocks noChangeAspect="1"/>
          </p:cNvPicPr>
          <p:nvPr/>
        </p:nvPicPr>
        <p:blipFill>
          <a:blip r:embed="rId2" cstate="print"/>
          <a:stretch>
            <a:fillRect/>
          </a:stretch>
        </p:blipFill>
        <p:spPr>
          <a:xfrm>
            <a:off x="0" y="0"/>
            <a:ext cx="9144000" cy="5143500"/>
          </a:xfrm>
          <a:prstGeom prst="rect">
            <a:avLst/>
          </a:prstGeom>
        </p:spPr>
      </p:pic>
      <p:pic>
        <p:nvPicPr>
          <p:cNvPr id="5" name="图片 4" descr="未标题-2.jpg"/>
          <p:cNvPicPr>
            <a:picLocks noChangeAspect="1"/>
          </p:cNvPicPr>
          <p:nvPr/>
        </p:nvPicPr>
        <p:blipFill>
          <a:blip r:embed="rId3" cstate="print"/>
          <a:stretch>
            <a:fillRect/>
          </a:stretch>
        </p:blipFill>
        <p:spPr>
          <a:xfrm>
            <a:off x="0" y="0"/>
            <a:ext cx="9144000" cy="514099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3"/>
          <p:cNvGrpSpPr>
            <a:grpSpLocks/>
          </p:cNvGrpSpPr>
          <p:nvPr/>
        </p:nvGrpSpPr>
        <p:grpSpPr bwMode="auto">
          <a:xfrm>
            <a:off x="1839914" y="1339454"/>
            <a:ext cx="5449887" cy="2783681"/>
            <a:chOff x="1839913" y="1785926"/>
            <a:chExt cx="5449887" cy="3711575"/>
          </a:xfrm>
        </p:grpSpPr>
        <p:sp>
          <p:nvSpPr>
            <p:cNvPr id="112" name="AutoShape 2"/>
            <p:cNvSpPr>
              <a:spLocks noChangeArrowheads="1"/>
            </p:cNvSpPr>
            <p:nvPr/>
          </p:nvSpPr>
          <p:spPr bwMode="auto">
            <a:xfrm flipV="1">
              <a:off x="1839913" y="3665526"/>
              <a:ext cx="2655887" cy="1831975"/>
            </a:xfrm>
            <a:prstGeom prst="triangle">
              <a:avLst>
                <a:gd name="adj" fmla="val 50000"/>
              </a:avLst>
            </a:prstGeom>
            <a:gradFill rotWithShape="1">
              <a:gsLst>
                <a:gs pos="0">
                  <a:schemeClr val="accent1"/>
                </a:gs>
                <a:gs pos="100000">
                  <a:schemeClr val="accent1">
                    <a:gamma/>
                    <a:shade val="50980"/>
                    <a:invGamma/>
                  </a:schemeClr>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3" name="AutoShape 3"/>
            <p:cNvSpPr>
              <a:spLocks noChangeArrowheads="1"/>
            </p:cNvSpPr>
            <p:nvPr/>
          </p:nvSpPr>
          <p:spPr bwMode="auto">
            <a:xfrm>
              <a:off x="4633913" y="1789101"/>
              <a:ext cx="2655887" cy="1830387"/>
            </a:xfrm>
            <a:prstGeom prst="triangle">
              <a:avLst>
                <a:gd name="adj" fmla="val 50000"/>
              </a:avLst>
            </a:prstGeom>
            <a:gradFill rotWithShape="1">
              <a:gsLst>
                <a:gs pos="0">
                  <a:schemeClr val="hlink">
                    <a:gamma/>
                    <a:shade val="82353"/>
                    <a:invGamma/>
                  </a:schemeClr>
                </a:gs>
                <a:gs pos="100000">
                  <a:schemeClr val="hlink"/>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4" name="AutoShape 4"/>
            <p:cNvSpPr>
              <a:spLocks noChangeArrowheads="1"/>
            </p:cNvSpPr>
            <p:nvPr/>
          </p:nvSpPr>
          <p:spPr bwMode="auto">
            <a:xfrm>
              <a:off x="1841500" y="1789101"/>
              <a:ext cx="2655888" cy="1830387"/>
            </a:xfrm>
            <a:prstGeom prst="triangle">
              <a:avLst>
                <a:gd name="adj" fmla="val 50000"/>
              </a:avLst>
            </a:prstGeom>
            <a:gradFill rotWithShape="1">
              <a:gsLst>
                <a:gs pos="0">
                  <a:schemeClr val="hlink"/>
                </a:gs>
                <a:gs pos="100000">
                  <a:schemeClr val="hlink">
                    <a:gamma/>
                    <a:shade val="76078"/>
                    <a:invGamma/>
                  </a:schemeClr>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5" name="AutoShape 5"/>
            <p:cNvSpPr>
              <a:spLocks noChangeArrowheads="1"/>
            </p:cNvSpPr>
            <p:nvPr/>
          </p:nvSpPr>
          <p:spPr bwMode="auto">
            <a:xfrm flipV="1">
              <a:off x="3240088" y="1785926"/>
              <a:ext cx="2655887" cy="1831975"/>
            </a:xfrm>
            <a:prstGeom prst="triangle">
              <a:avLst>
                <a:gd name="adj" fmla="val 50000"/>
              </a:avLst>
            </a:prstGeom>
            <a:gradFill rotWithShape="1">
              <a:gsLst>
                <a:gs pos="0">
                  <a:schemeClr val="hlink">
                    <a:gamma/>
                    <a:shade val="60392"/>
                    <a:invGamma/>
                  </a:schemeClr>
                </a:gs>
                <a:gs pos="100000">
                  <a:schemeClr val="hlink"/>
                </a:gs>
              </a:gsLst>
              <a:lin ang="5400000" scaled="1"/>
            </a:gradFill>
            <a:ln w="28575">
              <a:solidFill>
                <a:srgbClr val="FFFFFF"/>
              </a:solidFill>
              <a:miter lim="800000"/>
              <a:headEnd/>
              <a:tailEnd/>
            </a:ln>
            <a:effectLst>
              <a:outerShdw dist="35921" dir="2700000" algn="ctr" rotWithShape="0">
                <a:srgbClr val="808080">
                  <a:alpha val="50000"/>
                </a:srgbClr>
              </a:outerShdw>
            </a:effectLst>
          </p:spPr>
          <p:txBody>
            <a:bodyPr wrap="none" anchor="ctr"/>
            <a:lstStyle/>
            <a:p>
              <a:pPr>
                <a:defRPr/>
              </a:pPr>
              <a:endParaRPr lang="zh-CN" altLang="en-US">
                <a:ea typeface="宋体" pitchFamily="2" charset="-122"/>
              </a:endParaRPr>
            </a:p>
          </p:txBody>
        </p:sp>
        <p:sp>
          <p:nvSpPr>
            <p:cNvPr id="116" name="AutoShape 6"/>
            <p:cNvSpPr>
              <a:spLocks noChangeArrowheads="1"/>
            </p:cNvSpPr>
            <p:nvPr/>
          </p:nvSpPr>
          <p:spPr bwMode="auto">
            <a:xfrm>
              <a:off x="3235325" y="3662351"/>
              <a:ext cx="2655888" cy="1830387"/>
            </a:xfrm>
            <a:prstGeom prst="triangle">
              <a:avLst>
                <a:gd name="adj" fmla="val 50000"/>
              </a:avLst>
            </a:prstGeom>
            <a:gradFill rotWithShape="1">
              <a:gsLst>
                <a:gs pos="0">
                  <a:schemeClr val="accent1">
                    <a:gamma/>
                    <a:shade val="76078"/>
                    <a:invGamma/>
                  </a:schemeClr>
                </a:gs>
                <a:gs pos="100000">
                  <a:schemeClr val="accent1"/>
                </a:gs>
              </a:gsLst>
              <a:lin ang="54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7" name="AutoShape 7"/>
            <p:cNvSpPr>
              <a:spLocks noChangeArrowheads="1"/>
            </p:cNvSpPr>
            <p:nvPr/>
          </p:nvSpPr>
          <p:spPr bwMode="auto">
            <a:xfrm flipV="1">
              <a:off x="4630738" y="3665526"/>
              <a:ext cx="2654300" cy="1831975"/>
            </a:xfrm>
            <a:prstGeom prst="triangle">
              <a:avLst>
                <a:gd name="adj" fmla="val 50000"/>
              </a:avLst>
            </a:prstGeom>
            <a:gradFill rotWithShape="1">
              <a:gsLst>
                <a:gs pos="0">
                  <a:schemeClr val="accent1">
                    <a:gamma/>
                    <a:shade val="72941"/>
                    <a:invGamma/>
                  </a:schemeClr>
                </a:gs>
                <a:gs pos="100000">
                  <a:schemeClr val="accent1"/>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grpSp>
          <p:nvGrpSpPr>
            <p:cNvPr id="3" name="Group 20"/>
            <p:cNvGrpSpPr>
              <a:grpSpLocks/>
            </p:cNvGrpSpPr>
            <p:nvPr/>
          </p:nvGrpSpPr>
          <p:grpSpPr bwMode="auto">
            <a:xfrm>
              <a:off x="3578225" y="2986076"/>
              <a:ext cx="1920875" cy="1289050"/>
              <a:chOff x="0" y="0"/>
              <a:chExt cx="1210" cy="812"/>
            </a:xfrm>
          </p:grpSpPr>
          <p:sp>
            <p:nvSpPr>
              <p:cNvPr id="14367" name="AutoShape 21"/>
              <p:cNvSpPr>
                <a:spLocks noChangeArrowheads="1"/>
              </p:cNvSpPr>
              <p:nvPr/>
            </p:nvSpPr>
            <p:spPr bwMode="auto">
              <a:xfrm>
                <a:off x="0" y="0"/>
                <a:ext cx="1210" cy="812"/>
              </a:xfrm>
              <a:prstGeom prst="hexagon">
                <a:avLst>
                  <a:gd name="adj" fmla="val 37254"/>
                  <a:gd name="vf" fmla="val 115470"/>
                </a:avLst>
              </a:prstGeom>
              <a:solidFill>
                <a:srgbClr val="F8F8F8">
                  <a:alpha val="50195"/>
                </a:srgbClr>
              </a:solidFill>
              <a:ln w="19050">
                <a:solidFill>
                  <a:srgbClr val="F8F8F8"/>
                </a:solidFill>
                <a:miter lim="800000"/>
                <a:headEnd/>
                <a:tailEnd/>
              </a:ln>
            </p:spPr>
            <p:txBody>
              <a:bodyPr wrap="none" anchor="ctr"/>
              <a:lstStyle/>
              <a:p>
                <a:endParaRPr lang="zh-CN" altLang="en-US">
                  <a:ea typeface="宋体" pitchFamily="2" charset="-122"/>
                </a:endParaRPr>
              </a:p>
            </p:txBody>
          </p:sp>
          <p:sp>
            <p:nvSpPr>
              <p:cNvPr id="14368" name="AutoShape 22"/>
              <p:cNvSpPr>
                <a:spLocks noChangeArrowheads="1"/>
              </p:cNvSpPr>
              <p:nvPr/>
            </p:nvSpPr>
            <p:spPr bwMode="auto">
              <a:xfrm>
                <a:off x="32" y="20"/>
                <a:ext cx="1138" cy="764"/>
              </a:xfrm>
              <a:prstGeom prst="hexagon">
                <a:avLst>
                  <a:gd name="adj" fmla="val 37238"/>
                  <a:gd name="vf" fmla="val 115470"/>
                </a:avLst>
              </a:prstGeom>
              <a:solidFill>
                <a:srgbClr val="F8F8F8"/>
              </a:solidFill>
              <a:ln w="19050">
                <a:solidFill>
                  <a:srgbClr val="F8F8F8"/>
                </a:solidFill>
                <a:miter lim="800000"/>
                <a:headEnd/>
                <a:tailEnd/>
              </a:ln>
            </p:spPr>
            <p:txBody>
              <a:bodyPr wrap="none" anchor="ctr"/>
              <a:lstStyle/>
              <a:p>
                <a:endParaRPr lang="zh-CN" altLang="en-US">
                  <a:ea typeface="宋体" pitchFamily="2" charset="-122"/>
                </a:endParaRPr>
              </a:p>
            </p:txBody>
          </p:sp>
        </p:grpSp>
      </p:grpSp>
      <p:sp>
        <p:nvSpPr>
          <p:cNvPr id="7171" name="Rectangle 3"/>
          <p:cNvSpPr>
            <a:spLocks noGrp="1" noChangeArrowheads="1"/>
          </p:cNvSpPr>
          <p:nvPr>
            <p:ph type="title"/>
          </p:nvPr>
        </p:nvSpPr>
        <p:spPr/>
        <p:txBody>
          <a:bodyPr/>
          <a:lstStyle/>
          <a:p>
            <a:pPr eaLnBrk="1" hangingPunct="1">
              <a:defRPr/>
            </a:pPr>
            <a:r>
              <a:rPr lang="zh-CN" altLang="en-US" dirty="0" smtClean="0"/>
              <a:t>电子商务的营销模式</a:t>
            </a:r>
            <a:endParaRPr lang="en-US" altLang="zh-CN" dirty="0" smtClean="0"/>
          </a:p>
        </p:txBody>
      </p:sp>
      <p:sp>
        <p:nvSpPr>
          <p:cNvPr id="118" name="Rectangle 8"/>
          <p:cNvSpPr>
            <a:spLocks noChangeArrowheads="1"/>
          </p:cNvSpPr>
          <p:nvPr/>
        </p:nvSpPr>
        <p:spPr bwMode="auto">
          <a:xfrm>
            <a:off x="3633789" y="1419225"/>
            <a:ext cx="179387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生产商零售商</a:t>
            </a:r>
            <a:r>
              <a:rPr lang="en-US" altLang="zh-CN" sz="1600" b="1" dirty="0">
                <a:solidFill>
                  <a:srgbClr val="FFFFFF"/>
                </a:solidFill>
                <a:ea typeface="宋体" pitchFamily="2" charset="-122"/>
              </a:rPr>
              <a:t> </a:t>
            </a: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19" name="Rectangle 9"/>
          <p:cNvSpPr>
            <a:spLocks noChangeArrowheads="1"/>
          </p:cNvSpPr>
          <p:nvPr/>
        </p:nvSpPr>
        <p:spPr bwMode="auto">
          <a:xfrm>
            <a:off x="2428876" y="2881313"/>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p:txBody>
      </p:sp>
      <p:sp>
        <p:nvSpPr>
          <p:cNvPr id="121" name="Rectangle 11"/>
          <p:cNvSpPr>
            <a:spLocks noChangeArrowheads="1"/>
          </p:cNvSpPr>
          <p:nvPr/>
        </p:nvSpPr>
        <p:spPr bwMode="auto">
          <a:xfrm>
            <a:off x="3925889" y="3268266"/>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24" name="Rectangle 14"/>
          <p:cNvSpPr>
            <a:spLocks noChangeArrowheads="1"/>
          </p:cNvSpPr>
          <p:nvPr/>
        </p:nvSpPr>
        <p:spPr bwMode="auto">
          <a:xfrm>
            <a:off x="1195388" y="3312319"/>
            <a:ext cx="1662112"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B2B</a:t>
            </a:r>
          </a:p>
        </p:txBody>
      </p:sp>
      <p:sp>
        <p:nvSpPr>
          <p:cNvPr id="127" name="Rectangle 17"/>
          <p:cNvSpPr>
            <a:spLocks noChangeArrowheads="1"/>
          </p:cNvSpPr>
          <p:nvPr/>
        </p:nvSpPr>
        <p:spPr bwMode="auto">
          <a:xfrm>
            <a:off x="3578225" y="4205288"/>
            <a:ext cx="2006600"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B2C</a:t>
            </a:r>
          </a:p>
        </p:txBody>
      </p:sp>
      <p:sp>
        <p:nvSpPr>
          <p:cNvPr id="128" name="Rectangle 18"/>
          <p:cNvSpPr>
            <a:spLocks noChangeArrowheads="1"/>
          </p:cNvSpPr>
          <p:nvPr/>
        </p:nvSpPr>
        <p:spPr bwMode="auto">
          <a:xfrm>
            <a:off x="2143125" y="1767415"/>
            <a:ext cx="1785938"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生产商</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批发商零售商</a:t>
            </a:r>
            <a:endParaRPr lang="en-US" altLang="zh-CN" sz="1600" b="1" dirty="0">
              <a:solidFill>
                <a:srgbClr val="FFFFFF"/>
              </a:solidFill>
              <a:ea typeface="宋体" pitchFamily="2" charset="-122"/>
            </a:endParaRPr>
          </a:p>
        </p:txBody>
      </p:sp>
      <p:sp>
        <p:nvSpPr>
          <p:cNvPr id="129" name="Rectangle 19"/>
          <p:cNvSpPr>
            <a:spLocks noChangeArrowheads="1"/>
          </p:cNvSpPr>
          <p:nvPr/>
        </p:nvSpPr>
        <p:spPr bwMode="auto">
          <a:xfrm>
            <a:off x="5286376" y="1821656"/>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小摊贩</a:t>
            </a:r>
            <a:r>
              <a:rPr lang="en-US" altLang="zh-CN" sz="1600" b="1" dirty="0">
                <a:solidFill>
                  <a:srgbClr val="FFFFFF"/>
                </a:solidFill>
                <a:ea typeface="宋体" pitchFamily="2" charset="-122"/>
              </a:rPr>
              <a:t> </a:t>
            </a: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33" name="Rectangle 23"/>
          <p:cNvSpPr>
            <a:spLocks noChangeArrowheads="1"/>
          </p:cNvSpPr>
          <p:nvPr/>
        </p:nvSpPr>
        <p:spPr bwMode="auto">
          <a:xfrm>
            <a:off x="3892550" y="2224500"/>
            <a:ext cx="1289050" cy="369332"/>
          </a:xfrm>
          <a:prstGeom prst="rect">
            <a:avLst/>
          </a:prstGeom>
          <a:noFill/>
          <a:ln w="9525">
            <a:noFill/>
            <a:miter lim="800000"/>
            <a:headEnd/>
            <a:tailEnd/>
          </a:ln>
          <a:effectLst/>
        </p:spPr>
        <p:txBody>
          <a:bodyPr>
            <a:spAutoFit/>
          </a:bodyPr>
          <a:lstStyle/>
          <a:p>
            <a:pPr algn="ctr">
              <a:defRPr/>
            </a:pPr>
            <a:r>
              <a:rPr lang="zh-CN" altLang="en-US" b="1" dirty="0">
                <a:solidFill>
                  <a:srgbClr val="00B050"/>
                </a:solidFill>
                <a:effectLst>
                  <a:outerShdw blurRad="38100" dist="38100" dir="2700000" algn="tl">
                    <a:srgbClr val="C0C0C0"/>
                  </a:outerShdw>
                </a:effectLst>
                <a:ea typeface="宋体" pitchFamily="2" charset="-122"/>
              </a:rPr>
              <a:t>传统模式</a:t>
            </a:r>
            <a:endParaRPr lang="en-US" altLang="zh-CN" b="1" dirty="0">
              <a:solidFill>
                <a:srgbClr val="00B050"/>
              </a:solidFill>
              <a:effectLst>
                <a:outerShdw blurRad="38100" dist="38100" dir="2700000" algn="tl">
                  <a:srgbClr val="C0C0C0"/>
                </a:outerShdw>
              </a:effectLst>
              <a:ea typeface="宋体" pitchFamily="2" charset="-122"/>
            </a:endParaRPr>
          </a:p>
        </p:txBody>
      </p:sp>
      <p:grpSp>
        <p:nvGrpSpPr>
          <p:cNvPr id="4" name="组合 137"/>
          <p:cNvGrpSpPr>
            <a:grpSpLocks/>
          </p:cNvGrpSpPr>
          <p:nvPr/>
        </p:nvGrpSpPr>
        <p:grpSpPr bwMode="auto">
          <a:xfrm>
            <a:off x="3857626" y="2571748"/>
            <a:ext cx="1357313" cy="658654"/>
            <a:chOff x="3857620" y="3429000"/>
            <a:chExt cx="1357322" cy="878211"/>
          </a:xfrm>
        </p:grpSpPr>
        <p:sp>
          <p:nvSpPr>
            <p:cNvPr id="135" name="Rectangle 23"/>
            <p:cNvSpPr>
              <a:spLocks noChangeArrowheads="1"/>
            </p:cNvSpPr>
            <p:nvPr/>
          </p:nvSpPr>
          <p:spPr bwMode="auto">
            <a:xfrm>
              <a:off x="3857620" y="3814765"/>
              <a:ext cx="1357322" cy="492446"/>
            </a:xfrm>
            <a:prstGeom prst="rect">
              <a:avLst/>
            </a:prstGeom>
            <a:noFill/>
            <a:ln w="9525">
              <a:noFill/>
              <a:miter lim="800000"/>
              <a:headEnd/>
              <a:tailEnd/>
            </a:ln>
            <a:effectLst/>
          </p:spPr>
          <p:txBody>
            <a:bodyPr>
              <a:spAutoFit/>
            </a:bodyPr>
            <a:lstStyle/>
            <a:p>
              <a:pPr algn="ctr">
                <a:defRPr/>
              </a:pPr>
              <a:r>
                <a:rPr lang="zh-CN" altLang="en-US" b="1" dirty="0">
                  <a:solidFill>
                    <a:srgbClr val="C00000"/>
                  </a:solidFill>
                  <a:effectLst>
                    <a:outerShdw blurRad="38100" dist="38100" dir="2700000" algn="tl">
                      <a:srgbClr val="C0C0C0"/>
                    </a:outerShdw>
                  </a:effectLst>
                  <a:ea typeface="宋体" pitchFamily="2" charset="-122"/>
                </a:rPr>
                <a:t>电子营销</a:t>
              </a:r>
              <a:endParaRPr lang="en-US" altLang="zh-CN" b="1" dirty="0">
                <a:solidFill>
                  <a:srgbClr val="C00000"/>
                </a:solidFill>
                <a:effectLst>
                  <a:outerShdw blurRad="38100" dist="38100" dir="2700000" algn="tl">
                    <a:srgbClr val="C0C0C0"/>
                  </a:outerShdw>
                </a:effectLst>
                <a:ea typeface="宋体" pitchFamily="2" charset="-122"/>
              </a:endParaRPr>
            </a:p>
          </p:txBody>
        </p:sp>
        <p:sp>
          <p:nvSpPr>
            <p:cNvPr id="137" name="上下箭头 136"/>
            <p:cNvSpPr/>
            <p:nvPr/>
          </p:nvSpPr>
          <p:spPr>
            <a:xfrm>
              <a:off x="4286248" y="3429000"/>
              <a:ext cx="571504" cy="357190"/>
            </a:xfrm>
            <a:prstGeom prst="upDownArrow">
              <a:avLst>
                <a:gd name="adj1" fmla="val 55434"/>
                <a:gd name="adj2" fmla="val 341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290">
                                          <p:stCondLst>
                                            <p:cond delay="0"/>
                                          </p:stCondLst>
                                        </p:cTn>
                                        <p:tgtEl>
                                          <p:spTgt spid="121"/>
                                        </p:tgtEl>
                                      </p:cBhvr>
                                    </p:animEffect>
                                    <p:anim calcmode="lin" valueType="num">
                                      <p:cBhvr>
                                        <p:cTn id="8" dur="911" tmFilter="0,0; 0.14,0.36; 0.43,0.73; 0.71,0.91; 1.0,1.0">
                                          <p:stCondLst>
                                            <p:cond delay="0"/>
                                          </p:stCondLst>
                                        </p:cTn>
                                        <p:tgtEl>
                                          <p:spTgt spid="12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1"/>
                                        </p:tgtEl>
                                        <p:attrNameLst>
                                          <p:attrName>ppt_y</p:attrName>
                                        </p:attrNameLst>
                                      </p:cBhvr>
                                      <p:tavLst>
                                        <p:tav tm="0" fmla="#ppt_y-sin(pi*$)/81">
                                          <p:val>
                                            <p:fltVal val="0"/>
                                          </p:val>
                                        </p:tav>
                                        <p:tav tm="100000">
                                          <p:val>
                                            <p:fltVal val="1"/>
                                          </p:val>
                                        </p:tav>
                                      </p:tavLst>
                                    </p:anim>
                                    <p:animScale>
                                      <p:cBhvr>
                                        <p:cTn id="13" dur="13">
                                          <p:stCondLst>
                                            <p:cond delay="325"/>
                                          </p:stCondLst>
                                        </p:cTn>
                                        <p:tgtEl>
                                          <p:spTgt spid="121"/>
                                        </p:tgtEl>
                                      </p:cBhvr>
                                      <p:to x="100000" y="60000"/>
                                    </p:animScale>
                                    <p:animScale>
                                      <p:cBhvr>
                                        <p:cTn id="14" dur="83" decel="50000">
                                          <p:stCondLst>
                                            <p:cond delay="338"/>
                                          </p:stCondLst>
                                        </p:cTn>
                                        <p:tgtEl>
                                          <p:spTgt spid="121"/>
                                        </p:tgtEl>
                                      </p:cBhvr>
                                      <p:to x="100000" y="100000"/>
                                    </p:animScale>
                                    <p:animScale>
                                      <p:cBhvr>
                                        <p:cTn id="15" dur="13">
                                          <p:stCondLst>
                                            <p:cond delay="656"/>
                                          </p:stCondLst>
                                        </p:cTn>
                                        <p:tgtEl>
                                          <p:spTgt spid="121"/>
                                        </p:tgtEl>
                                      </p:cBhvr>
                                      <p:to x="100000" y="80000"/>
                                    </p:animScale>
                                    <p:animScale>
                                      <p:cBhvr>
                                        <p:cTn id="16" dur="83" decel="50000">
                                          <p:stCondLst>
                                            <p:cond delay="669"/>
                                          </p:stCondLst>
                                        </p:cTn>
                                        <p:tgtEl>
                                          <p:spTgt spid="121"/>
                                        </p:tgtEl>
                                      </p:cBhvr>
                                      <p:to x="100000" y="100000"/>
                                    </p:animScale>
                                    <p:animScale>
                                      <p:cBhvr>
                                        <p:cTn id="17" dur="13">
                                          <p:stCondLst>
                                            <p:cond delay="821"/>
                                          </p:stCondLst>
                                        </p:cTn>
                                        <p:tgtEl>
                                          <p:spTgt spid="121"/>
                                        </p:tgtEl>
                                      </p:cBhvr>
                                      <p:to x="100000" y="90000"/>
                                    </p:animScale>
                                    <p:animScale>
                                      <p:cBhvr>
                                        <p:cTn id="18" dur="83" decel="50000">
                                          <p:stCondLst>
                                            <p:cond delay="834"/>
                                          </p:stCondLst>
                                        </p:cTn>
                                        <p:tgtEl>
                                          <p:spTgt spid="121"/>
                                        </p:tgtEl>
                                      </p:cBhvr>
                                      <p:to x="100000" y="100000"/>
                                    </p:animScale>
                                    <p:animScale>
                                      <p:cBhvr>
                                        <p:cTn id="19" dur="13">
                                          <p:stCondLst>
                                            <p:cond delay="904"/>
                                          </p:stCondLst>
                                        </p:cTn>
                                        <p:tgtEl>
                                          <p:spTgt spid="121"/>
                                        </p:tgtEl>
                                      </p:cBhvr>
                                      <p:to x="100000" y="95000"/>
                                    </p:animScale>
                                    <p:animScale>
                                      <p:cBhvr>
                                        <p:cTn id="20" dur="83" decel="50000">
                                          <p:stCondLst>
                                            <p:cond delay="917"/>
                                          </p:stCondLst>
                                        </p:cTn>
                                        <p:tgtEl>
                                          <p:spTgt spid="121"/>
                                        </p:tgtEl>
                                      </p:cBhvr>
                                      <p:to x="100000" y="100000"/>
                                    </p:animScale>
                                  </p:childTnLst>
                                </p:cTn>
                              </p:par>
                              <p:par>
                                <p:cTn id="21" presetID="53" presetClass="entr" presetSubtype="0" fill="hold" grpId="0" nodeType="withEffect">
                                  <p:stCondLst>
                                    <p:cond delay="0"/>
                                  </p:stCondLst>
                                  <p:childTnLst>
                                    <p:set>
                                      <p:cBhvr>
                                        <p:cTn id="22" dur="1" fill="hold">
                                          <p:stCondLst>
                                            <p:cond delay="0"/>
                                          </p:stCondLst>
                                        </p:cTn>
                                        <p:tgtEl>
                                          <p:spTgt spid="127"/>
                                        </p:tgtEl>
                                        <p:attrNameLst>
                                          <p:attrName>style.visibility</p:attrName>
                                        </p:attrNameLst>
                                      </p:cBhvr>
                                      <p:to>
                                        <p:strVal val="visible"/>
                                      </p:to>
                                    </p:set>
                                    <p:anim calcmode="lin" valueType="num">
                                      <p:cBhvr>
                                        <p:cTn id="23" dur="1000" fill="hold"/>
                                        <p:tgtEl>
                                          <p:spTgt spid="127"/>
                                        </p:tgtEl>
                                        <p:attrNameLst>
                                          <p:attrName>ppt_w</p:attrName>
                                        </p:attrNameLst>
                                      </p:cBhvr>
                                      <p:tavLst>
                                        <p:tav tm="0">
                                          <p:val>
                                            <p:fltVal val="0"/>
                                          </p:val>
                                        </p:tav>
                                        <p:tav tm="100000">
                                          <p:val>
                                            <p:strVal val="#ppt_w"/>
                                          </p:val>
                                        </p:tav>
                                      </p:tavLst>
                                    </p:anim>
                                    <p:anim calcmode="lin" valueType="num">
                                      <p:cBhvr>
                                        <p:cTn id="24" dur="1000" fill="hold"/>
                                        <p:tgtEl>
                                          <p:spTgt spid="127"/>
                                        </p:tgtEl>
                                        <p:attrNameLst>
                                          <p:attrName>ppt_h</p:attrName>
                                        </p:attrNameLst>
                                      </p:cBhvr>
                                      <p:tavLst>
                                        <p:tav tm="0">
                                          <p:val>
                                            <p:fltVal val="0"/>
                                          </p:val>
                                        </p:tav>
                                        <p:tav tm="100000">
                                          <p:val>
                                            <p:strVal val="#ppt_h"/>
                                          </p:val>
                                        </p:tav>
                                      </p:tavLst>
                                    </p:anim>
                                    <p:animEffect transition="in" filter="fade">
                                      <p:cBhvr>
                                        <p:cTn id="25"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未标题-9.jpg"/>
          <p:cNvPicPr>
            <a:picLocks noChangeAspect="1"/>
          </p:cNvPicPr>
          <p:nvPr/>
        </p:nvPicPr>
        <p:blipFill>
          <a:blip r:embed="rId2" cstate="print"/>
          <a:stretch>
            <a:fillRect/>
          </a:stretch>
        </p:blipFill>
        <p:spPr>
          <a:xfrm>
            <a:off x="0" y="1255"/>
            <a:ext cx="9144000" cy="5140990"/>
          </a:xfrm>
          <a:prstGeom prst="rect">
            <a:avLst/>
          </a:prstGeom>
        </p:spPr>
      </p:pic>
      <p:pic>
        <p:nvPicPr>
          <p:cNvPr id="6" name="图片 5" descr="未标题-8.jpg"/>
          <p:cNvPicPr>
            <a:picLocks noChangeAspect="1"/>
          </p:cNvPicPr>
          <p:nvPr/>
        </p:nvPicPr>
        <p:blipFill>
          <a:blip r:embed="rId3" cstate="print"/>
          <a:stretch>
            <a:fillRect/>
          </a:stretch>
        </p:blipFill>
        <p:spPr>
          <a:xfrm>
            <a:off x="0" y="2510"/>
            <a:ext cx="9144000" cy="5140990"/>
          </a:xfrm>
          <a:prstGeom prst="rect">
            <a:avLst/>
          </a:prstGeom>
        </p:spPr>
      </p:pic>
      <p:pic>
        <p:nvPicPr>
          <p:cNvPr id="7" name="图片 6" descr="未标题-10.jpg"/>
          <p:cNvPicPr>
            <a:picLocks noChangeAspect="1"/>
          </p:cNvPicPr>
          <p:nvPr/>
        </p:nvPicPr>
        <p:blipFill>
          <a:blip r:embed="rId4" cstate="print"/>
          <a:stretch>
            <a:fillRect/>
          </a:stretch>
        </p:blipFill>
        <p:spPr>
          <a:xfrm>
            <a:off x="0" y="2510"/>
            <a:ext cx="9144000" cy="514099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Righ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3"/>
          <p:cNvGrpSpPr>
            <a:grpSpLocks/>
          </p:cNvGrpSpPr>
          <p:nvPr/>
        </p:nvGrpSpPr>
        <p:grpSpPr bwMode="auto">
          <a:xfrm>
            <a:off x="1839914" y="1339454"/>
            <a:ext cx="5449887" cy="2783681"/>
            <a:chOff x="1839913" y="1785926"/>
            <a:chExt cx="5449887" cy="3711575"/>
          </a:xfrm>
        </p:grpSpPr>
        <p:sp>
          <p:nvSpPr>
            <p:cNvPr id="112" name="AutoShape 2"/>
            <p:cNvSpPr>
              <a:spLocks noChangeArrowheads="1"/>
            </p:cNvSpPr>
            <p:nvPr/>
          </p:nvSpPr>
          <p:spPr bwMode="auto">
            <a:xfrm flipV="1">
              <a:off x="1839913" y="3665526"/>
              <a:ext cx="2655887" cy="1831975"/>
            </a:xfrm>
            <a:prstGeom prst="triangle">
              <a:avLst>
                <a:gd name="adj" fmla="val 50000"/>
              </a:avLst>
            </a:prstGeom>
            <a:gradFill rotWithShape="1">
              <a:gsLst>
                <a:gs pos="0">
                  <a:schemeClr val="accent1"/>
                </a:gs>
                <a:gs pos="100000">
                  <a:schemeClr val="accent1">
                    <a:gamma/>
                    <a:shade val="50980"/>
                    <a:invGamma/>
                  </a:schemeClr>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3" name="AutoShape 3"/>
            <p:cNvSpPr>
              <a:spLocks noChangeArrowheads="1"/>
            </p:cNvSpPr>
            <p:nvPr/>
          </p:nvSpPr>
          <p:spPr bwMode="auto">
            <a:xfrm>
              <a:off x="4633913" y="1789101"/>
              <a:ext cx="2655887" cy="1830387"/>
            </a:xfrm>
            <a:prstGeom prst="triangle">
              <a:avLst>
                <a:gd name="adj" fmla="val 50000"/>
              </a:avLst>
            </a:prstGeom>
            <a:gradFill rotWithShape="1">
              <a:gsLst>
                <a:gs pos="0">
                  <a:schemeClr val="hlink">
                    <a:gamma/>
                    <a:shade val="82353"/>
                    <a:invGamma/>
                  </a:schemeClr>
                </a:gs>
                <a:gs pos="100000">
                  <a:schemeClr val="hlink"/>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4" name="AutoShape 4"/>
            <p:cNvSpPr>
              <a:spLocks noChangeArrowheads="1"/>
            </p:cNvSpPr>
            <p:nvPr/>
          </p:nvSpPr>
          <p:spPr bwMode="auto">
            <a:xfrm>
              <a:off x="1841500" y="1789101"/>
              <a:ext cx="2655888" cy="1830387"/>
            </a:xfrm>
            <a:prstGeom prst="triangle">
              <a:avLst>
                <a:gd name="adj" fmla="val 50000"/>
              </a:avLst>
            </a:prstGeom>
            <a:gradFill rotWithShape="1">
              <a:gsLst>
                <a:gs pos="0">
                  <a:schemeClr val="hlink"/>
                </a:gs>
                <a:gs pos="100000">
                  <a:schemeClr val="hlink">
                    <a:gamma/>
                    <a:shade val="76078"/>
                    <a:invGamma/>
                  </a:schemeClr>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5" name="AutoShape 5"/>
            <p:cNvSpPr>
              <a:spLocks noChangeArrowheads="1"/>
            </p:cNvSpPr>
            <p:nvPr/>
          </p:nvSpPr>
          <p:spPr bwMode="auto">
            <a:xfrm flipV="1">
              <a:off x="3240088" y="1785926"/>
              <a:ext cx="2655887" cy="1831975"/>
            </a:xfrm>
            <a:prstGeom prst="triangle">
              <a:avLst>
                <a:gd name="adj" fmla="val 50000"/>
              </a:avLst>
            </a:prstGeom>
            <a:gradFill rotWithShape="1">
              <a:gsLst>
                <a:gs pos="0">
                  <a:schemeClr val="hlink">
                    <a:gamma/>
                    <a:shade val="60392"/>
                    <a:invGamma/>
                  </a:schemeClr>
                </a:gs>
                <a:gs pos="100000">
                  <a:schemeClr val="hlink"/>
                </a:gs>
              </a:gsLst>
              <a:lin ang="5400000" scaled="1"/>
            </a:gradFill>
            <a:ln w="28575">
              <a:solidFill>
                <a:srgbClr val="FFFFFF"/>
              </a:solidFill>
              <a:miter lim="800000"/>
              <a:headEnd/>
              <a:tailEnd/>
            </a:ln>
            <a:effectLst>
              <a:outerShdw dist="35921" dir="2700000" algn="ctr" rotWithShape="0">
                <a:srgbClr val="808080">
                  <a:alpha val="50000"/>
                </a:srgbClr>
              </a:outerShdw>
            </a:effectLst>
          </p:spPr>
          <p:txBody>
            <a:bodyPr wrap="none" anchor="ctr"/>
            <a:lstStyle/>
            <a:p>
              <a:pPr>
                <a:defRPr/>
              </a:pPr>
              <a:endParaRPr lang="zh-CN" altLang="en-US">
                <a:ea typeface="宋体" pitchFamily="2" charset="-122"/>
              </a:endParaRPr>
            </a:p>
          </p:txBody>
        </p:sp>
        <p:sp>
          <p:nvSpPr>
            <p:cNvPr id="116" name="AutoShape 6"/>
            <p:cNvSpPr>
              <a:spLocks noChangeArrowheads="1"/>
            </p:cNvSpPr>
            <p:nvPr/>
          </p:nvSpPr>
          <p:spPr bwMode="auto">
            <a:xfrm>
              <a:off x="3235325" y="3662351"/>
              <a:ext cx="2655888" cy="1830387"/>
            </a:xfrm>
            <a:prstGeom prst="triangle">
              <a:avLst>
                <a:gd name="adj" fmla="val 50000"/>
              </a:avLst>
            </a:prstGeom>
            <a:gradFill rotWithShape="1">
              <a:gsLst>
                <a:gs pos="0">
                  <a:schemeClr val="accent1">
                    <a:gamma/>
                    <a:shade val="76078"/>
                    <a:invGamma/>
                  </a:schemeClr>
                </a:gs>
                <a:gs pos="100000">
                  <a:schemeClr val="accent1"/>
                </a:gs>
              </a:gsLst>
              <a:lin ang="54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7" name="AutoShape 7"/>
            <p:cNvSpPr>
              <a:spLocks noChangeArrowheads="1"/>
            </p:cNvSpPr>
            <p:nvPr/>
          </p:nvSpPr>
          <p:spPr bwMode="auto">
            <a:xfrm flipV="1">
              <a:off x="4630738" y="3665526"/>
              <a:ext cx="2654300" cy="1831975"/>
            </a:xfrm>
            <a:prstGeom prst="triangle">
              <a:avLst>
                <a:gd name="adj" fmla="val 50000"/>
              </a:avLst>
            </a:prstGeom>
            <a:gradFill rotWithShape="1">
              <a:gsLst>
                <a:gs pos="0">
                  <a:schemeClr val="accent1">
                    <a:gamma/>
                    <a:shade val="72941"/>
                    <a:invGamma/>
                  </a:schemeClr>
                </a:gs>
                <a:gs pos="100000">
                  <a:schemeClr val="accent1"/>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grpSp>
          <p:nvGrpSpPr>
            <p:cNvPr id="3" name="Group 20"/>
            <p:cNvGrpSpPr>
              <a:grpSpLocks/>
            </p:cNvGrpSpPr>
            <p:nvPr/>
          </p:nvGrpSpPr>
          <p:grpSpPr bwMode="auto">
            <a:xfrm>
              <a:off x="3578225" y="2986076"/>
              <a:ext cx="1920875" cy="1289050"/>
              <a:chOff x="0" y="0"/>
              <a:chExt cx="1210" cy="812"/>
            </a:xfrm>
          </p:grpSpPr>
          <p:sp>
            <p:nvSpPr>
              <p:cNvPr id="14367" name="AutoShape 21"/>
              <p:cNvSpPr>
                <a:spLocks noChangeArrowheads="1"/>
              </p:cNvSpPr>
              <p:nvPr/>
            </p:nvSpPr>
            <p:spPr bwMode="auto">
              <a:xfrm>
                <a:off x="0" y="0"/>
                <a:ext cx="1210" cy="812"/>
              </a:xfrm>
              <a:prstGeom prst="hexagon">
                <a:avLst>
                  <a:gd name="adj" fmla="val 37254"/>
                  <a:gd name="vf" fmla="val 115470"/>
                </a:avLst>
              </a:prstGeom>
              <a:solidFill>
                <a:srgbClr val="F8F8F8">
                  <a:alpha val="50195"/>
                </a:srgbClr>
              </a:solidFill>
              <a:ln w="19050">
                <a:solidFill>
                  <a:srgbClr val="F8F8F8"/>
                </a:solidFill>
                <a:miter lim="800000"/>
                <a:headEnd/>
                <a:tailEnd/>
              </a:ln>
            </p:spPr>
            <p:txBody>
              <a:bodyPr wrap="none" anchor="ctr"/>
              <a:lstStyle/>
              <a:p>
                <a:endParaRPr lang="zh-CN" altLang="en-US">
                  <a:ea typeface="宋体" pitchFamily="2" charset="-122"/>
                </a:endParaRPr>
              </a:p>
            </p:txBody>
          </p:sp>
          <p:sp>
            <p:nvSpPr>
              <p:cNvPr id="14368" name="AutoShape 22"/>
              <p:cNvSpPr>
                <a:spLocks noChangeArrowheads="1"/>
              </p:cNvSpPr>
              <p:nvPr/>
            </p:nvSpPr>
            <p:spPr bwMode="auto">
              <a:xfrm>
                <a:off x="32" y="20"/>
                <a:ext cx="1138" cy="764"/>
              </a:xfrm>
              <a:prstGeom prst="hexagon">
                <a:avLst>
                  <a:gd name="adj" fmla="val 37238"/>
                  <a:gd name="vf" fmla="val 115470"/>
                </a:avLst>
              </a:prstGeom>
              <a:solidFill>
                <a:srgbClr val="F8F8F8"/>
              </a:solidFill>
              <a:ln w="19050">
                <a:solidFill>
                  <a:srgbClr val="F8F8F8"/>
                </a:solidFill>
                <a:miter lim="800000"/>
                <a:headEnd/>
                <a:tailEnd/>
              </a:ln>
            </p:spPr>
            <p:txBody>
              <a:bodyPr wrap="none" anchor="ctr"/>
              <a:lstStyle/>
              <a:p>
                <a:endParaRPr lang="zh-CN" altLang="en-US">
                  <a:ea typeface="宋体" pitchFamily="2" charset="-122"/>
                </a:endParaRPr>
              </a:p>
            </p:txBody>
          </p:sp>
        </p:grpSp>
      </p:grpSp>
      <p:sp>
        <p:nvSpPr>
          <p:cNvPr id="7171" name="Rectangle 3"/>
          <p:cNvSpPr>
            <a:spLocks noGrp="1" noChangeArrowheads="1"/>
          </p:cNvSpPr>
          <p:nvPr>
            <p:ph type="title"/>
          </p:nvPr>
        </p:nvSpPr>
        <p:spPr/>
        <p:txBody>
          <a:bodyPr/>
          <a:lstStyle/>
          <a:p>
            <a:pPr eaLnBrk="1" hangingPunct="1">
              <a:defRPr/>
            </a:pPr>
            <a:r>
              <a:rPr lang="zh-CN" altLang="en-US" dirty="0" smtClean="0"/>
              <a:t>电子商务的营销模式</a:t>
            </a:r>
            <a:endParaRPr lang="en-US" altLang="zh-CN" dirty="0" smtClean="0"/>
          </a:p>
        </p:txBody>
      </p:sp>
      <p:sp>
        <p:nvSpPr>
          <p:cNvPr id="118" name="Rectangle 8"/>
          <p:cNvSpPr>
            <a:spLocks noChangeArrowheads="1"/>
          </p:cNvSpPr>
          <p:nvPr/>
        </p:nvSpPr>
        <p:spPr bwMode="auto">
          <a:xfrm>
            <a:off x="3633789" y="1419225"/>
            <a:ext cx="179387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生产商零售商</a:t>
            </a:r>
            <a:r>
              <a:rPr lang="en-US" altLang="zh-CN" sz="1600" b="1" dirty="0">
                <a:solidFill>
                  <a:srgbClr val="FFFFFF"/>
                </a:solidFill>
                <a:ea typeface="宋体" pitchFamily="2" charset="-122"/>
              </a:rPr>
              <a:t> </a:t>
            </a: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19" name="Rectangle 9"/>
          <p:cNvSpPr>
            <a:spLocks noChangeArrowheads="1"/>
          </p:cNvSpPr>
          <p:nvPr/>
        </p:nvSpPr>
        <p:spPr bwMode="auto">
          <a:xfrm>
            <a:off x="2428876" y="2881313"/>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p:txBody>
      </p:sp>
      <p:sp>
        <p:nvSpPr>
          <p:cNvPr id="120" name="Rectangle 10"/>
          <p:cNvSpPr>
            <a:spLocks noChangeArrowheads="1"/>
          </p:cNvSpPr>
          <p:nvPr/>
        </p:nvSpPr>
        <p:spPr bwMode="auto">
          <a:xfrm>
            <a:off x="5286376" y="2893219"/>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21" name="Rectangle 11"/>
          <p:cNvSpPr>
            <a:spLocks noChangeArrowheads="1"/>
          </p:cNvSpPr>
          <p:nvPr/>
        </p:nvSpPr>
        <p:spPr bwMode="auto">
          <a:xfrm>
            <a:off x="3925889" y="3268266"/>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24" name="Rectangle 14"/>
          <p:cNvSpPr>
            <a:spLocks noChangeArrowheads="1"/>
          </p:cNvSpPr>
          <p:nvPr/>
        </p:nvSpPr>
        <p:spPr bwMode="auto">
          <a:xfrm>
            <a:off x="1195388" y="3312319"/>
            <a:ext cx="1662112"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B2B</a:t>
            </a:r>
          </a:p>
        </p:txBody>
      </p:sp>
      <p:sp>
        <p:nvSpPr>
          <p:cNvPr id="125" name="Rectangle 15"/>
          <p:cNvSpPr>
            <a:spLocks noChangeArrowheads="1"/>
          </p:cNvSpPr>
          <p:nvPr/>
        </p:nvSpPr>
        <p:spPr bwMode="auto">
          <a:xfrm>
            <a:off x="6429376" y="3290888"/>
            <a:ext cx="1662113"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C2C</a:t>
            </a:r>
          </a:p>
        </p:txBody>
      </p:sp>
      <p:sp>
        <p:nvSpPr>
          <p:cNvPr id="127" name="Rectangle 17"/>
          <p:cNvSpPr>
            <a:spLocks noChangeArrowheads="1"/>
          </p:cNvSpPr>
          <p:nvPr/>
        </p:nvSpPr>
        <p:spPr bwMode="auto">
          <a:xfrm>
            <a:off x="3578225" y="4205288"/>
            <a:ext cx="2006600"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B2C</a:t>
            </a:r>
          </a:p>
        </p:txBody>
      </p:sp>
      <p:sp>
        <p:nvSpPr>
          <p:cNvPr id="128" name="Rectangle 18"/>
          <p:cNvSpPr>
            <a:spLocks noChangeArrowheads="1"/>
          </p:cNvSpPr>
          <p:nvPr/>
        </p:nvSpPr>
        <p:spPr bwMode="auto">
          <a:xfrm>
            <a:off x="2143125" y="1767415"/>
            <a:ext cx="1785938"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生产商</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批发商零售商</a:t>
            </a:r>
            <a:endParaRPr lang="en-US" altLang="zh-CN" sz="1600" b="1" dirty="0">
              <a:solidFill>
                <a:srgbClr val="FFFFFF"/>
              </a:solidFill>
              <a:ea typeface="宋体" pitchFamily="2" charset="-122"/>
            </a:endParaRPr>
          </a:p>
        </p:txBody>
      </p:sp>
      <p:sp>
        <p:nvSpPr>
          <p:cNvPr id="129" name="Rectangle 19"/>
          <p:cNvSpPr>
            <a:spLocks noChangeArrowheads="1"/>
          </p:cNvSpPr>
          <p:nvPr/>
        </p:nvSpPr>
        <p:spPr bwMode="auto">
          <a:xfrm>
            <a:off x="5286376" y="1821656"/>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小摊贩</a:t>
            </a:r>
            <a:r>
              <a:rPr lang="en-US" altLang="zh-CN" sz="1600" b="1" dirty="0">
                <a:solidFill>
                  <a:srgbClr val="FFFFFF"/>
                </a:solidFill>
                <a:ea typeface="宋体" pitchFamily="2" charset="-122"/>
              </a:rPr>
              <a:t> </a:t>
            </a: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33" name="Rectangle 23"/>
          <p:cNvSpPr>
            <a:spLocks noChangeArrowheads="1"/>
          </p:cNvSpPr>
          <p:nvPr/>
        </p:nvSpPr>
        <p:spPr bwMode="auto">
          <a:xfrm>
            <a:off x="3892550" y="2224500"/>
            <a:ext cx="1289050" cy="369332"/>
          </a:xfrm>
          <a:prstGeom prst="rect">
            <a:avLst/>
          </a:prstGeom>
          <a:noFill/>
          <a:ln w="9525">
            <a:noFill/>
            <a:miter lim="800000"/>
            <a:headEnd/>
            <a:tailEnd/>
          </a:ln>
          <a:effectLst/>
        </p:spPr>
        <p:txBody>
          <a:bodyPr>
            <a:spAutoFit/>
          </a:bodyPr>
          <a:lstStyle/>
          <a:p>
            <a:pPr algn="ctr">
              <a:defRPr/>
            </a:pPr>
            <a:r>
              <a:rPr lang="zh-CN" altLang="en-US" b="1" dirty="0">
                <a:solidFill>
                  <a:srgbClr val="00B050"/>
                </a:solidFill>
                <a:effectLst>
                  <a:outerShdw blurRad="38100" dist="38100" dir="2700000" algn="tl">
                    <a:srgbClr val="C0C0C0"/>
                  </a:outerShdw>
                </a:effectLst>
                <a:ea typeface="宋体" pitchFamily="2" charset="-122"/>
              </a:rPr>
              <a:t>传统模式</a:t>
            </a:r>
            <a:endParaRPr lang="en-US" altLang="zh-CN" b="1" dirty="0">
              <a:solidFill>
                <a:srgbClr val="00B050"/>
              </a:solidFill>
              <a:effectLst>
                <a:outerShdw blurRad="38100" dist="38100" dir="2700000" algn="tl">
                  <a:srgbClr val="C0C0C0"/>
                </a:outerShdw>
              </a:effectLst>
              <a:ea typeface="宋体" pitchFamily="2" charset="-122"/>
            </a:endParaRPr>
          </a:p>
        </p:txBody>
      </p:sp>
      <p:grpSp>
        <p:nvGrpSpPr>
          <p:cNvPr id="4" name="组合 137"/>
          <p:cNvGrpSpPr>
            <a:grpSpLocks/>
          </p:cNvGrpSpPr>
          <p:nvPr/>
        </p:nvGrpSpPr>
        <p:grpSpPr bwMode="auto">
          <a:xfrm>
            <a:off x="3857626" y="2571748"/>
            <a:ext cx="1357313" cy="658654"/>
            <a:chOff x="3857620" y="3429000"/>
            <a:chExt cx="1357322" cy="878211"/>
          </a:xfrm>
        </p:grpSpPr>
        <p:sp>
          <p:nvSpPr>
            <p:cNvPr id="135" name="Rectangle 23"/>
            <p:cNvSpPr>
              <a:spLocks noChangeArrowheads="1"/>
            </p:cNvSpPr>
            <p:nvPr/>
          </p:nvSpPr>
          <p:spPr bwMode="auto">
            <a:xfrm>
              <a:off x="3857620" y="3814765"/>
              <a:ext cx="1357322" cy="492446"/>
            </a:xfrm>
            <a:prstGeom prst="rect">
              <a:avLst/>
            </a:prstGeom>
            <a:noFill/>
            <a:ln w="9525">
              <a:noFill/>
              <a:miter lim="800000"/>
              <a:headEnd/>
              <a:tailEnd/>
            </a:ln>
            <a:effectLst/>
          </p:spPr>
          <p:txBody>
            <a:bodyPr>
              <a:spAutoFit/>
            </a:bodyPr>
            <a:lstStyle/>
            <a:p>
              <a:pPr algn="ctr">
                <a:defRPr/>
              </a:pPr>
              <a:r>
                <a:rPr lang="zh-CN" altLang="en-US" b="1" dirty="0">
                  <a:solidFill>
                    <a:srgbClr val="C00000"/>
                  </a:solidFill>
                  <a:effectLst>
                    <a:outerShdw blurRad="38100" dist="38100" dir="2700000" algn="tl">
                      <a:srgbClr val="C0C0C0"/>
                    </a:outerShdw>
                  </a:effectLst>
                  <a:ea typeface="宋体" pitchFamily="2" charset="-122"/>
                </a:rPr>
                <a:t>电子营销</a:t>
              </a:r>
              <a:endParaRPr lang="en-US" altLang="zh-CN" b="1" dirty="0">
                <a:solidFill>
                  <a:srgbClr val="C00000"/>
                </a:solidFill>
                <a:effectLst>
                  <a:outerShdw blurRad="38100" dist="38100" dir="2700000" algn="tl">
                    <a:srgbClr val="C0C0C0"/>
                  </a:outerShdw>
                </a:effectLst>
                <a:ea typeface="宋体" pitchFamily="2" charset="-122"/>
              </a:endParaRPr>
            </a:p>
          </p:txBody>
        </p:sp>
        <p:sp>
          <p:nvSpPr>
            <p:cNvPr id="137" name="上下箭头 136"/>
            <p:cNvSpPr/>
            <p:nvPr/>
          </p:nvSpPr>
          <p:spPr>
            <a:xfrm>
              <a:off x="4286248" y="3429000"/>
              <a:ext cx="571504" cy="357190"/>
            </a:xfrm>
            <a:prstGeom prst="upDownArrow">
              <a:avLst>
                <a:gd name="adj1" fmla="val 55434"/>
                <a:gd name="adj2" fmla="val 341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endParaRPr>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down)">
                                      <p:cBhvr>
                                        <p:cTn id="7" dur="290">
                                          <p:stCondLst>
                                            <p:cond delay="0"/>
                                          </p:stCondLst>
                                        </p:cTn>
                                        <p:tgtEl>
                                          <p:spTgt spid="120"/>
                                        </p:tgtEl>
                                      </p:cBhvr>
                                    </p:animEffect>
                                    <p:anim calcmode="lin" valueType="num">
                                      <p:cBhvr>
                                        <p:cTn id="8" dur="911"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0"/>
                                        </p:tgtEl>
                                        <p:attrNameLst>
                                          <p:attrName>ppt_y</p:attrName>
                                        </p:attrNameLst>
                                      </p:cBhvr>
                                      <p:tavLst>
                                        <p:tav tm="0" fmla="#ppt_y-sin(pi*$)/81">
                                          <p:val>
                                            <p:fltVal val="0"/>
                                          </p:val>
                                        </p:tav>
                                        <p:tav tm="100000">
                                          <p:val>
                                            <p:fltVal val="1"/>
                                          </p:val>
                                        </p:tav>
                                      </p:tavLst>
                                    </p:anim>
                                    <p:animScale>
                                      <p:cBhvr>
                                        <p:cTn id="13" dur="13">
                                          <p:stCondLst>
                                            <p:cond delay="325"/>
                                          </p:stCondLst>
                                        </p:cTn>
                                        <p:tgtEl>
                                          <p:spTgt spid="120"/>
                                        </p:tgtEl>
                                      </p:cBhvr>
                                      <p:to x="100000" y="60000"/>
                                    </p:animScale>
                                    <p:animScale>
                                      <p:cBhvr>
                                        <p:cTn id="14" dur="83" decel="50000">
                                          <p:stCondLst>
                                            <p:cond delay="338"/>
                                          </p:stCondLst>
                                        </p:cTn>
                                        <p:tgtEl>
                                          <p:spTgt spid="120"/>
                                        </p:tgtEl>
                                      </p:cBhvr>
                                      <p:to x="100000" y="100000"/>
                                    </p:animScale>
                                    <p:animScale>
                                      <p:cBhvr>
                                        <p:cTn id="15" dur="13">
                                          <p:stCondLst>
                                            <p:cond delay="656"/>
                                          </p:stCondLst>
                                        </p:cTn>
                                        <p:tgtEl>
                                          <p:spTgt spid="120"/>
                                        </p:tgtEl>
                                      </p:cBhvr>
                                      <p:to x="100000" y="80000"/>
                                    </p:animScale>
                                    <p:animScale>
                                      <p:cBhvr>
                                        <p:cTn id="16" dur="83" decel="50000">
                                          <p:stCondLst>
                                            <p:cond delay="669"/>
                                          </p:stCondLst>
                                        </p:cTn>
                                        <p:tgtEl>
                                          <p:spTgt spid="120"/>
                                        </p:tgtEl>
                                      </p:cBhvr>
                                      <p:to x="100000" y="100000"/>
                                    </p:animScale>
                                    <p:animScale>
                                      <p:cBhvr>
                                        <p:cTn id="17" dur="13">
                                          <p:stCondLst>
                                            <p:cond delay="821"/>
                                          </p:stCondLst>
                                        </p:cTn>
                                        <p:tgtEl>
                                          <p:spTgt spid="120"/>
                                        </p:tgtEl>
                                      </p:cBhvr>
                                      <p:to x="100000" y="90000"/>
                                    </p:animScale>
                                    <p:animScale>
                                      <p:cBhvr>
                                        <p:cTn id="18" dur="83" decel="50000">
                                          <p:stCondLst>
                                            <p:cond delay="834"/>
                                          </p:stCondLst>
                                        </p:cTn>
                                        <p:tgtEl>
                                          <p:spTgt spid="120"/>
                                        </p:tgtEl>
                                      </p:cBhvr>
                                      <p:to x="100000" y="100000"/>
                                    </p:animScale>
                                    <p:animScale>
                                      <p:cBhvr>
                                        <p:cTn id="19" dur="13">
                                          <p:stCondLst>
                                            <p:cond delay="904"/>
                                          </p:stCondLst>
                                        </p:cTn>
                                        <p:tgtEl>
                                          <p:spTgt spid="120"/>
                                        </p:tgtEl>
                                      </p:cBhvr>
                                      <p:to x="100000" y="95000"/>
                                    </p:animScale>
                                    <p:animScale>
                                      <p:cBhvr>
                                        <p:cTn id="20" dur="83" decel="50000">
                                          <p:stCondLst>
                                            <p:cond delay="917"/>
                                          </p:stCondLst>
                                        </p:cTn>
                                        <p:tgtEl>
                                          <p:spTgt spid="120"/>
                                        </p:tgtEl>
                                      </p:cBhvr>
                                      <p:to x="100000" y="100000"/>
                                    </p:animScale>
                                  </p:childTnLst>
                                </p:cTn>
                              </p:par>
                              <p:par>
                                <p:cTn id="21" presetID="53" presetClass="entr" presetSubtype="0" fill="hold" grpId="0" nodeType="with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p:cTn id="23" dur="1000" fill="hold"/>
                                        <p:tgtEl>
                                          <p:spTgt spid="125"/>
                                        </p:tgtEl>
                                        <p:attrNameLst>
                                          <p:attrName>ppt_w</p:attrName>
                                        </p:attrNameLst>
                                      </p:cBhvr>
                                      <p:tavLst>
                                        <p:tav tm="0">
                                          <p:val>
                                            <p:fltVal val="0"/>
                                          </p:val>
                                        </p:tav>
                                        <p:tav tm="100000">
                                          <p:val>
                                            <p:strVal val="#ppt_w"/>
                                          </p:val>
                                        </p:tav>
                                      </p:tavLst>
                                    </p:anim>
                                    <p:anim calcmode="lin" valueType="num">
                                      <p:cBhvr>
                                        <p:cTn id="24" dur="1000" fill="hold"/>
                                        <p:tgtEl>
                                          <p:spTgt spid="125"/>
                                        </p:tgtEl>
                                        <p:attrNameLst>
                                          <p:attrName>ppt_h</p:attrName>
                                        </p:attrNameLst>
                                      </p:cBhvr>
                                      <p:tavLst>
                                        <p:tav tm="0">
                                          <p:val>
                                            <p:fltVal val="0"/>
                                          </p:val>
                                        </p:tav>
                                        <p:tav tm="100000">
                                          <p:val>
                                            <p:strVal val="#ppt_h"/>
                                          </p:val>
                                        </p:tav>
                                      </p:tavLst>
                                    </p:anim>
                                    <p:animEffect transition="in" filter="fade">
                                      <p:cBhvr>
                                        <p:cTn id="25"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3"/>
          <p:cNvGrpSpPr>
            <a:grpSpLocks/>
          </p:cNvGrpSpPr>
          <p:nvPr/>
        </p:nvGrpSpPr>
        <p:grpSpPr bwMode="auto">
          <a:xfrm>
            <a:off x="1839914" y="1339454"/>
            <a:ext cx="5449887" cy="2783681"/>
            <a:chOff x="1839913" y="1785926"/>
            <a:chExt cx="5449887" cy="3711575"/>
          </a:xfrm>
        </p:grpSpPr>
        <p:sp>
          <p:nvSpPr>
            <p:cNvPr id="112" name="AutoShape 2"/>
            <p:cNvSpPr>
              <a:spLocks noChangeArrowheads="1"/>
            </p:cNvSpPr>
            <p:nvPr/>
          </p:nvSpPr>
          <p:spPr bwMode="auto">
            <a:xfrm flipV="1">
              <a:off x="1839913" y="3665526"/>
              <a:ext cx="2655887" cy="1831975"/>
            </a:xfrm>
            <a:prstGeom prst="triangle">
              <a:avLst>
                <a:gd name="adj" fmla="val 50000"/>
              </a:avLst>
            </a:prstGeom>
            <a:gradFill rotWithShape="1">
              <a:gsLst>
                <a:gs pos="0">
                  <a:schemeClr val="accent1"/>
                </a:gs>
                <a:gs pos="100000">
                  <a:schemeClr val="accent1">
                    <a:gamma/>
                    <a:shade val="50980"/>
                    <a:invGamma/>
                  </a:schemeClr>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3" name="AutoShape 3"/>
            <p:cNvSpPr>
              <a:spLocks noChangeArrowheads="1"/>
            </p:cNvSpPr>
            <p:nvPr/>
          </p:nvSpPr>
          <p:spPr bwMode="auto">
            <a:xfrm>
              <a:off x="4633913" y="1789101"/>
              <a:ext cx="2655887" cy="1830387"/>
            </a:xfrm>
            <a:prstGeom prst="triangle">
              <a:avLst>
                <a:gd name="adj" fmla="val 50000"/>
              </a:avLst>
            </a:prstGeom>
            <a:gradFill rotWithShape="1">
              <a:gsLst>
                <a:gs pos="0">
                  <a:schemeClr val="hlink">
                    <a:gamma/>
                    <a:shade val="82353"/>
                    <a:invGamma/>
                  </a:schemeClr>
                </a:gs>
                <a:gs pos="100000">
                  <a:schemeClr val="hlink"/>
                </a:gs>
              </a:gsLst>
              <a:lin ang="189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4" name="AutoShape 4"/>
            <p:cNvSpPr>
              <a:spLocks noChangeArrowheads="1"/>
            </p:cNvSpPr>
            <p:nvPr/>
          </p:nvSpPr>
          <p:spPr bwMode="auto">
            <a:xfrm>
              <a:off x="1841500" y="1789101"/>
              <a:ext cx="2655888" cy="1830387"/>
            </a:xfrm>
            <a:prstGeom prst="triangle">
              <a:avLst>
                <a:gd name="adj" fmla="val 50000"/>
              </a:avLst>
            </a:prstGeom>
            <a:gradFill rotWithShape="1">
              <a:gsLst>
                <a:gs pos="0">
                  <a:schemeClr val="hlink"/>
                </a:gs>
                <a:gs pos="100000">
                  <a:schemeClr val="hlink">
                    <a:gamma/>
                    <a:shade val="76078"/>
                    <a:invGamma/>
                  </a:schemeClr>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5" name="AutoShape 5"/>
            <p:cNvSpPr>
              <a:spLocks noChangeArrowheads="1"/>
            </p:cNvSpPr>
            <p:nvPr/>
          </p:nvSpPr>
          <p:spPr bwMode="auto">
            <a:xfrm flipV="1">
              <a:off x="3240088" y="1785926"/>
              <a:ext cx="2655887" cy="1831975"/>
            </a:xfrm>
            <a:prstGeom prst="triangle">
              <a:avLst>
                <a:gd name="adj" fmla="val 50000"/>
              </a:avLst>
            </a:prstGeom>
            <a:gradFill rotWithShape="1">
              <a:gsLst>
                <a:gs pos="0">
                  <a:schemeClr val="hlink">
                    <a:gamma/>
                    <a:shade val="60392"/>
                    <a:invGamma/>
                  </a:schemeClr>
                </a:gs>
                <a:gs pos="100000">
                  <a:schemeClr val="hlink"/>
                </a:gs>
              </a:gsLst>
              <a:lin ang="5400000" scaled="1"/>
            </a:gradFill>
            <a:ln w="28575">
              <a:solidFill>
                <a:srgbClr val="FFFFFF"/>
              </a:solidFill>
              <a:miter lim="800000"/>
              <a:headEnd/>
              <a:tailEnd/>
            </a:ln>
            <a:effectLst>
              <a:outerShdw dist="35921" dir="2700000" algn="ctr" rotWithShape="0">
                <a:srgbClr val="808080">
                  <a:alpha val="50000"/>
                </a:srgbClr>
              </a:outerShdw>
            </a:effectLst>
          </p:spPr>
          <p:txBody>
            <a:bodyPr wrap="none" anchor="ctr"/>
            <a:lstStyle/>
            <a:p>
              <a:pPr>
                <a:defRPr/>
              </a:pPr>
              <a:endParaRPr lang="zh-CN" altLang="en-US">
                <a:ea typeface="宋体" pitchFamily="2" charset="-122"/>
              </a:endParaRPr>
            </a:p>
          </p:txBody>
        </p:sp>
        <p:sp>
          <p:nvSpPr>
            <p:cNvPr id="116" name="AutoShape 6"/>
            <p:cNvSpPr>
              <a:spLocks noChangeArrowheads="1"/>
            </p:cNvSpPr>
            <p:nvPr/>
          </p:nvSpPr>
          <p:spPr bwMode="auto">
            <a:xfrm>
              <a:off x="3235325" y="3662351"/>
              <a:ext cx="2655888" cy="1830387"/>
            </a:xfrm>
            <a:prstGeom prst="triangle">
              <a:avLst>
                <a:gd name="adj" fmla="val 50000"/>
              </a:avLst>
            </a:prstGeom>
            <a:gradFill rotWithShape="1">
              <a:gsLst>
                <a:gs pos="0">
                  <a:schemeClr val="accent1">
                    <a:gamma/>
                    <a:shade val="76078"/>
                    <a:invGamma/>
                  </a:schemeClr>
                </a:gs>
                <a:gs pos="100000">
                  <a:schemeClr val="accent1"/>
                </a:gs>
              </a:gsLst>
              <a:lin ang="54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sp>
          <p:nvSpPr>
            <p:cNvPr id="117" name="AutoShape 7"/>
            <p:cNvSpPr>
              <a:spLocks noChangeArrowheads="1"/>
            </p:cNvSpPr>
            <p:nvPr/>
          </p:nvSpPr>
          <p:spPr bwMode="auto">
            <a:xfrm flipV="1">
              <a:off x="4630738" y="3665526"/>
              <a:ext cx="2654300" cy="1831975"/>
            </a:xfrm>
            <a:prstGeom prst="triangle">
              <a:avLst>
                <a:gd name="adj" fmla="val 50000"/>
              </a:avLst>
            </a:prstGeom>
            <a:gradFill rotWithShape="1">
              <a:gsLst>
                <a:gs pos="0">
                  <a:schemeClr val="accent1">
                    <a:gamma/>
                    <a:shade val="72941"/>
                    <a:invGamma/>
                  </a:schemeClr>
                </a:gs>
                <a:gs pos="100000">
                  <a:schemeClr val="accent1"/>
                </a:gs>
              </a:gsLst>
              <a:lin ang="2700000" scaled="1"/>
            </a:gradFill>
            <a:ln w="28575">
              <a:solidFill>
                <a:srgbClr val="FFFFFF"/>
              </a:solidFill>
              <a:miter lim="800000"/>
              <a:headEnd/>
              <a:tailEnd/>
            </a:ln>
            <a:effectLst>
              <a:outerShdw dist="35921" dir="2700000" algn="ctr" rotWithShape="0">
                <a:schemeClr val="bg2"/>
              </a:outerShdw>
            </a:effectLst>
          </p:spPr>
          <p:txBody>
            <a:bodyPr wrap="none" anchor="ctr"/>
            <a:lstStyle/>
            <a:p>
              <a:pPr>
                <a:defRPr/>
              </a:pPr>
              <a:endParaRPr lang="zh-CN" altLang="en-US">
                <a:ea typeface="宋体" pitchFamily="2" charset="-122"/>
              </a:endParaRPr>
            </a:p>
          </p:txBody>
        </p:sp>
        <p:grpSp>
          <p:nvGrpSpPr>
            <p:cNvPr id="3" name="Group 20"/>
            <p:cNvGrpSpPr>
              <a:grpSpLocks/>
            </p:cNvGrpSpPr>
            <p:nvPr/>
          </p:nvGrpSpPr>
          <p:grpSpPr bwMode="auto">
            <a:xfrm>
              <a:off x="3578225" y="2986076"/>
              <a:ext cx="1920875" cy="1289050"/>
              <a:chOff x="0" y="0"/>
              <a:chExt cx="1210" cy="812"/>
            </a:xfrm>
          </p:grpSpPr>
          <p:sp>
            <p:nvSpPr>
              <p:cNvPr id="15384" name="AutoShape 21"/>
              <p:cNvSpPr>
                <a:spLocks noChangeArrowheads="1"/>
              </p:cNvSpPr>
              <p:nvPr/>
            </p:nvSpPr>
            <p:spPr bwMode="auto">
              <a:xfrm>
                <a:off x="0" y="0"/>
                <a:ext cx="1210" cy="812"/>
              </a:xfrm>
              <a:prstGeom prst="hexagon">
                <a:avLst>
                  <a:gd name="adj" fmla="val 37254"/>
                  <a:gd name="vf" fmla="val 115470"/>
                </a:avLst>
              </a:prstGeom>
              <a:solidFill>
                <a:srgbClr val="F8F8F8">
                  <a:alpha val="50195"/>
                </a:srgbClr>
              </a:solidFill>
              <a:ln w="19050">
                <a:solidFill>
                  <a:srgbClr val="F8F8F8"/>
                </a:solidFill>
                <a:miter lim="800000"/>
                <a:headEnd/>
                <a:tailEnd/>
              </a:ln>
            </p:spPr>
            <p:txBody>
              <a:bodyPr wrap="none" anchor="ctr"/>
              <a:lstStyle/>
              <a:p>
                <a:endParaRPr lang="zh-CN" altLang="en-US">
                  <a:ea typeface="宋体" pitchFamily="2" charset="-122"/>
                </a:endParaRPr>
              </a:p>
            </p:txBody>
          </p:sp>
          <p:sp>
            <p:nvSpPr>
              <p:cNvPr id="15385" name="AutoShape 22"/>
              <p:cNvSpPr>
                <a:spLocks noChangeArrowheads="1"/>
              </p:cNvSpPr>
              <p:nvPr/>
            </p:nvSpPr>
            <p:spPr bwMode="auto">
              <a:xfrm>
                <a:off x="32" y="20"/>
                <a:ext cx="1138" cy="764"/>
              </a:xfrm>
              <a:prstGeom prst="hexagon">
                <a:avLst>
                  <a:gd name="adj" fmla="val 37238"/>
                  <a:gd name="vf" fmla="val 115470"/>
                </a:avLst>
              </a:prstGeom>
              <a:solidFill>
                <a:srgbClr val="F8F8F8"/>
              </a:solidFill>
              <a:ln w="19050">
                <a:solidFill>
                  <a:srgbClr val="F8F8F8"/>
                </a:solidFill>
                <a:miter lim="800000"/>
                <a:headEnd/>
                <a:tailEnd/>
              </a:ln>
            </p:spPr>
            <p:txBody>
              <a:bodyPr wrap="none" anchor="ctr"/>
              <a:lstStyle/>
              <a:p>
                <a:endParaRPr lang="zh-CN" altLang="en-US">
                  <a:ea typeface="宋体" pitchFamily="2" charset="-122"/>
                </a:endParaRPr>
              </a:p>
            </p:txBody>
          </p:sp>
        </p:grpSp>
      </p:grpSp>
      <p:sp>
        <p:nvSpPr>
          <p:cNvPr id="7171" name="Rectangle 3"/>
          <p:cNvSpPr>
            <a:spLocks noGrp="1" noChangeArrowheads="1"/>
          </p:cNvSpPr>
          <p:nvPr>
            <p:ph type="title"/>
          </p:nvPr>
        </p:nvSpPr>
        <p:spPr/>
        <p:txBody>
          <a:bodyPr/>
          <a:lstStyle/>
          <a:p>
            <a:pPr eaLnBrk="1" hangingPunct="1">
              <a:defRPr/>
            </a:pPr>
            <a:r>
              <a:rPr lang="zh-CN" altLang="en-US" dirty="0" smtClean="0"/>
              <a:t>电子商务的营销模式</a:t>
            </a:r>
            <a:endParaRPr lang="en-US" altLang="zh-CN" dirty="0" smtClean="0"/>
          </a:p>
        </p:txBody>
      </p:sp>
      <p:sp>
        <p:nvSpPr>
          <p:cNvPr id="118" name="Rectangle 8"/>
          <p:cNvSpPr>
            <a:spLocks noChangeArrowheads="1"/>
          </p:cNvSpPr>
          <p:nvPr/>
        </p:nvSpPr>
        <p:spPr bwMode="auto">
          <a:xfrm>
            <a:off x="3843339" y="1419225"/>
            <a:ext cx="1431925" cy="584775"/>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线下商务与互联网之间</a:t>
            </a:r>
            <a:endParaRPr lang="en-US" altLang="zh-CN" sz="1600" b="1" dirty="0">
              <a:solidFill>
                <a:srgbClr val="FFFFFF"/>
              </a:solidFill>
              <a:ea typeface="宋体" pitchFamily="2" charset="-122"/>
            </a:endParaRPr>
          </a:p>
        </p:txBody>
      </p:sp>
      <p:sp>
        <p:nvSpPr>
          <p:cNvPr id="15365" name="Rectangle 9"/>
          <p:cNvSpPr>
            <a:spLocks noChangeArrowheads="1"/>
          </p:cNvSpPr>
          <p:nvPr/>
        </p:nvSpPr>
        <p:spPr bwMode="auto">
          <a:xfrm>
            <a:off x="2428876" y="2881313"/>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p:txBody>
      </p:sp>
      <p:sp>
        <p:nvSpPr>
          <p:cNvPr id="15366" name="Rectangle 10"/>
          <p:cNvSpPr>
            <a:spLocks noChangeArrowheads="1"/>
          </p:cNvSpPr>
          <p:nvPr/>
        </p:nvSpPr>
        <p:spPr bwMode="auto">
          <a:xfrm>
            <a:off x="5286376" y="2893219"/>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5367" name="Rectangle 11"/>
          <p:cNvSpPr>
            <a:spLocks noChangeArrowheads="1"/>
          </p:cNvSpPr>
          <p:nvPr/>
        </p:nvSpPr>
        <p:spPr bwMode="auto">
          <a:xfrm>
            <a:off x="3925889" y="3268266"/>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消费者</a:t>
            </a:r>
            <a:endParaRPr lang="en-US" altLang="zh-CN" sz="1600" b="1" dirty="0">
              <a:solidFill>
                <a:srgbClr val="FFFFFF"/>
              </a:solidFill>
              <a:ea typeface="宋体" pitchFamily="2" charset="-122"/>
            </a:endParaRPr>
          </a:p>
        </p:txBody>
      </p:sp>
      <p:sp>
        <p:nvSpPr>
          <p:cNvPr id="15368" name="Rectangle 14"/>
          <p:cNvSpPr>
            <a:spLocks noChangeArrowheads="1"/>
          </p:cNvSpPr>
          <p:nvPr/>
        </p:nvSpPr>
        <p:spPr bwMode="auto">
          <a:xfrm>
            <a:off x="1195388" y="3312319"/>
            <a:ext cx="1662112"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B2B</a:t>
            </a:r>
          </a:p>
        </p:txBody>
      </p:sp>
      <p:sp>
        <p:nvSpPr>
          <p:cNvPr id="15369" name="Rectangle 15"/>
          <p:cNvSpPr>
            <a:spLocks noChangeArrowheads="1"/>
          </p:cNvSpPr>
          <p:nvPr/>
        </p:nvSpPr>
        <p:spPr bwMode="auto">
          <a:xfrm>
            <a:off x="6429376" y="3290888"/>
            <a:ext cx="1662113"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C2C</a:t>
            </a:r>
          </a:p>
        </p:txBody>
      </p:sp>
      <p:sp>
        <p:nvSpPr>
          <p:cNvPr id="15370" name="Rectangle 17"/>
          <p:cNvSpPr>
            <a:spLocks noChangeArrowheads="1"/>
          </p:cNvSpPr>
          <p:nvPr/>
        </p:nvSpPr>
        <p:spPr bwMode="auto">
          <a:xfrm>
            <a:off x="3578225" y="4205288"/>
            <a:ext cx="2006600"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B2C</a:t>
            </a:r>
          </a:p>
        </p:txBody>
      </p:sp>
      <p:sp>
        <p:nvSpPr>
          <p:cNvPr id="128" name="Rectangle 18"/>
          <p:cNvSpPr>
            <a:spLocks noChangeArrowheads="1"/>
          </p:cNvSpPr>
          <p:nvPr/>
        </p:nvSpPr>
        <p:spPr bwMode="auto">
          <a:xfrm>
            <a:off x="2143125" y="1809750"/>
            <a:ext cx="1785938"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对</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职业经理人</a:t>
            </a:r>
            <a:endParaRPr lang="en-US" altLang="zh-CN" sz="1600" b="1" dirty="0">
              <a:solidFill>
                <a:srgbClr val="FFFFFF"/>
              </a:solidFill>
              <a:ea typeface="宋体" pitchFamily="2" charset="-122"/>
            </a:endParaRPr>
          </a:p>
        </p:txBody>
      </p:sp>
      <p:sp>
        <p:nvSpPr>
          <p:cNvPr id="129" name="Rectangle 19"/>
          <p:cNvSpPr>
            <a:spLocks noChangeArrowheads="1"/>
          </p:cNvSpPr>
          <p:nvPr/>
        </p:nvSpPr>
        <p:spPr bwMode="auto">
          <a:xfrm>
            <a:off x="5286376" y="1821656"/>
            <a:ext cx="1431925" cy="830997"/>
          </a:xfrm>
          <a:prstGeom prst="rect">
            <a:avLst/>
          </a:prstGeom>
          <a:noFill/>
          <a:ln w="9525">
            <a:noFill/>
            <a:miter lim="800000"/>
            <a:headEnd/>
            <a:tailEnd/>
          </a:ln>
        </p:spPr>
        <p:txBody>
          <a:bodyPr>
            <a:spAutoFit/>
          </a:bodyPr>
          <a:lstStyle/>
          <a:p>
            <a:pPr algn="ctr" eaLnBrk="0" hangingPunct="0"/>
            <a:r>
              <a:rPr lang="zh-CN" altLang="en-US" sz="1600" b="1" dirty="0">
                <a:solidFill>
                  <a:srgbClr val="FFFFFF"/>
                </a:solidFill>
                <a:ea typeface="宋体" pitchFamily="2" charset="-122"/>
              </a:rPr>
              <a:t>商家</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到</a:t>
            </a:r>
            <a:endParaRPr lang="en-US" altLang="zh-CN" sz="1600" b="1" dirty="0">
              <a:solidFill>
                <a:srgbClr val="FFFFFF"/>
              </a:solidFill>
              <a:ea typeface="宋体" pitchFamily="2" charset="-122"/>
            </a:endParaRPr>
          </a:p>
          <a:p>
            <a:pPr algn="ctr" eaLnBrk="0" hangingPunct="0"/>
            <a:r>
              <a:rPr lang="zh-CN" altLang="en-US" sz="1600" b="1" dirty="0">
                <a:solidFill>
                  <a:srgbClr val="FFFFFF"/>
                </a:solidFill>
                <a:ea typeface="宋体" pitchFamily="2" charset="-122"/>
              </a:rPr>
              <a:t>政府</a:t>
            </a:r>
            <a:endParaRPr lang="en-US" altLang="zh-CN" sz="1600" b="1" dirty="0">
              <a:solidFill>
                <a:srgbClr val="FFFFFF"/>
              </a:solidFill>
              <a:ea typeface="宋体" pitchFamily="2" charset="-122"/>
            </a:endParaRPr>
          </a:p>
        </p:txBody>
      </p:sp>
      <p:sp>
        <p:nvSpPr>
          <p:cNvPr id="135" name="Rectangle 23"/>
          <p:cNvSpPr>
            <a:spLocks noChangeArrowheads="1"/>
          </p:cNvSpPr>
          <p:nvPr/>
        </p:nvSpPr>
        <p:spPr bwMode="auto">
          <a:xfrm>
            <a:off x="3857626" y="2571750"/>
            <a:ext cx="1357313" cy="400110"/>
          </a:xfrm>
          <a:prstGeom prst="rect">
            <a:avLst/>
          </a:prstGeom>
          <a:noFill/>
          <a:ln w="9525">
            <a:noFill/>
            <a:miter lim="800000"/>
            <a:headEnd/>
            <a:tailEnd/>
          </a:ln>
          <a:effectLst/>
        </p:spPr>
        <p:txBody>
          <a:bodyPr>
            <a:spAutoFit/>
          </a:bodyPr>
          <a:lstStyle/>
          <a:p>
            <a:pPr algn="ctr">
              <a:defRPr/>
            </a:pPr>
            <a:r>
              <a:rPr lang="zh-CN" altLang="en-US" sz="2000" b="1" dirty="0">
                <a:solidFill>
                  <a:srgbClr val="C00000"/>
                </a:solidFill>
                <a:effectLst>
                  <a:outerShdw blurRad="38100" dist="38100" dir="2700000" algn="tl">
                    <a:srgbClr val="C0C0C0"/>
                  </a:outerShdw>
                </a:effectLst>
                <a:ea typeface="宋体" pitchFamily="2" charset="-122"/>
              </a:rPr>
              <a:t>电子营销</a:t>
            </a:r>
            <a:endParaRPr lang="en-US" altLang="zh-CN" sz="2000" b="1" dirty="0">
              <a:solidFill>
                <a:srgbClr val="C00000"/>
              </a:solidFill>
              <a:effectLst>
                <a:outerShdw blurRad="38100" dist="38100" dir="2700000" algn="tl">
                  <a:srgbClr val="C0C0C0"/>
                </a:outerShdw>
              </a:effectLst>
              <a:ea typeface="宋体" pitchFamily="2" charset="-122"/>
            </a:endParaRPr>
          </a:p>
        </p:txBody>
      </p:sp>
      <p:sp>
        <p:nvSpPr>
          <p:cNvPr id="33" name="Rectangle 14"/>
          <p:cNvSpPr>
            <a:spLocks noChangeArrowheads="1"/>
          </p:cNvSpPr>
          <p:nvPr/>
        </p:nvSpPr>
        <p:spPr bwMode="auto">
          <a:xfrm>
            <a:off x="1266826" y="1919288"/>
            <a:ext cx="1662113"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B2M</a:t>
            </a:r>
          </a:p>
        </p:txBody>
      </p:sp>
      <p:sp>
        <p:nvSpPr>
          <p:cNvPr id="34" name="Rectangle 14"/>
          <p:cNvSpPr>
            <a:spLocks noChangeArrowheads="1"/>
          </p:cNvSpPr>
          <p:nvPr/>
        </p:nvSpPr>
        <p:spPr bwMode="auto">
          <a:xfrm>
            <a:off x="3695701" y="1062038"/>
            <a:ext cx="1662113"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O2O</a:t>
            </a:r>
          </a:p>
        </p:txBody>
      </p:sp>
      <p:sp>
        <p:nvSpPr>
          <p:cNvPr id="35" name="Rectangle 14"/>
          <p:cNvSpPr>
            <a:spLocks noChangeArrowheads="1"/>
          </p:cNvSpPr>
          <p:nvPr/>
        </p:nvSpPr>
        <p:spPr bwMode="auto">
          <a:xfrm>
            <a:off x="6410326" y="1875235"/>
            <a:ext cx="1662113" cy="369332"/>
          </a:xfrm>
          <a:prstGeom prst="rect">
            <a:avLst/>
          </a:prstGeom>
          <a:noFill/>
          <a:ln w="9525">
            <a:noFill/>
            <a:miter lim="800000"/>
            <a:headEnd/>
            <a:tailEnd/>
          </a:ln>
        </p:spPr>
        <p:txBody>
          <a:bodyPr>
            <a:spAutoFit/>
          </a:bodyPr>
          <a:lstStyle/>
          <a:p>
            <a:pPr algn="ctr"/>
            <a:r>
              <a:rPr lang="en-US" altLang="zh-CN">
                <a:solidFill>
                  <a:srgbClr val="080808"/>
                </a:solidFill>
                <a:ea typeface="宋体" pitchFamily="2" charset="-122"/>
              </a:rPr>
              <a:t>B2G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lt">
                                    <p:tmPct val="0"/>
                                  </p:iterate>
                                  <p:childTnLst>
                                    <p:set>
                                      <p:cBhvr>
                                        <p:cTn id="6" dur="1" fill="hold">
                                          <p:stCondLst>
                                            <p:cond delay="0"/>
                                          </p:stCondLst>
                                        </p:cTn>
                                        <p:tgtEl>
                                          <p:spTgt spid="128"/>
                                        </p:tgtEl>
                                        <p:attrNameLst>
                                          <p:attrName>style.visibility</p:attrName>
                                        </p:attrNameLst>
                                      </p:cBhvr>
                                      <p:to>
                                        <p:strVal val="visible"/>
                                      </p:to>
                                    </p:set>
                                    <p:animEffect transition="in" filter="wipe(down)">
                                      <p:cBhvr>
                                        <p:cTn id="7" dur="290">
                                          <p:stCondLst>
                                            <p:cond delay="0"/>
                                          </p:stCondLst>
                                        </p:cTn>
                                        <p:tgtEl>
                                          <p:spTgt spid="128"/>
                                        </p:tgtEl>
                                      </p:cBhvr>
                                    </p:animEffect>
                                    <p:anim calcmode="lin" valueType="num">
                                      <p:cBhvr>
                                        <p:cTn id="8" dur="911" tmFilter="0,0; 0.14,0.36; 0.43,0.73; 0.71,0.91; 1.0,1.0">
                                          <p:stCondLst>
                                            <p:cond delay="0"/>
                                          </p:stCondLst>
                                        </p:cTn>
                                        <p:tgtEl>
                                          <p:spTgt spid="12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8"/>
                                        </p:tgtEl>
                                        <p:attrNameLst>
                                          <p:attrName>ppt_y</p:attrName>
                                        </p:attrNameLst>
                                      </p:cBhvr>
                                      <p:tavLst>
                                        <p:tav tm="0" fmla="#ppt_y-sin(pi*$)/81">
                                          <p:val>
                                            <p:fltVal val="0"/>
                                          </p:val>
                                        </p:tav>
                                        <p:tav tm="100000">
                                          <p:val>
                                            <p:fltVal val="1"/>
                                          </p:val>
                                        </p:tav>
                                      </p:tavLst>
                                    </p:anim>
                                    <p:animScale>
                                      <p:cBhvr>
                                        <p:cTn id="13" dur="13">
                                          <p:stCondLst>
                                            <p:cond delay="325"/>
                                          </p:stCondLst>
                                        </p:cTn>
                                        <p:tgtEl>
                                          <p:spTgt spid="128"/>
                                        </p:tgtEl>
                                      </p:cBhvr>
                                      <p:to x="100000" y="60000"/>
                                    </p:animScale>
                                    <p:animScale>
                                      <p:cBhvr>
                                        <p:cTn id="14" dur="83" decel="50000">
                                          <p:stCondLst>
                                            <p:cond delay="338"/>
                                          </p:stCondLst>
                                        </p:cTn>
                                        <p:tgtEl>
                                          <p:spTgt spid="128"/>
                                        </p:tgtEl>
                                      </p:cBhvr>
                                      <p:to x="100000" y="100000"/>
                                    </p:animScale>
                                    <p:animScale>
                                      <p:cBhvr>
                                        <p:cTn id="15" dur="13">
                                          <p:stCondLst>
                                            <p:cond delay="656"/>
                                          </p:stCondLst>
                                        </p:cTn>
                                        <p:tgtEl>
                                          <p:spTgt spid="128"/>
                                        </p:tgtEl>
                                      </p:cBhvr>
                                      <p:to x="100000" y="80000"/>
                                    </p:animScale>
                                    <p:animScale>
                                      <p:cBhvr>
                                        <p:cTn id="16" dur="83" decel="50000">
                                          <p:stCondLst>
                                            <p:cond delay="669"/>
                                          </p:stCondLst>
                                        </p:cTn>
                                        <p:tgtEl>
                                          <p:spTgt spid="128"/>
                                        </p:tgtEl>
                                      </p:cBhvr>
                                      <p:to x="100000" y="100000"/>
                                    </p:animScale>
                                    <p:animScale>
                                      <p:cBhvr>
                                        <p:cTn id="17" dur="13">
                                          <p:stCondLst>
                                            <p:cond delay="821"/>
                                          </p:stCondLst>
                                        </p:cTn>
                                        <p:tgtEl>
                                          <p:spTgt spid="128"/>
                                        </p:tgtEl>
                                      </p:cBhvr>
                                      <p:to x="100000" y="90000"/>
                                    </p:animScale>
                                    <p:animScale>
                                      <p:cBhvr>
                                        <p:cTn id="18" dur="83" decel="50000">
                                          <p:stCondLst>
                                            <p:cond delay="834"/>
                                          </p:stCondLst>
                                        </p:cTn>
                                        <p:tgtEl>
                                          <p:spTgt spid="128"/>
                                        </p:tgtEl>
                                      </p:cBhvr>
                                      <p:to x="100000" y="100000"/>
                                    </p:animScale>
                                    <p:animScale>
                                      <p:cBhvr>
                                        <p:cTn id="19" dur="13">
                                          <p:stCondLst>
                                            <p:cond delay="904"/>
                                          </p:stCondLst>
                                        </p:cTn>
                                        <p:tgtEl>
                                          <p:spTgt spid="128"/>
                                        </p:tgtEl>
                                      </p:cBhvr>
                                      <p:to x="100000" y="95000"/>
                                    </p:animScale>
                                    <p:animScale>
                                      <p:cBhvr>
                                        <p:cTn id="20" dur="83" decel="50000">
                                          <p:stCondLst>
                                            <p:cond delay="917"/>
                                          </p:stCondLst>
                                        </p:cTn>
                                        <p:tgtEl>
                                          <p:spTgt spid="128"/>
                                        </p:tgtEl>
                                      </p:cBhvr>
                                      <p:to x="100000" y="100000"/>
                                    </p:animScale>
                                  </p:childTnLst>
                                </p:cTn>
                              </p:par>
                              <p:par>
                                <p:cTn id="21" presetID="53"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1000" fill="hold"/>
                                        <p:tgtEl>
                                          <p:spTgt spid="33"/>
                                        </p:tgtEl>
                                        <p:attrNameLst>
                                          <p:attrName>ppt_w</p:attrName>
                                        </p:attrNameLst>
                                      </p:cBhvr>
                                      <p:tavLst>
                                        <p:tav tm="0">
                                          <p:val>
                                            <p:fltVal val="0"/>
                                          </p:val>
                                        </p:tav>
                                        <p:tav tm="100000">
                                          <p:val>
                                            <p:strVal val="#ppt_w"/>
                                          </p:val>
                                        </p:tav>
                                      </p:tavLst>
                                    </p:anim>
                                    <p:anim calcmode="lin" valueType="num">
                                      <p:cBhvr>
                                        <p:cTn id="24" dur="1000" fill="hold"/>
                                        <p:tgtEl>
                                          <p:spTgt spid="33"/>
                                        </p:tgtEl>
                                        <p:attrNameLst>
                                          <p:attrName>ppt_h</p:attrName>
                                        </p:attrNameLst>
                                      </p:cBhvr>
                                      <p:tavLst>
                                        <p:tav tm="0">
                                          <p:val>
                                            <p:fltVal val="0"/>
                                          </p:val>
                                        </p:tav>
                                        <p:tav tm="100000">
                                          <p:val>
                                            <p:strVal val="#ppt_h"/>
                                          </p:val>
                                        </p:tav>
                                      </p:tavLst>
                                    </p:anim>
                                    <p:animEffect transition="in" filter="fade">
                                      <p:cBhvr>
                                        <p:cTn id="25" dur="1000"/>
                                        <p:tgtEl>
                                          <p:spTgt spid="33"/>
                                        </p:tgtEl>
                                      </p:cBhvr>
                                    </p:animEffect>
                                  </p:childTnLst>
                                </p:cTn>
                              </p:par>
                              <p:par>
                                <p:cTn id="26" presetID="26" presetClass="entr" presetSubtype="0" fill="hold" grpId="0" nodeType="withEffect">
                                  <p:stCondLst>
                                    <p:cond delay="0"/>
                                  </p:stCondLst>
                                  <p:iterate type="lt">
                                    <p:tmPct val="0"/>
                                  </p:iterate>
                                  <p:childTnLst>
                                    <p:set>
                                      <p:cBhvr>
                                        <p:cTn id="27" dur="1" fill="hold">
                                          <p:stCondLst>
                                            <p:cond delay="0"/>
                                          </p:stCondLst>
                                        </p:cTn>
                                        <p:tgtEl>
                                          <p:spTgt spid="118"/>
                                        </p:tgtEl>
                                        <p:attrNameLst>
                                          <p:attrName>style.visibility</p:attrName>
                                        </p:attrNameLst>
                                      </p:cBhvr>
                                      <p:to>
                                        <p:strVal val="visible"/>
                                      </p:to>
                                    </p:set>
                                    <p:animEffect transition="in" filter="wipe(down)">
                                      <p:cBhvr>
                                        <p:cTn id="28" dur="290">
                                          <p:stCondLst>
                                            <p:cond delay="0"/>
                                          </p:stCondLst>
                                        </p:cTn>
                                        <p:tgtEl>
                                          <p:spTgt spid="118"/>
                                        </p:tgtEl>
                                      </p:cBhvr>
                                    </p:animEffect>
                                    <p:anim calcmode="lin" valueType="num">
                                      <p:cBhvr>
                                        <p:cTn id="29" dur="911"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118"/>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118"/>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118"/>
                                        </p:tgtEl>
                                        <p:attrNameLst>
                                          <p:attrName>ppt_y</p:attrName>
                                        </p:attrNameLst>
                                      </p:cBhvr>
                                      <p:tavLst>
                                        <p:tav tm="0" fmla="#ppt_y-sin(pi*$)/81">
                                          <p:val>
                                            <p:fltVal val="0"/>
                                          </p:val>
                                        </p:tav>
                                        <p:tav tm="100000">
                                          <p:val>
                                            <p:fltVal val="1"/>
                                          </p:val>
                                        </p:tav>
                                      </p:tavLst>
                                    </p:anim>
                                    <p:animScale>
                                      <p:cBhvr>
                                        <p:cTn id="34" dur="13">
                                          <p:stCondLst>
                                            <p:cond delay="325"/>
                                          </p:stCondLst>
                                        </p:cTn>
                                        <p:tgtEl>
                                          <p:spTgt spid="118"/>
                                        </p:tgtEl>
                                      </p:cBhvr>
                                      <p:to x="100000" y="60000"/>
                                    </p:animScale>
                                    <p:animScale>
                                      <p:cBhvr>
                                        <p:cTn id="35" dur="83" decel="50000">
                                          <p:stCondLst>
                                            <p:cond delay="338"/>
                                          </p:stCondLst>
                                        </p:cTn>
                                        <p:tgtEl>
                                          <p:spTgt spid="118"/>
                                        </p:tgtEl>
                                      </p:cBhvr>
                                      <p:to x="100000" y="100000"/>
                                    </p:animScale>
                                    <p:animScale>
                                      <p:cBhvr>
                                        <p:cTn id="36" dur="13">
                                          <p:stCondLst>
                                            <p:cond delay="656"/>
                                          </p:stCondLst>
                                        </p:cTn>
                                        <p:tgtEl>
                                          <p:spTgt spid="118"/>
                                        </p:tgtEl>
                                      </p:cBhvr>
                                      <p:to x="100000" y="80000"/>
                                    </p:animScale>
                                    <p:animScale>
                                      <p:cBhvr>
                                        <p:cTn id="37" dur="83" decel="50000">
                                          <p:stCondLst>
                                            <p:cond delay="669"/>
                                          </p:stCondLst>
                                        </p:cTn>
                                        <p:tgtEl>
                                          <p:spTgt spid="118"/>
                                        </p:tgtEl>
                                      </p:cBhvr>
                                      <p:to x="100000" y="100000"/>
                                    </p:animScale>
                                    <p:animScale>
                                      <p:cBhvr>
                                        <p:cTn id="38" dur="13">
                                          <p:stCondLst>
                                            <p:cond delay="821"/>
                                          </p:stCondLst>
                                        </p:cTn>
                                        <p:tgtEl>
                                          <p:spTgt spid="118"/>
                                        </p:tgtEl>
                                      </p:cBhvr>
                                      <p:to x="100000" y="90000"/>
                                    </p:animScale>
                                    <p:animScale>
                                      <p:cBhvr>
                                        <p:cTn id="39" dur="83" decel="50000">
                                          <p:stCondLst>
                                            <p:cond delay="834"/>
                                          </p:stCondLst>
                                        </p:cTn>
                                        <p:tgtEl>
                                          <p:spTgt spid="118"/>
                                        </p:tgtEl>
                                      </p:cBhvr>
                                      <p:to x="100000" y="100000"/>
                                    </p:animScale>
                                    <p:animScale>
                                      <p:cBhvr>
                                        <p:cTn id="40" dur="13">
                                          <p:stCondLst>
                                            <p:cond delay="904"/>
                                          </p:stCondLst>
                                        </p:cTn>
                                        <p:tgtEl>
                                          <p:spTgt spid="118"/>
                                        </p:tgtEl>
                                      </p:cBhvr>
                                      <p:to x="100000" y="95000"/>
                                    </p:animScale>
                                    <p:animScale>
                                      <p:cBhvr>
                                        <p:cTn id="41" dur="83" decel="50000">
                                          <p:stCondLst>
                                            <p:cond delay="917"/>
                                          </p:stCondLst>
                                        </p:cTn>
                                        <p:tgtEl>
                                          <p:spTgt spid="118"/>
                                        </p:tgtEl>
                                      </p:cBhvr>
                                      <p:to x="100000" y="100000"/>
                                    </p:animScale>
                                  </p:childTnLst>
                                </p:cTn>
                              </p:par>
                              <p:par>
                                <p:cTn id="42" presetID="53"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1000" fill="hold"/>
                                        <p:tgtEl>
                                          <p:spTgt spid="34"/>
                                        </p:tgtEl>
                                        <p:attrNameLst>
                                          <p:attrName>ppt_w</p:attrName>
                                        </p:attrNameLst>
                                      </p:cBhvr>
                                      <p:tavLst>
                                        <p:tav tm="0">
                                          <p:val>
                                            <p:fltVal val="0"/>
                                          </p:val>
                                        </p:tav>
                                        <p:tav tm="100000">
                                          <p:val>
                                            <p:strVal val="#ppt_w"/>
                                          </p:val>
                                        </p:tav>
                                      </p:tavLst>
                                    </p:anim>
                                    <p:anim calcmode="lin" valueType="num">
                                      <p:cBhvr>
                                        <p:cTn id="45" dur="1000" fill="hold"/>
                                        <p:tgtEl>
                                          <p:spTgt spid="34"/>
                                        </p:tgtEl>
                                        <p:attrNameLst>
                                          <p:attrName>ppt_h</p:attrName>
                                        </p:attrNameLst>
                                      </p:cBhvr>
                                      <p:tavLst>
                                        <p:tav tm="0">
                                          <p:val>
                                            <p:fltVal val="0"/>
                                          </p:val>
                                        </p:tav>
                                        <p:tav tm="100000">
                                          <p:val>
                                            <p:strVal val="#ppt_h"/>
                                          </p:val>
                                        </p:tav>
                                      </p:tavLst>
                                    </p:anim>
                                    <p:animEffect transition="in" filter="fade">
                                      <p:cBhvr>
                                        <p:cTn id="46" dur="1000"/>
                                        <p:tgtEl>
                                          <p:spTgt spid="34"/>
                                        </p:tgtEl>
                                      </p:cBhvr>
                                    </p:animEffect>
                                  </p:childTnLst>
                                </p:cTn>
                              </p:par>
                              <p:par>
                                <p:cTn id="47" presetID="26" presetClass="entr" presetSubtype="0" fill="hold" grpId="0" nodeType="with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wipe(down)">
                                      <p:cBhvr>
                                        <p:cTn id="49" dur="290">
                                          <p:stCondLst>
                                            <p:cond delay="0"/>
                                          </p:stCondLst>
                                        </p:cTn>
                                        <p:tgtEl>
                                          <p:spTgt spid="129"/>
                                        </p:tgtEl>
                                      </p:cBhvr>
                                    </p:animEffect>
                                    <p:anim calcmode="lin" valueType="num">
                                      <p:cBhvr>
                                        <p:cTn id="50" dur="911" tmFilter="0,0; 0.14,0.36; 0.43,0.73; 0.71,0.91; 1.0,1.0">
                                          <p:stCondLst>
                                            <p:cond delay="0"/>
                                          </p:stCondLst>
                                        </p:cTn>
                                        <p:tgtEl>
                                          <p:spTgt spid="129"/>
                                        </p:tgtEl>
                                        <p:attrNameLst>
                                          <p:attrName>ppt_x</p:attrName>
                                        </p:attrNameLst>
                                      </p:cBhvr>
                                      <p:tavLst>
                                        <p:tav tm="0">
                                          <p:val>
                                            <p:strVal val="#ppt_x-0.25"/>
                                          </p:val>
                                        </p:tav>
                                        <p:tav tm="100000">
                                          <p:val>
                                            <p:strVal val="#ppt_x"/>
                                          </p:val>
                                        </p:tav>
                                      </p:tavLst>
                                    </p:anim>
                                    <p:anim calcmode="lin" valueType="num">
                                      <p:cBhvr>
                                        <p:cTn id="51" dur="332" tmFilter="0.0,0.0; 0.25,0.07; 0.50,0.2; 0.75,0.467; 1.0,1.0">
                                          <p:stCondLst>
                                            <p:cond delay="0"/>
                                          </p:stCondLst>
                                        </p:cTn>
                                        <p:tgtEl>
                                          <p:spTgt spid="129"/>
                                        </p:tgtEl>
                                        <p:attrNameLst>
                                          <p:attrName>ppt_y</p:attrName>
                                        </p:attrNameLst>
                                      </p:cBhvr>
                                      <p:tavLst>
                                        <p:tav tm="0" fmla="#ppt_y-sin(pi*$)/3">
                                          <p:val>
                                            <p:fltVal val="0.5"/>
                                          </p:val>
                                        </p:tav>
                                        <p:tav tm="100000">
                                          <p:val>
                                            <p:fltVal val="1"/>
                                          </p:val>
                                        </p:tav>
                                      </p:tavLst>
                                    </p:anim>
                                    <p:anim calcmode="lin" valueType="num">
                                      <p:cBhvr>
                                        <p:cTn id="52" dur="332" tmFilter="0, 0; 0.125,0.2665; 0.25,0.4; 0.375,0.465; 0.5,0.5;  0.625,0.535; 0.75,0.6; 0.875,0.7335; 1,1">
                                          <p:stCondLst>
                                            <p:cond delay="332"/>
                                          </p:stCondLst>
                                        </p:cTn>
                                        <p:tgtEl>
                                          <p:spTgt spid="129"/>
                                        </p:tgtEl>
                                        <p:attrNameLst>
                                          <p:attrName>ppt_y</p:attrName>
                                        </p:attrNameLst>
                                      </p:cBhvr>
                                      <p:tavLst>
                                        <p:tav tm="0" fmla="#ppt_y-sin(pi*$)/9">
                                          <p:val>
                                            <p:fltVal val="0"/>
                                          </p:val>
                                        </p:tav>
                                        <p:tav tm="100000">
                                          <p:val>
                                            <p:fltVal val="1"/>
                                          </p:val>
                                        </p:tav>
                                      </p:tavLst>
                                    </p:anim>
                                    <p:anim calcmode="lin" valueType="num">
                                      <p:cBhvr>
                                        <p:cTn id="53" dur="166" tmFilter="0, 0; 0.125,0.2665; 0.25,0.4; 0.375,0.465; 0.5,0.5;  0.625,0.535; 0.75,0.6; 0.875,0.7335; 1,1">
                                          <p:stCondLst>
                                            <p:cond delay="662"/>
                                          </p:stCondLst>
                                        </p:cTn>
                                        <p:tgtEl>
                                          <p:spTgt spid="129"/>
                                        </p:tgtEl>
                                        <p:attrNameLst>
                                          <p:attrName>ppt_y</p:attrName>
                                        </p:attrNameLst>
                                      </p:cBhvr>
                                      <p:tavLst>
                                        <p:tav tm="0" fmla="#ppt_y-sin(pi*$)/27">
                                          <p:val>
                                            <p:fltVal val="0"/>
                                          </p:val>
                                        </p:tav>
                                        <p:tav tm="100000">
                                          <p:val>
                                            <p:fltVal val="1"/>
                                          </p:val>
                                        </p:tav>
                                      </p:tavLst>
                                    </p:anim>
                                    <p:anim calcmode="lin" valueType="num">
                                      <p:cBhvr>
                                        <p:cTn id="54" dur="82" tmFilter="0, 0; 0.125,0.2665; 0.25,0.4; 0.375,0.465; 0.5,0.5;  0.625,0.535; 0.75,0.6; 0.875,0.7335; 1,1">
                                          <p:stCondLst>
                                            <p:cond delay="828"/>
                                          </p:stCondLst>
                                        </p:cTn>
                                        <p:tgtEl>
                                          <p:spTgt spid="129"/>
                                        </p:tgtEl>
                                        <p:attrNameLst>
                                          <p:attrName>ppt_y</p:attrName>
                                        </p:attrNameLst>
                                      </p:cBhvr>
                                      <p:tavLst>
                                        <p:tav tm="0" fmla="#ppt_y-sin(pi*$)/81">
                                          <p:val>
                                            <p:fltVal val="0"/>
                                          </p:val>
                                        </p:tav>
                                        <p:tav tm="100000">
                                          <p:val>
                                            <p:fltVal val="1"/>
                                          </p:val>
                                        </p:tav>
                                      </p:tavLst>
                                    </p:anim>
                                    <p:animScale>
                                      <p:cBhvr>
                                        <p:cTn id="55" dur="13">
                                          <p:stCondLst>
                                            <p:cond delay="325"/>
                                          </p:stCondLst>
                                        </p:cTn>
                                        <p:tgtEl>
                                          <p:spTgt spid="129"/>
                                        </p:tgtEl>
                                      </p:cBhvr>
                                      <p:to x="100000" y="60000"/>
                                    </p:animScale>
                                    <p:animScale>
                                      <p:cBhvr>
                                        <p:cTn id="56" dur="83" decel="50000">
                                          <p:stCondLst>
                                            <p:cond delay="338"/>
                                          </p:stCondLst>
                                        </p:cTn>
                                        <p:tgtEl>
                                          <p:spTgt spid="129"/>
                                        </p:tgtEl>
                                      </p:cBhvr>
                                      <p:to x="100000" y="100000"/>
                                    </p:animScale>
                                    <p:animScale>
                                      <p:cBhvr>
                                        <p:cTn id="57" dur="13">
                                          <p:stCondLst>
                                            <p:cond delay="656"/>
                                          </p:stCondLst>
                                        </p:cTn>
                                        <p:tgtEl>
                                          <p:spTgt spid="129"/>
                                        </p:tgtEl>
                                      </p:cBhvr>
                                      <p:to x="100000" y="80000"/>
                                    </p:animScale>
                                    <p:animScale>
                                      <p:cBhvr>
                                        <p:cTn id="58" dur="83" decel="50000">
                                          <p:stCondLst>
                                            <p:cond delay="669"/>
                                          </p:stCondLst>
                                        </p:cTn>
                                        <p:tgtEl>
                                          <p:spTgt spid="129"/>
                                        </p:tgtEl>
                                      </p:cBhvr>
                                      <p:to x="100000" y="100000"/>
                                    </p:animScale>
                                    <p:animScale>
                                      <p:cBhvr>
                                        <p:cTn id="59" dur="13">
                                          <p:stCondLst>
                                            <p:cond delay="821"/>
                                          </p:stCondLst>
                                        </p:cTn>
                                        <p:tgtEl>
                                          <p:spTgt spid="129"/>
                                        </p:tgtEl>
                                      </p:cBhvr>
                                      <p:to x="100000" y="90000"/>
                                    </p:animScale>
                                    <p:animScale>
                                      <p:cBhvr>
                                        <p:cTn id="60" dur="83" decel="50000">
                                          <p:stCondLst>
                                            <p:cond delay="834"/>
                                          </p:stCondLst>
                                        </p:cTn>
                                        <p:tgtEl>
                                          <p:spTgt spid="129"/>
                                        </p:tgtEl>
                                      </p:cBhvr>
                                      <p:to x="100000" y="100000"/>
                                    </p:animScale>
                                    <p:animScale>
                                      <p:cBhvr>
                                        <p:cTn id="61" dur="13">
                                          <p:stCondLst>
                                            <p:cond delay="904"/>
                                          </p:stCondLst>
                                        </p:cTn>
                                        <p:tgtEl>
                                          <p:spTgt spid="129"/>
                                        </p:tgtEl>
                                      </p:cBhvr>
                                      <p:to x="100000" y="95000"/>
                                    </p:animScale>
                                    <p:animScale>
                                      <p:cBhvr>
                                        <p:cTn id="62" dur="83" decel="50000">
                                          <p:stCondLst>
                                            <p:cond delay="917"/>
                                          </p:stCondLst>
                                        </p:cTn>
                                        <p:tgtEl>
                                          <p:spTgt spid="129"/>
                                        </p:tgtEl>
                                      </p:cBhvr>
                                      <p:to x="100000" y="100000"/>
                                    </p:animScale>
                                  </p:childTnLst>
                                </p:cTn>
                              </p:par>
                              <p:par>
                                <p:cTn id="63" presetID="53"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28" grpId="0"/>
      <p:bldP spid="129" grpId="0"/>
      <p:bldP spid="33"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eaLnBrk="1" hangingPunct="1">
              <a:defRPr/>
            </a:pPr>
            <a:r>
              <a:rPr lang="zh-CN" altLang="en-US" dirty="0" smtClean="0"/>
              <a:t>微信</a:t>
            </a:r>
            <a:endParaRPr lang="en-US" altLang="zh-CN" dirty="0" smtClean="0"/>
          </a:p>
        </p:txBody>
      </p:sp>
      <p:pic>
        <p:nvPicPr>
          <p:cNvPr id="7" name="图片 6" descr="微信图标.png"/>
          <p:cNvPicPr>
            <a:picLocks noChangeAspect="1"/>
          </p:cNvPicPr>
          <p:nvPr/>
        </p:nvPicPr>
        <p:blipFill>
          <a:blip r:embed="rId3" cstate="print"/>
          <a:stretch>
            <a:fillRect/>
          </a:stretch>
        </p:blipFill>
        <p:spPr>
          <a:xfrm>
            <a:off x="1309287" y="1770344"/>
            <a:ext cx="1395580" cy="1343246"/>
          </a:xfrm>
          <a:prstGeom prst="rect">
            <a:avLst/>
          </a:prstGeom>
        </p:spPr>
      </p:pic>
      <p:pic>
        <p:nvPicPr>
          <p:cNvPr id="9" name="图片 8" descr="21f6c9ff61e82fca6df4f7d9c968e8da.jpg"/>
          <p:cNvPicPr>
            <a:picLocks noChangeAspect="1"/>
          </p:cNvPicPr>
          <p:nvPr/>
        </p:nvPicPr>
        <p:blipFill>
          <a:blip r:embed="rId4" cstate="print"/>
          <a:stretch>
            <a:fillRect/>
          </a:stretch>
        </p:blipFill>
        <p:spPr>
          <a:xfrm>
            <a:off x="3381073" y="783219"/>
            <a:ext cx="2579889" cy="3439852"/>
          </a:xfrm>
          <a:prstGeom prst="rect">
            <a:avLst/>
          </a:prstGeom>
        </p:spPr>
      </p:pic>
      <p:pic>
        <p:nvPicPr>
          <p:cNvPr id="5" name="图片 4" descr="小调查.png"/>
          <p:cNvPicPr>
            <a:picLocks noChangeAspect="1"/>
          </p:cNvPicPr>
          <p:nvPr/>
        </p:nvPicPr>
        <p:blipFill>
          <a:blip r:embed="rId5" cstate="print"/>
          <a:stretch>
            <a:fillRect/>
          </a:stretch>
        </p:blipFill>
        <p:spPr>
          <a:xfrm>
            <a:off x="7025834" y="3642849"/>
            <a:ext cx="1695182" cy="1242655"/>
          </a:xfrm>
          <a:prstGeom prst="rect">
            <a:avLst/>
          </a:prstGeom>
        </p:spPr>
      </p:pic>
      <p:sp>
        <p:nvSpPr>
          <p:cNvPr id="6" name="流程图: 文档 5"/>
          <p:cNvSpPr/>
          <p:nvPr/>
        </p:nvSpPr>
        <p:spPr>
          <a:xfrm>
            <a:off x="6597570" y="2685327"/>
            <a:ext cx="2141317" cy="844952"/>
          </a:xfrm>
          <a:prstGeom prst="flowChartDocument">
            <a:avLst/>
          </a:prstGeom>
          <a:gradFill>
            <a:gsLst>
              <a:gs pos="0">
                <a:srgbClr val="5E9EFF"/>
              </a:gs>
              <a:gs pos="39999">
                <a:srgbClr val="85C2FF"/>
              </a:gs>
              <a:gs pos="70000">
                <a:srgbClr val="C4D6EB"/>
              </a:gs>
              <a:gs pos="100000">
                <a:srgbClr val="FFEBFA"/>
              </a:gs>
            </a:gsLst>
            <a:lin ang="5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谁用过微信？</a:t>
            </a:r>
            <a:endParaRPr lang="zh-CN" altLang="en-US" sz="2400" dirty="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p:txBody>
      </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未标题-1.jpg"/>
          <p:cNvPicPr>
            <a:picLocks noChangeAspect="1"/>
          </p:cNvPicPr>
          <p:nvPr/>
        </p:nvPicPr>
        <p:blipFill>
          <a:blip r:embed="rId2" cstate="print"/>
          <a:stretch>
            <a:fillRect/>
          </a:stretch>
        </p:blipFill>
        <p:spPr>
          <a:xfrm>
            <a:off x="0" y="1255"/>
            <a:ext cx="9144000" cy="5140990"/>
          </a:xfrm>
          <a:prstGeom prst="rect">
            <a:avLst/>
          </a:prstGeom>
        </p:spPr>
      </p:pic>
      <p:pic>
        <p:nvPicPr>
          <p:cNvPr id="7" name="图片 6" descr="未标题-11.jpg"/>
          <p:cNvPicPr>
            <a:picLocks noChangeAspect="1"/>
          </p:cNvPicPr>
          <p:nvPr/>
        </p:nvPicPr>
        <p:blipFill>
          <a:blip r:embed="rId3" cstate="print"/>
          <a:stretch>
            <a:fillRect/>
          </a:stretch>
        </p:blipFill>
        <p:spPr>
          <a:xfrm>
            <a:off x="0" y="1255"/>
            <a:ext cx="9144000" cy="514099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Righ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defRPr/>
            </a:pPr>
            <a:r>
              <a:rPr lang="zh-CN" altLang="en-US" dirty="0" smtClean="0"/>
              <a:t>农产品网络营销常用手段</a:t>
            </a:r>
            <a:endParaRPr lang="en-US" altLang="zh-CN" dirty="0" smtClean="0"/>
          </a:p>
        </p:txBody>
      </p:sp>
      <p:grpSp>
        <p:nvGrpSpPr>
          <p:cNvPr id="2" name="组合 78"/>
          <p:cNvGrpSpPr>
            <a:grpSpLocks/>
          </p:cNvGrpSpPr>
          <p:nvPr/>
        </p:nvGrpSpPr>
        <p:grpSpPr bwMode="auto">
          <a:xfrm>
            <a:off x="1123951" y="1200150"/>
            <a:ext cx="6918325" cy="1370410"/>
            <a:chOff x="1123950" y="1600200"/>
            <a:chExt cx="6918325" cy="1827213"/>
          </a:xfrm>
        </p:grpSpPr>
        <p:grpSp>
          <p:nvGrpSpPr>
            <p:cNvPr id="3" name="组合 73"/>
            <p:cNvGrpSpPr>
              <a:grpSpLocks/>
            </p:cNvGrpSpPr>
            <p:nvPr/>
          </p:nvGrpSpPr>
          <p:grpSpPr bwMode="auto">
            <a:xfrm>
              <a:off x="1123950" y="1600200"/>
              <a:ext cx="6918325" cy="1827213"/>
              <a:chOff x="1123950" y="1600200"/>
              <a:chExt cx="6918325" cy="1827213"/>
            </a:xfrm>
          </p:grpSpPr>
          <p:sp>
            <p:nvSpPr>
              <p:cNvPr id="26" name="AutoShape 3"/>
              <p:cNvSpPr>
                <a:spLocks noChangeArrowheads="1"/>
              </p:cNvSpPr>
              <p:nvPr/>
            </p:nvSpPr>
            <p:spPr bwMode="auto">
              <a:xfrm>
                <a:off x="4340225" y="1910729"/>
                <a:ext cx="3702050" cy="1066800"/>
              </a:xfrm>
              <a:prstGeom prst="roundRect">
                <a:avLst>
                  <a:gd name="adj" fmla="val 11921"/>
                </a:avLst>
              </a:prstGeom>
              <a:gradFill rotWithShape="1">
                <a:gsLst>
                  <a:gs pos="0">
                    <a:schemeClr val="accent1">
                      <a:gamma/>
                      <a:tint val="76078"/>
                      <a:invGamma/>
                    </a:schemeClr>
                  </a:gs>
                  <a:gs pos="100000">
                    <a:schemeClr val="accent1"/>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grpSp>
            <p:nvGrpSpPr>
              <p:cNvPr id="4" name="组合 72"/>
              <p:cNvGrpSpPr>
                <a:grpSpLocks/>
              </p:cNvGrpSpPr>
              <p:nvPr/>
            </p:nvGrpSpPr>
            <p:grpSpPr bwMode="auto">
              <a:xfrm>
                <a:off x="1123950" y="1600200"/>
                <a:ext cx="6777038" cy="1827213"/>
                <a:chOff x="1123950" y="1600200"/>
                <a:chExt cx="6777038" cy="1827213"/>
              </a:xfrm>
            </p:grpSpPr>
            <p:grpSp>
              <p:nvGrpSpPr>
                <p:cNvPr id="5" name="Group 9"/>
                <p:cNvGrpSpPr>
                  <a:grpSpLocks/>
                </p:cNvGrpSpPr>
                <p:nvPr/>
              </p:nvGrpSpPr>
              <p:grpSpPr bwMode="auto">
                <a:xfrm>
                  <a:off x="1147763" y="1600200"/>
                  <a:ext cx="1879600" cy="1827213"/>
                  <a:chOff x="0" y="0"/>
                  <a:chExt cx="901" cy="888"/>
                </a:xfrm>
              </p:grpSpPr>
              <p:pic>
                <p:nvPicPr>
                  <p:cNvPr id="16424" name="Picture 10" descr="circuler_1"/>
                  <p:cNvPicPr>
                    <a:picLocks noChangeAspect="1" noChangeArrowheads="1"/>
                  </p:cNvPicPr>
                  <p:nvPr/>
                </p:nvPicPr>
                <p:blipFill>
                  <a:blip r:embed="rId3" cstate="print"/>
                  <a:srcRect/>
                  <a:stretch>
                    <a:fillRect/>
                  </a:stretch>
                </p:blipFill>
                <p:spPr bwMode="auto">
                  <a:xfrm>
                    <a:off x="0" y="0"/>
                    <a:ext cx="901" cy="886"/>
                  </a:xfrm>
                  <a:prstGeom prst="rect">
                    <a:avLst/>
                  </a:prstGeom>
                  <a:noFill/>
                  <a:ln w="9525">
                    <a:noFill/>
                    <a:miter lim="800000"/>
                    <a:headEnd/>
                    <a:tailEnd/>
                  </a:ln>
                </p:spPr>
              </p:pic>
              <p:sp>
                <p:nvSpPr>
                  <p:cNvPr id="37" name="Oval 11"/>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6428"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6" name="Group 13"/>
                  <p:cNvGrpSpPr>
                    <a:grpSpLocks/>
                  </p:cNvGrpSpPr>
                  <p:nvPr/>
                </p:nvGrpSpPr>
                <p:grpSpPr bwMode="auto">
                  <a:xfrm rot="-1297425" flipH="1" flipV="1">
                    <a:off x="70" y="693"/>
                    <a:ext cx="780" cy="188"/>
                    <a:chOff x="-1" y="0"/>
                    <a:chExt cx="893" cy="246"/>
                  </a:xfrm>
                </p:grpSpPr>
                <p:grpSp>
                  <p:nvGrpSpPr>
                    <p:cNvPr id="7" name="Group 14"/>
                    <p:cNvGrpSpPr>
                      <a:grpSpLocks/>
                    </p:cNvGrpSpPr>
                    <p:nvPr/>
                  </p:nvGrpSpPr>
                  <p:grpSpPr bwMode="auto">
                    <a:xfrm>
                      <a:off x="-1" y="0"/>
                      <a:ext cx="742" cy="186"/>
                      <a:chOff x="-1" y="0"/>
                      <a:chExt cx="1118" cy="279"/>
                    </a:xfrm>
                  </p:grpSpPr>
                  <p:sp>
                    <p:nvSpPr>
                      <p:cNvPr id="16436" name="AutoShape 1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7" name="AutoShape 1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8" name="AutoShape 1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9" name="AutoShape 1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8" name="Group 19"/>
                    <p:cNvGrpSpPr>
                      <a:grpSpLocks/>
                    </p:cNvGrpSpPr>
                    <p:nvPr/>
                  </p:nvGrpSpPr>
                  <p:grpSpPr bwMode="auto">
                    <a:xfrm rot="1353540">
                      <a:off x="150" y="60"/>
                      <a:ext cx="742" cy="186"/>
                      <a:chOff x="-1" y="0"/>
                      <a:chExt cx="1118" cy="279"/>
                    </a:xfrm>
                  </p:grpSpPr>
                  <p:sp>
                    <p:nvSpPr>
                      <p:cNvPr id="16432" name="AutoShape 2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3" name="AutoShape 2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4" name="AutoShape 2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5" name="AutoShape 2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6421" name="Rectangle 40"/>
                <p:cNvSpPr>
                  <a:spLocks noChangeArrowheads="1"/>
                </p:cNvSpPr>
                <p:nvPr/>
              </p:nvSpPr>
              <p:spPr bwMode="auto">
                <a:xfrm>
                  <a:off x="4475163" y="1860368"/>
                  <a:ext cx="3425825" cy="1157240"/>
                </a:xfrm>
                <a:prstGeom prst="rect">
                  <a:avLst/>
                </a:prstGeom>
                <a:noFill/>
                <a:ln w="9525">
                  <a:noFill/>
                  <a:miter lim="800000"/>
                  <a:headEnd/>
                  <a:tailEnd/>
                </a:ln>
              </p:spPr>
              <p:txBody>
                <a:bodyPr>
                  <a:spAutoFit/>
                </a:bodyPr>
                <a:lstStyle/>
                <a:p>
                  <a:pPr algn="ctr">
                    <a:lnSpc>
                      <a:spcPct val="120000"/>
                    </a:lnSpc>
                  </a:pPr>
                  <a:r>
                    <a:rPr lang="zh-CN" altLang="en-US" sz="1400" dirty="0">
                      <a:latin typeface="黑体" pitchFamily="49" charset="-122"/>
                      <a:ea typeface="黑体" pitchFamily="49" charset="-122"/>
                    </a:rPr>
                    <a:t>免费发布信息</a:t>
                  </a:r>
                  <a:endParaRPr lang="en-US" altLang="zh-CN" sz="1400" dirty="0">
                    <a:latin typeface="黑体" pitchFamily="49" charset="-122"/>
                    <a:ea typeface="黑体" pitchFamily="49" charset="-122"/>
                  </a:endParaRPr>
                </a:p>
                <a:p>
                  <a:pPr algn="ctr">
                    <a:lnSpc>
                      <a:spcPct val="120000"/>
                    </a:lnSpc>
                  </a:pPr>
                  <a:r>
                    <a:rPr lang="zh-CN" altLang="en-US" sz="1400" dirty="0">
                      <a:latin typeface="黑体" pitchFamily="49" charset="-122"/>
                      <a:ea typeface="黑体" pitchFamily="49" charset="-122"/>
                    </a:rPr>
                    <a:t>检索商品信息</a:t>
                  </a:r>
                  <a:endParaRPr lang="en-US" altLang="zh-CN" sz="1400" dirty="0">
                    <a:latin typeface="黑体" pitchFamily="49" charset="-122"/>
                    <a:ea typeface="黑体" pitchFamily="49" charset="-122"/>
                  </a:endParaRPr>
                </a:p>
                <a:p>
                  <a:pPr algn="ctr">
                    <a:lnSpc>
                      <a:spcPct val="120000"/>
                    </a:lnSpc>
                  </a:pPr>
                  <a:r>
                    <a:rPr lang="zh-CN" altLang="en-US" sz="1400" dirty="0">
                      <a:latin typeface="黑体" pitchFamily="49" charset="-122"/>
                      <a:ea typeface="黑体" pitchFamily="49" charset="-122"/>
                    </a:rPr>
                    <a:t>加入农产品专业信息网站</a:t>
                  </a:r>
                  <a:endParaRPr lang="en-US" altLang="zh-CN" sz="1400" dirty="0">
                    <a:latin typeface="黑体" pitchFamily="49" charset="-122"/>
                    <a:ea typeface="黑体" pitchFamily="49" charset="-122"/>
                  </a:endParaRPr>
                </a:p>
              </p:txBody>
            </p:sp>
            <p:sp>
              <p:nvSpPr>
                <p:cNvPr id="16422" name="Text Box 42"/>
                <p:cNvSpPr txBox="1">
                  <a:spLocks noChangeArrowheads="1"/>
                </p:cNvSpPr>
                <p:nvPr/>
              </p:nvSpPr>
              <p:spPr bwMode="auto">
                <a:xfrm>
                  <a:off x="1123950" y="2190751"/>
                  <a:ext cx="1905000" cy="993862"/>
                </a:xfrm>
                <a:prstGeom prst="rect">
                  <a:avLst/>
                </a:prstGeom>
                <a:noFill/>
                <a:ln w="9525">
                  <a:noFill/>
                  <a:miter lim="800000"/>
                  <a:headEnd/>
                  <a:tailEnd/>
                </a:ln>
              </p:spPr>
              <p:txBody>
                <a:bodyPr>
                  <a:spAutoFit/>
                </a:bodyPr>
                <a:lstStyle/>
                <a:p>
                  <a:pPr algn="ctr">
                    <a:lnSpc>
                      <a:spcPct val="50000"/>
                    </a:lnSpc>
                    <a:spcBef>
                      <a:spcPct val="50000"/>
                    </a:spcBef>
                  </a:pPr>
                  <a:r>
                    <a:rPr lang="zh-CN" altLang="en-US" sz="2800" b="1" dirty="0" smtClean="0">
                      <a:latin typeface="黑体" pitchFamily="49" charset="-122"/>
                      <a:ea typeface="黑体" pitchFamily="49" charset="-122"/>
                    </a:rPr>
                    <a:t>互联网</a:t>
                  </a:r>
                  <a:endParaRPr lang="en-US" altLang="zh-CN" sz="2800" b="1" dirty="0" smtClean="0">
                    <a:latin typeface="黑体" pitchFamily="49" charset="-122"/>
                    <a:ea typeface="黑体" pitchFamily="49" charset="-122"/>
                  </a:endParaRPr>
                </a:p>
                <a:p>
                  <a:pPr algn="ctr">
                    <a:lnSpc>
                      <a:spcPct val="50000"/>
                    </a:lnSpc>
                    <a:spcBef>
                      <a:spcPct val="50000"/>
                    </a:spcBef>
                  </a:pPr>
                  <a:r>
                    <a:rPr lang="zh-CN" altLang="en-US" sz="2800" b="1" dirty="0" smtClean="0">
                      <a:latin typeface="黑体" pitchFamily="49" charset="-122"/>
                      <a:ea typeface="黑体" pitchFamily="49" charset="-122"/>
                    </a:rPr>
                    <a:t>宣传</a:t>
                  </a:r>
                  <a:endParaRPr lang="en-US" altLang="zh-CN" sz="2800" b="1" dirty="0" smtClean="0">
                    <a:latin typeface="黑体" pitchFamily="49" charset="-122"/>
                    <a:ea typeface="黑体" pitchFamily="49" charset="-122"/>
                  </a:endParaRPr>
                </a:p>
              </p:txBody>
            </p:sp>
          </p:grpSp>
        </p:grpSp>
        <p:pic>
          <p:nvPicPr>
            <p:cNvPr id="16417" name="Picture 4" descr="Picture4"/>
            <p:cNvPicPr>
              <a:picLocks noChangeAspect="1" noChangeArrowheads="1"/>
            </p:cNvPicPr>
            <p:nvPr/>
          </p:nvPicPr>
          <p:blipFill>
            <a:blip r:embed="rId4" cstate="print"/>
            <a:srcRect/>
            <a:stretch>
              <a:fillRect/>
            </a:stretch>
          </p:blipFill>
          <p:spPr bwMode="auto">
            <a:xfrm>
              <a:off x="4406900" y="1884363"/>
              <a:ext cx="792163" cy="673100"/>
            </a:xfrm>
            <a:prstGeom prst="rect">
              <a:avLst/>
            </a:prstGeom>
            <a:noFill/>
            <a:ln w="9525">
              <a:noFill/>
              <a:miter lim="800000"/>
              <a:headEnd/>
              <a:tailEnd/>
            </a:ln>
          </p:spPr>
        </p:pic>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农产品信息网.jpg"/>
          <p:cNvPicPr>
            <a:picLocks noChangeAspect="1"/>
          </p:cNvPicPr>
          <p:nvPr/>
        </p:nvPicPr>
        <p:blipFill>
          <a:blip r:embed="rId2" cstate="print"/>
          <a:stretch>
            <a:fillRect/>
          </a:stretch>
        </p:blipFill>
        <p:spPr>
          <a:xfrm>
            <a:off x="0" y="0"/>
            <a:ext cx="9144000" cy="5143500"/>
          </a:xfrm>
          <a:prstGeom prst="rect">
            <a:avLst/>
          </a:prstGeom>
        </p:spPr>
      </p:pic>
      <p:pic>
        <p:nvPicPr>
          <p:cNvPr id="8" name="图片 7" descr="Screenshot_2016-11-08-03-08-10.jpg"/>
          <p:cNvPicPr>
            <a:picLocks noChangeAspect="1"/>
          </p:cNvPicPr>
          <p:nvPr/>
        </p:nvPicPr>
        <p:blipFill>
          <a:blip r:embed="rId3" cstate="print"/>
          <a:stretch>
            <a:fillRect/>
          </a:stretch>
        </p:blipFill>
        <p:spPr>
          <a:xfrm>
            <a:off x="4990361" y="219918"/>
            <a:ext cx="2671853" cy="4749961"/>
          </a:xfrm>
          <a:prstGeom prst="rect">
            <a:avLst/>
          </a:prstGeom>
          <a:ln>
            <a:solidFill>
              <a:srgbClr val="0070C0"/>
            </a:solidFill>
          </a:ln>
        </p:spPr>
      </p:pic>
      <p:pic>
        <p:nvPicPr>
          <p:cNvPr id="9" name="图片 8" descr="Screenshot_2016-11-08-03-11-06.jpg"/>
          <p:cNvPicPr>
            <a:picLocks noChangeAspect="1"/>
          </p:cNvPicPr>
          <p:nvPr/>
        </p:nvPicPr>
        <p:blipFill>
          <a:blip r:embed="rId4" cstate="print"/>
          <a:stretch>
            <a:fillRect/>
          </a:stretch>
        </p:blipFill>
        <p:spPr>
          <a:xfrm>
            <a:off x="1333492" y="219920"/>
            <a:ext cx="2670975" cy="4748400"/>
          </a:xfrm>
          <a:prstGeom prst="rect">
            <a:avLst/>
          </a:prstGeom>
          <a:ln>
            <a:solidFill>
              <a:srgbClr val="0070C0"/>
            </a:solidFill>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shot_2016-11-08-03-14-14.jpg"/>
          <p:cNvPicPr>
            <a:picLocks noChangeAspect="1"/>
          </p:cNvPicPr>
          <p:nvPr/>
        </p:nvPicPr>
        <p:blipFill>
          <a:blip r:embed="rId3" cstate="print"/>
          <a:stretch>
            <a:fillRect/>
          </a:stretch>
        </p:blipFill>
        <p:spPr>
          <a:xfrm>
            <a:off x="1602595" y="520860"/>
            <a:ext cx="2274697" cy="4043905"/>
          </a:xfrm>
          <a:prstGeom prst="rect">
            <a:avLst/>
          </a:prstGeom>
          <a:ln>
            <a:solidFill>
              <a:srgbClr val="0070C0"/>
            </a:solidFill>
          </a:ln>
        </p:spPr>
      </p:pic>
      <p:sp>
        <p:nvSpPr>
          <p:cNvPr id="6" name="矩形 5"/>
          <p:cNvSpPr/>
          <p:nvPr/>
        </p:nvSpPr>
        <p:spPr>
          <a:xfrm>
            <a:off x="4415736" y="1717136"/>
            <a:ext cx="3709687" cy="2031325"/>
          </a:xfrm>
          <a:prstGeom prst="rect">
            <a:avLst/>
          </a:prstGeom>
        </p:spPr>
        <p:txBody>
          <a:bodyPr wrap="square">
            <a:spAutoFit/>
          </a:bodyPr>
          <a:lstStyle/>
          <a:p>
            <a:pPr marL="173038">
              <a:lnSpc>
                <a:spcPct val="150000"/>
              </a:lnSpc>
              <a:buFont typeface="Arial" pitchFamily="34" charset="0"/>
              <a:buChar char="•"/>
            </a:pPr>
            <a:r>
              <a:rPr lang="zh-CN" altLang="en-US"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 图片不够吸引眼球</a:t>
            </a:r>
            <a:endParaRPr lang="en-US" altLang="zh-CN"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a:p>
            <a:pPr marL="173038">
              <a:lnSpc>
                <a:spcPct val="150000"/>
              </a:lnSpc>
              <a:buFont typeface="Arial" pitchFamily="34" charset="0"/>
              <a:buChar char="•"/>
            </a:pPr>
            <a:r>
              <a:rPr lang="zh-CN" altLang="en-US"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  缺少诱惑的语言</a:t>
            </a:r>
            <a:endParaRPr lang="en-US" altLang="zh-CN"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a:p>
            <a:pPr marL="173038">
              <a:lnSpc>
                <a:spcPct val="150000"/>
              </a:lnSpc>
              <a:buFont typeface="Arial" pitchFamily="34" charset="0"/>
              <a:buChar char="•"/>
            </a:pPr>
            <a:r>
              <a:rPr lang="en-US" altLang="zh-CN"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  </a:t>
            </a:r>
            <a:r>
              <a:rPr lang="zh-CN" altLang="en-US"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没有联系方式</a:t>
            </a:r>
            <a:endParaRPr lang="zh-CN" altLang="en-US" sz="2800" dirty="0"/>
          </a:p>
        </p:txBody>
      </p:sp>
      <p:sp>
        <p:nvSpPr>
          <p:cNvPr id="8" name="流程图: 文档 7"/>
          <p:cNvSpPr/>
          <p:nvPr/>
        </p:nvSpPr>
        <p:spPr>
          <a:xfrm>
            <a:off x="4838218" y="833377"/>
            <a:ext cx="2141317" cy="844952"/>
          </a:xfrm>
          <a:prstGeom prst="flowChartDocument">
            <a:avLst/>
          </a:prstGeom>
          <a:gradFill>
            <a:gsLst>
              <a:gs pos="0">
                <a:srgbClr val="5E9EFF"/>
              </a:gs>
              <a:gs pos="39999">
                <a:srgbClr val="85C2FF"/>
              </a:gs>
              <a:gs pos="70000">
                <a:srgbClr val="C4D6EB"/>
              </a:gs>
              <a:gs pos="100000">
                <a:srgbClr val="FFEBFA"/>
              </a:gs>
            </a:gsLst>
            <a:lin ang="5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存在的问题</a:t>
            </a:r>
            <a:endParaRPr lang="zh-CN" altLang="en-US" sz="2400" dirty="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p:txBody>
      </p:sp>
      <p:pic>
        <p:nvPicPr>
          <p:cNvPr id="10" name="图片 2" descr="0010590121.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72369" y="1771407"/>
            <a:ext cx="3685960" cy="3679846"/>
          </a:xfrm>
          <a:prstGeom prst="rect">
            <a:avLst/>
          </a:prstGeom>
          <a:noFill/>
          <a:ln w="9525">
            <a:noFill/>
            <a:miter lim="800000"/>
            <a:headEnd/>
            <a:tailEnd/>
          </a:ln>
        </p:spPr>
      </p:pic>
      <p:pic>
        <p:nvPicPr>
          <p:cNvPr id="9" name="图片 8" descr="未标7.jpg"/>
          <p:cNvPicPr>
            <a:picLocks noChangeAspect="1"/>
          </p:cNvPicPr>
          <p:nvPr/>
        </p:nvPicPr>
        <p:blipFill>
          <a:blip r:embed="rId5" cstate="print"/>
          <a:stretch>
            <a:fillRect/>
          </a:stretch>
        </p:blipFill>
        <p:spPr>
          <a:xfrm>
            <a:off x="4398378" y="3839208"/>
            <a:ext cx="4178461" cy="922047"/>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2000"/>
                                        <p:tgtEl>
                                          <p:spTgt spid="6">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2000"/>
                                        <p:tgtEl>
                                          <p:spTgt spid="6">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defRPr/>
            </a:pPr>
            <a:r>
              <a:rPr lang="zh-CN" altLang="en-US" dirty="0" smtClean="0"/>
              <a:t>农产品网络营销常用手段</a:t>
            </a:r>
            <a:endParaRPr lang="en-US" altLang="zh-CN" dirty="0" smtClean="0"/>
          </a:p>
        </p:txBody>
      </p:sp>
      <p:grpSp>
        <p:nvGrpSpPr>
          <p:cNvPr id="2" name="组合 78"/>
          <p:cNvGrpSpPr>
            <a:grpSpLocks/>
          </p:cNvGrpSpPr>
          <p:nvPr/>
        </p:nvGrpSpPr>
        <p:grpSpPr bwMode="auto">
          <a:xfrm>
            <a:off x="1123951" y="1200150"/>
            <a:ext cx="6918325" cy="1370410"/>
            <a:chOff x="1123950" y="1600200"/>
            <a:chExt cx="6918325" cy="1827213"/>
          </a:xfrm>
        </p:grpSpPr>
        <p:grpSp>
          <p:nvGrpSpPr>
            <p:cNvPr id="3" name="组合 73"/>
            <p:cNvGrpSpPr>
              <a:grpSpLocks/>
            </p:cNvGrpSpPr>
            <p:nvPr/>
          </p:nvGrpSpPr>
          <p:grpSpPr bwMode="auto">
            <a:xfrm>
              <a:off x="1123950" y="1600200"/>
              <a:ext cx="6918325" cy="1827213"/>
              <a:chOff x="1123950" y="1600200"/>
              <a:chExt cx="6918325" cy="1827213"/>
            </a:xfrm>
          </p:grpSpPr>
          <p:sp>
            <p:nvSpPr>
              <p:cNvPr id="26" name="AutoShape 3"/>
              <p:cNvSpPr>
                <a:spLocks noChangeArrowheads="1"/>
              </p:cNvSpPr>
              <p:nvPr/>
            </p:nvSpPr>
            <p:spPr bwMode="auto">
              <a:xfrm>
                <a:off x="4340225" y="1910729"/>
                <a:ext cx="3702050" cy="1066800"/>
              </a:xfrm>
              <a:prstGeom prst="roundRect">
                <a:avLst>
                  <a:gd name="adj" fmla="val 11921"/>
                </a:avLst>
              </a:prstGeom>
              <a:gradFill rotWithShape="1">
                <a:gsLst>
                  <a:gs pos="0">
                    <a:schemeClr val="accent1">
                      <a:gamma/>
                      <a:tint val="76078"/>
                      <a:invGamma/>
                    </a:schemeClr>
                  </a:gs>
                  <a:gs pos="100000">
                    <a:schemeClr val="accent1"/>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grpSp>
            <p:nvGrpSpPr>
              <p:cNvPr id="4" name="组合 72"/>
              <p:cNvGrpSpPr>
                <a:grpSpLocks/>
              </p:cNvGrpSpPr>
              <p:nvPr/>
            </p:nvGrpSpPr>
            <p:grpSpPr bwMode="auto">
              <a:xfrm>
                <a:off x="1123950" y="1600200"/>
                <a:ext cx="6777038" cy="1827213"/>
                <a:chOff x="1123950" y="1600200"/>
                <a:chExt cx="6777038" cy="1827213"/>
              </a:xfrm>
            </p:grpSpPr>
            <p:grpSp>
              <p:nvGrpSpPr>
                <p:cNvPr id="5" name="Group 9"/>
                <p:cNvGrpSpPr>
                  <a:grpSpLocks/>
                </p:cNvGrpSpPr>
                <p:nvPr/>
              </p:nvGrpSpPr>
              <p:grpSpPr bwMode="auto">
                <a:xfrm>
                  <a:off x="1147763" y="1600200"/>
                  <a:ext cx="1879600" cy="1827213"/>
                  <a:chOff x="0" y="0"/>
                  <a:chExt cx="901" cy="888"/>
                </a:xfrm>
              </p:grpSpPr>
              <p:pic>
                <p:nvPicPr>
                  <p:cNvPr id="16424" name="Picture 10" descr="circuler_1"/>
                  <p:cNvPicPr>
                    <a:picLocks noChangeAspect="1" noChangeArrowheads="1"/>
                  </p:cNvPicPr>
                  <p:nvPr/>
                </p:nvPicPr>
                <p:blipFill>
                  <a:blip r:embed="rId3" cstate="print"/>
                  <a:srcRect/>
                  <a:stretch>
                    <a:fillRect/>
                  </a:stretch>
                </p:blipFill>
                <p:spPr bwMode="auto">
                  <a:xfrm>
                    <a:off x="0" y="0"/>
                    <a:ext cx="901" cy="886"/>
                  </a:xfrm>
                  <a:prstGeom prst="rect">
                    <a:avLst/>
                  </a:prstGeom>
                  <a:noFill/>
                  <a:ln w="9525">
                    <a:noFill/>
                    <a:miter lim="800000"/>
                    <a:headEnd/>
                    <a:tailEnd/>
                  </a:ln>
                </p:spPr>
              </p:pic>
              <p:sp>
                <p:nvSpPr>
                  <p:cNvPr id="37" name="Oval 11"/>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6428"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6" name="Group 13"/>
                  <p:cNvGrpSpPr>
                    <a:grpSpLocks/>
                  </p:cNvGrpSpPr>
                  <p:nvPr/>
                </p:nvGrpSpPr>
                <p:grpSpPr bwMode="auto">
                  <a:xfrm rot="-1297425" flipH="1" flipV="1">
                    <a:off x="70" y="693"/>
                    <a:ext cx="780" cy="188"/>
                    <a:chOff x="-1" y="0"/>
                    <a:chExt cx="893" cy="246"/>
                  </a:xfrm>
                </p:grpSpPr>
                <p:grpSp>
                  <p:nvGrpSpPr>
                    <p:cNvPr id="7" name="Group 14"/>
                    <p:cNvGrpSpPr>
                      <a:grpSpLocks/>
                    </p:cNvGrpSpPr>
                    <p:nvPr/>
                  </p:nvGrpSpPr>
                  <p:grpSpPr bwMode="auto">
                    <a:xfrm>
                      <a:off x="-1" y="0"/>
                      <a:ext cx="742" cy="186"/>
                      <a:chOff x="-1" y="0"/>
                      <a:chExt cx="1118" cy="279"/>
                    </a:xfrm>
                  </p:grpSpPr>
                  <p:sp>
                    <p:nvSpPr>
                      <p:cNvPr id="16436" name="AutoShape 1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7" name="AutoShape 1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8" name="AutoShape 1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9" name="AutoShape 1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8" name="Group 19"/>
                    <p:cNvGrpSpPr>
                      <a:grpSpLocks/>
                    </p:cNvGrpSpPr>
                    <p:nvPr/>
                  </p:nvGrpSpPr>
                  <p:grpSpPr bwMode="auto">
                    <a:xfrm rot="1353540">
                      <a:off x="150" y="60"/>
                      <a:ext cx="742" cy="186"/>
                      <a:chOff x="-1" y="0"/>
                      <a:chExt cx="1118" cy="279"/>
                    </a:xfrm>
                  </p:grpSpPr>
                  <p:sp>
                    <p:nvSpPr>
                      <p:cNvPr id="16432" name="AutoShape 2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3" name="AutoShape 2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4" name="AutoShape 2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35" name="AutoShape 2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6421" name="Rectangle 40"/>
                <p:cNvSpPr>
                  <a:spLocks noChangeArrowheads="1"/>
                </p:cNvSpPr>
                <p:nvPr/>
              </p:nvSpPr>
              <p:spPr bwMode="auto">
                <a:xfrm>
                  <a:off x="4475163" y="1860368"/>
                  <a:ext cx="3425825" cy="1157240"/>
                </a:xfrm>
                <a:prstGeom prst="rect">
                  <a:avLst/>
                </a:prstGeom>
                <a:noFill/>
                <a:ln w="9525">
                  <a:noFill/>
                  <a:miter lim="800000"/>
                  <a:headEnd/>
                  <a:tailEnd/>
                </a:ln>
              </p:spPr>
              <p:txBody>
                <a:bodyPr>
                  <a:spAutoFit/>
                </a:bodyPr>
                <a:lstStyle/>
                <a:p>
                  <a:pPr algn="ctr">
                    <a:lnSpc>
                      <a:spcPct val="120000"/>
                    </a:lnSpc>
                  </a:pPr>
                  <a:r>
                    <a:rPr lang="zh-CN" altLang="en-US" sz="1400" dirty="0">
                      <a:latin typeface="黑体" pitchFamily="49" charset="-122"/>
                      <a:ea typeface="黑体" pitchFamily="49" charset="-122"/>
                    </a:rPr>
                    <a:t>免费发布信息</a:t>
                  </a:r>
                  <a:endParaRPr lang="en-US" altLang="zh-CN" sz="1400" dirty="0">
                    <a:latin typeface="黑体" pitchFamily="49" charset="-122"/>
                    <a:ea typeface="黑体" pitchFamily="49" charset="-122"/>
                  </a:endParaRPr>
                </a:p>
                <a:p>
                  <a:pPr algn="ctr">
                    <a:lnSpc>
                      <a:spcPct val="120000"/>
                    </a:lnSpc>
                  </a:pPr>
                  <a:r>
                    <a:rPr lang="zh-CN" altLang="en-US" sz="1400" dirty="0">
                      <a:latin typeface="黑体" pitchFamily="49" charset="-122"/>
                      <a:ea typeface="黑体" pitchFamily="49" charset="-122"/>
                    </a:rPr>
                    <a:t>检索商品信息</a:t>
                  </a:r>
                  <a:endParaRPr lang="en-US" altLang="zh-CN" sz="1400" dirty="0">
                    <a:latin typeface="黑体" pitchFamily="49" charset="-122"/>
                    <a:ea typeface="黑体" pitchFamily="49" charset="-122"/>
                  </a:endParaRPr>
                </a:p>
                <a:p>
                  <a:pPr algn="ctr">
                    <a:lnSpc>
                      <a:spcPct val="120000"/>
                    </a:lnSpc>
                  </a:pPr>
                  <a:r>
                    <a:rPr lang="zh-CN" altLang="en-US" sz="1400" dirty="0">
                      <a:latin typeface="黑体" pitchFamily="49" charset="-122"/>
                      <a:ea typeface="黑体" pitchFamily="49" charset="-122"/>
                    </a:rPr>
                    <a:t>加入农产品专业信息网站</a:t>
                  </a:r>
                  <a:endParaRPr lang="en-US" altLang="zh-CN" sz="1400" dirty="0">
                    <a:latin typeface="黑体" pitchFamily="49" charset="-122"/>
                    <a:ea typeface="黑体" pitchFamily="49" charset="-122"/>
                  </a:endParaRPr>
                </a:p>
              </p:txBody>
            </p:sp>
            <p:sp>
              <p:nvSpPr>
                <p:cNvPr id="16422" name="Text Box 42"/>
                <p:cNvSpPr txBox="1">
                  <a:spLocks noChangeArrowheads="1"/>
                </p:cNvSpPr>
                <p:nvPr/>
              </p:nvSpPr>
              <p:spPr bwMode="auto">
                <a:xfrm>
                  <a:off x="1123950" y="2190751"/>
                  <a:ext cx="1905000" cy="993862"/>
                </a:xfrm>
                <a:prstGeom prst="rect">
                  <a:avLst/>
                </a:prstGeom>
                <a:noFill/>
                <a:ln w="9525">
                  <a:noFill/>
                  <a:miter lim="800000"/>
                  <a:headEnd/>
                  <a:tailEnd/>
                </a:ln>
              </p:spPr>
              <p:txBody>
                <a:bodyPr>
                  <a:spAutoFit/>
                </a:bodyPr>
                <a:lstStyle/>
                <a:p>
                  <a:pPr algn="ctr">
                    <a:lnSpc>
                      <a:spcPct val="50000"/>
                    </a:lnSpc>
                    <a:spcBef>
                      <a:spcPct val="50000"/>
                    </a:spcBef>
                  </a:pPr>
                  <a:r>
                    <a:rPr lang="zh-CN" altLang="en-US" sz="2800" b="1" dirty="0" smtClean="0">
                      <a:latin typeface="黑体" pitchFamily="49" charset="-122"/>
                      <a:ea typeface="黑体" pitchFamily="49" charset="-122"/>
                    </a:rPr>
                    <a:t>互联网</a:t>
                  </a:r>
                  <a:endParaRPr lang="en-US" altLang="zh-CN" sz="2800" b="1" dirty="0" smtClean="0">
                    <a:latin typeface="黑体" pitchFamily="49" charset="-122"/>
                    <a:ea typeface="黑体" pitchFamily="49" charset="-122"/>
                  </a:endParaRPr>
                </a:p>
                <a:p>
                  <a:pPr algn="ctr">
                    <a:lnSpc>
                      <a:spcPct val="50000"/>
                    </a:lnSpc>
                    <a:spcBef>
                      <a:spcPct val="50000"/>
                    </a:spcBef>
                  </a:pPr>
                  <a:r>
                    <a:rPr lang="zh-CN" altLang="en-US" sz="2800" b="1" dirty="0" smtClean="0">
                      <a:latin typeface="黑体" pitchFamily="49" charset="-122"/>
                      <a:ea typeface="黑体" pitchFamily="49" charset="-122"/>
                    </a:rPr>
                    <a:t>宣传</a:t>
                  </a:r>
                  <a:endParaRPr lang="en-US" altLang="zh-CN" sz="2800" b="1" dirty="0" smtClean="0">
                    <a:latin typeface="黑体" pitchFamily="49" charset="-122"/>
                    <a:ea typeface="黑体" pitchFamily="49" charset="-122"/>
                  </a:endParaRPr>
                </a:p>
              </p:txBody>
            </p:sp>
          </p:grpSp>
        </p:grpSp>
        <p:pic>
          <p:nvPicPr>
            <p:cNvPr id="16417" name="Picture 4" descr="Picture4"/>
            <p:cNvPicPr>
              <a:picLocks noChangeAspect="1" noChangeArrowheads="1"/>
            </p:cNvPicPr>
            <p:nvPr/>
          </p:nvPicPr>
          <p:blipFill>
            <a:blip r:embed="rId4" cstate="print"/>
            <a:srcRect/>
            <a:stretch>
              <a:fillRect/>
            </a:stretch>
          </p:blipFill>
          <p:spPr bwMode="auto">
            <a:xfrm>
              <a:off x="4406900" y="1884363"/>
              <a:ext cx="792163" cy="673100"/>
            </a:xfrm>
            <a:prstGeom prst="rect">
              <a:avLst/>
            </a:prstGeom>
            <a:noFill/>
            <a:ln w="9525">
              <a:noFill/>
              <a:miter lim="800000"/>
              <a:headEnd/>
              <a:tailEnd/>
            </a:ln>
          </p:spPr>
        </p:pic>
      </p:grpSp>
      <p:grpSp>
        <p:nvGrpSpPr>
          <p:cNvPr id="9" name="组合 74"/>
          <p:cNvGrpSpPr>
            <a:grpSpLocks/>
          </p:cNvGrpSpPr>
          <p:nvPr/>
        </p:nvGrpSpPr>
        <p:grpSpPr bwMode="auto">
          <a:xfrm>
            <a:off x="1195389" y="2967036"/>
            <a:ext cx="6853237" cy="1370410"/>
            <a:chOff x="1195388" y="3956050"/>
            <a:chExt cx="6853237" cy="1827213"/>
          </a:xfrm>
        </p:grpSpPr>
        <p:sp>
          <p:nvSpPr>
            <p:cNvPr id="30" name="AutoShape 7"/>
            <p:cNvSpPr>
              <a:spLocks noChangeArrowheads="1"/>
            </p:cNvSpPr>
            <p:nvPr/>
          </p:nvSpPr>
          <p:spPr bwMode="auto">
            <a:xfrm>
              <a:off x="4346575" y="4491038"/>
              <a:ext cx="3702050" cy="1066800"/>
            </a:xfrm>
            <a:prstGeom prst="roundRect">
              <a:avLst>
                <a:gd name="adj" fmla="val 11921"/>
              </a:avLst>
            </a:prstGeom>
            <a:gradFill rotWithShape="1">
              <a:gsLst>
                <a:gs pos="0">
                  <a:schemeClr val="folHlink">
                    <a:gamma/>
                    <a:tint val="80000"/>
                    <a:invGamma/>
                  </a:schemeClr>
                </a:gs>
                <a:gs pos="100000">
                  <a:schemeClr val="folHlink"/>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pic>
          <p:nvPicPr>
            <p:cNvPr id="16395" name="Picture 8" descr="Picture4"/>
            <p:cNvPicPr>
              <a:picLocks noChangeAspect="1" noChangeArrowheads="1"/>
            </p:cNvPicPr>
            <p:nvPr/>
          </p:nvPicPr>
          <p:blipFill>
            <a:blip r:embed="rId4" cstate="print"/>
            <a:srcRect/>
            <a:stretch>
              <a:fillRect/>
            </a:stretch>
          </p:blipFill>
          <p:spPr bwMode="auto">
            <a:xfrm>
              <a:off x="4402138" y="4538663"/>
              <a:ext cx="792162" cy="673100"/>
            </a:xfrm>
            <a:prstGeom prst="rect">
              <a:avLst/>
            </a:prstGeom>
            <a:noFill/>
            <a:ln w="9525">
              <a:noFill/>
              <a:miter lim="800000"/>
              <a:headEnd/>
              <a:tailEnd/>
            </a:ln>
          </p:spPr>
        </p:pic>
        <p:grpSp>
          <p:nvGrpSpPr>
            <p:cNvPr id="10" name="Group 24"/>
            <p:cNvGrpSpPr>
              <a:grpSpLocks/>
            </p:cNvGrpSpPr>
            <p:nvPr/>
          </p:nvGrpSpPr>
          <p:grpSpPr bwMode="auto">
            <a:xfrm>
              <a:off x="1195388" y="3956050"/>
              <a:ext cx="1879600" cy="1827213"/>
              <a:chOff x="0" y="0"/>
              <a:chExt cx="901" cy="888"/>
            </a:xfrm>
          </p:grpSpPr>
          <p:pic>
            <p:nvPicPr>
              <p:cNvPr id="16400" name="Picture 25" descr="circuler_1"/>
              <p:cNvPicPr>
                <a:picLocks noChangeAspect="1" noChangeArrowheads="1"/>
              </p:cNvPicPr>
              <p:nvPr/>
            </p:nvPicPr>
            <p:blipFill>
              <a:blip r:embed="rId3" cstate="print"/>
              <a:srcRect/>
              <a:stretch>
                <a:fillRect/>
              </a:stretch>
            </p:blipFill>
            <p:spPr bwMode="auto">
              <a:xfrm>
                <a:off x="0" y="0"/>
                <a:ext cx="901" cy="886"/>
              </a:xfrm>
              <a:prstGeom prst="rect">
                <a:avLst/>
              </a:prstGeom>
              <a:noFill/>
              <a:ln w="9525">
                <a:noFill/>
                <a:miter lim="800000"/>
                <a:headEnd/>
                <a:tailEnd/>
              </a:ln>
            </p:spPr>
          </p:pic>
          <p:sp>
            <p:nvSpPr>
              <p:cNvPr id="52" name="Oval 26"/>
              <p:cNvSpPr>
                <a:spLocks noChangeArrowheads="1"/>
              </p:cNvSpPr>
              <p:nvPr/>
            </p:nvSpPr>
            <p:spPr bwMode="auto">
              <a:xfrm>
                <a:off x="0" y="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noFill/>
                <a:round/>
                <a:headEnd/>
                <a:tailEnd/>
              </a:ln>
              <a:effectLst/>
            </p:spPr>
            <p:txBody>
              <a:bodyPr wrap="none" anchor="ctr"/>
              <a:lstStyle/>
              <a:p>
                <a:pPr>
                  <a:defRPr/>
                </a:pPr>
                <a:endParaRPr lang="zh-CN" altLang="en-US">
                  <a:ea typeface="宋体" pitchFamily="2" charset="-122"/>
                </a:endParaRPr>
              </a:p>
            </p:txBody>
          </p:sp>
          <p:sp>
            <p:nvSpPr>
              <p:cNvPr id="16404"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9525">
                <a:noFill/>
                <a:round/>
                <a:headEnd/>
                <a:tailEnd/>
              </a:ln>
            </p:spPr>
            <p:txBody>
              <a:bodyPr/>
              <a:lstStyle/>
              <a:p>
                <a:endParaRPr lang="zh-CN" altLang="en-US">
                  <a:ea typeface="宋体" pitchFamily="2" charset="-122"/>
                </a:endParaRPr>
              </a:p>
            </p:txBody>
          </p:sp>
          <p:grpSp>
            <p:nvGrpSpPr>
              <p:cNvPr id="11" name="Group 28"/>
              <p:cNvGrpSpPr>
                <a:grpSpLocks/>
              </p:cNvGrpSpPr>
              <p:nvPr/>
            </p:nvGrpSpPr>
            <p:grpSpPr bwMode="auto">
              <a:xfrm rot="-1297425" flipH="1" flipV="1">
                <a:off x="70" y="693"/>
                <a:ext cx="780" cy="188"/>
                <a:chOff x="-1" y="0"/>
                <a:chExt cx="893" cy="246"/>
              </a:xfrm>
            </p:grpSpPr>
            <p:grpSp>
              <p:nvGrpSpPr>
                <p:cNvPr id="12" name="Group 29"/>
                <p:cNvGrpSpPr>
                  <a:grpSpLocks/>
                </p:cNvGrpSpPr>
                <p:nvPr/>
              </p:nvGrpSpPr>
              <p:grpSpPr bwMode="auto">
                <a:xfrm>
                  <a:off x="-1" y="0"/>
                  <a:ext cx="742" cy="186"/>
                  <a:chOff x="-1" y="0"/>
                  <a:chExt cx="1118" cy="279"/>
                </a:xfrm>
              </p:grpSpPr>
              <p:sp>
                <p:nvSpPr>
                  <p:cNvPr id="16412" name="AutoShape 30"/>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13" name="AutoShape 31"/>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14" name="AutoShape 32"/>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15" name="AutoShape 33"/>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13" name="Group 34"/>
                <p:cNvGrpSpPr>
                  <a:grpSpLocks/>
                </p:cNvGrpSpPr>
                <p:nvPr/>
              </p:nvGrpSpPr>
              <p:grpSpPr bwMode="auto">
                <a:xfrm rot="1353540">
                  <a:off x="150" y="60"/>
                  <a:ext cx="742" cy="186"/>
                  <a:chOff x="-1" y="0"/>
                  <a:chExt cx="1118" cy="279"/>
                </a:xfrm>
              </p:grpSpPr>
              <p:sp>
                <p:nvSpPr>
                  <p:cNvPr id="16408" name="AutoShape 35"/>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09" name="AutoShape 36"/>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10" name="AutoShape 37"/>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6411" name="AutoShape 38"/>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6397" name="Rectangle 41"/>
            <p:cNvSpPr>
              <a:spLocks noChangeArrowheads="1"/>
            </p:cNvSpPr>
            <p:nvPr/>
          </p:nvSpPr>
          <p:spPr bwMode="auto">
            <a:xfrm>
              <a:off x="4475163" y="4443055"/>
              <a:ext cx="3425825" cy="1157240"/>
            </a:xfrm>
            <a:prstGeom prst="rect">
              <a:avLst/>
            </a:prstGeom>
            <a:noFill/>
            <a:ln w="9525">
              <a:noFill/>
              <a:miter lim="800000"/>
              <a:headEnd/>
              <a:tailEnd/>
            </a:ln>
          </p:spPr>
          <p:txBody>
            <a:bodyPr>
              <a:spAutoFit/>
            </a:bodyPr>
            <a:lstStyle/>
            <a:p>
              <a:pPr algn="ctr">
                <a:lnSpc>
                  <a:spcPct val="120000"/>
                </a:lnSpc>
              </a:pPr>
              <a:r>
                <a:rPr lang="zh-CN" altLang="en-US" sz="1400" dirty="0" smtClean="0">
                  <a:latin typeface="黑体" pitchFamily="49" charset="-122"/>
                  <a:ea typeface="黑体" pitchFamily="49" charset="-122"/>
                </a:rPr>
                <a:t>在淘</a:t>
              </a:r>
              <a:r>
                <a:rPr lang="zh-CN" altLang="en-US" sz="1400" dirty="0">
                  <a:latin typeface="黑体" pitchFamily="49" charset="-122"/>
                  <a:ea typeface="黑体" pitchFamily="49" charset="-122"/>
                </a:rPr>
                <a:t>宝</a:t>
              </a:r>
              <a:r>
                <a:rPr lang="zh-CN" altLang="en-US" sz="1400" dirty="0" smtClean="0">
                  <a:latin typeface="黑体" pitchFamily="49" charset="-122"/>
                  <a:ea typeface="黑体" pitchFamily="49" charset="-122"/>
                </a:rPr>
                <a:t>网上开店</a:t>
              </a:r>
              <a:endParaRPr lang="en-US" altLang="zh-CN" sz="1400" dirty="0">
                <a:latin typeface="黑体" pitchFamily="49" charset="-122"/>
                <a:ea typeface="黑体" pitchFamily="49" charset="-122"/>
              </a:endParaRPr>
            </a:p>
            <a:p>
              <a:pPr algn="ctr">
                <a:lnSpc>
                  <a:spcPct val="120000"/>
                </a:lnSpc>
              </a:pPr>
              <a:r>
                <a:rPr lang="zh-CN" altLang="en-US" sz="1400" dirty="0" smtClean="0">
                  <a:latin typeface="黑体" pitchFamily="49" charset="-122"/>
                  <a:ea typeface="黑体" pitchFamily="49" charset="-122"/>
                </a:rPr>
                <a:t>在手机上做微商</a:t>
              </a:r>
              <a:endParaRPr lang="en-US" altLang="zh-CN" sz="1400" dirty="0" smtClean="0">
                <a:latin typeface="黑体" pitchFamily="49" charset="-122"/>
                <a:ea typeface="黑体" pitchFamily="49" charset="-122"/>
              </a:endParaRPr>
            </a:p>
            <a:p>
              <a:pPr algn="ctr">
                <a:lnSpc>
                  <a:spcPct val="120000"/>
                </a:lnSpc>
              </a:pPr>
              <a:r>
                <a:rPr lang="zh-CN" altLang="en-US" sz="1400" dirty="0" smtClean="0">
                  <a:latin typeface="黑体" pitchFamily="49" charset="-122"/>
                  <a:ea typeface="黑体" pitchFamily="49" charset="-122"/>
                </a:rPr>
                <a:t>与电商合作</a:t>
              </a:r>
              <a:endParaRPr lang="en-US" altLang="zh-CN" sz="1400" dirty="0">
                <a:latin typeface="黑体" pitchFamily="49" charset="-122"/>
                <a:ea typeface="黑体" pitchFamily="49" charset="-122"/>
              </a:endParaRPr>
            </a:p>
          </p:txBody>
        </p:sp>
        <p:sp>
          <p:nvSpPr>
            <p:cNvPr id="16398" name="Text Box 43"/>
            <p:cNvSpPr txBox="1">
              <a:spLocks noChangeArrowheads="1"/>
            </p:cNvSpPr>
            <p:nvPr/>
          </p:nvSpPr>
          <p:spPr bwMode="auto">
            <a:xfrm>
              <a:off x="1200150" y="4497387"/>
              <a:ext cx="1905000" cy="984885"/>
            </a:xfrm>
            <a:prstGeom prst="rect">
              <a:avLst/>
            </a:prstGeom>
            <a:noFill/>
            <a:ln w="9525">
              <a:noFill/>
              <a:miter lim="800000"/>
              <a:headEnd/>
              <a:tailEnd/>
            </a:ln>
          </p:spPr>
          <p:txBody>
            <a:bodyPr>
              <a:spAutoFit/>
            </a:bodyPr>
            <a:lstStyle/>
            <a:p>
              <a:pPr algn="ctr">
                <a:lnSpc>
                  <a:spcPct val="50000"/>
                </a:lnSpc>
                <a:spcBef>
                  <a:spcPct val="50000"/>
                </a:spcBef>
              </a:pPr>
              <a:r>
                <a:rPr lang="zh-CN" altLang="en-US" sz="2800" b="1" dirty="0" smtClean="0">
                  <a:latin typeface="黑体" pitchFamily="49" charset="-122"/>
                  <a:ea typeface="黑体" pitchFamily="49" charset="-122"/>
                </a:rPr>
                <a:t>开网店</a:t>
              </a:r>
              <a:endParaRPr lang="en-US" altLang="zh-CN" sz="2800" b="1" dirty="0">
                <a:latin typeface="黑体" pitchFamily="49" charset="-122"/>
                <a:ea typeface="黑体" pitchFamily="49" charset="-122"/>
              </a:endParaRPr>
            </a:p>
            <a:p>
              <a:pPr algn="ctr">
                <a:lnSpc>
                  <a:spcPct val="50000"/>
                </a:lnSpc>
                <a:spcBef>
                  <a:spcPct val="50000"/>
                </a:spcBef>
              </a:pPr>
              <a:r>
                <a:rPr lang="zh-CN" altLang="en-US" sz="2800" b="1" dirty="0" smtClean="0">
                  <a:latin typeface="黑体" pitchFamily="49" charset="-122"/>
                  <a:ea typeface="黑体" pitchFamily="49" charset="-122"/>
                </a:rPr>
                <a:t>做微商</a:t>
              </a:r>
              <a:endParaRPr lang="en-US" altLang="zh-CN" sz="2800" b="1" dirty="0">
                <a:latin typeface="黑体" pitchFamily="49" charset="-122"/>
                <a:ea typeface="黑体" pitchFamily="49" charset="-122"/>
              </a:endParaRPr>
            </a:p>
          </p:txBody>
        </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Righ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未标题-3.jpg"/>
          <p:cNvPicPr>
            <a:picLocks noChangeAspect="1"/>
          </p:cNvPicPr>
          <p:nvPr/>
        </p:nvPicPr>
        <p:blipFill>
          <a:blip r:embed="rId2" cstate="print"/>
          <a:stretch>
            <a:fillRect/>
          </a:stretch>
        </p:blipFill>
        <p:spPr>
          <a:xfrm>
            <a:off x="0" y="1255"/>
            <a:ext cx="9144000" cy="5140990"/>
          </a:xfrm>
          <a:prstGeom prst="rect">
            <a:avLst/>
          </a:prstGeom>
        </p:spPr>
      </p:pic>
      <p:pic>
        <p:nvPicPr>
          <p:cNvPr id="6" name="图片 5" descr="IMG_20161024_155914.jpg"/>
          <p:cNvPicPr>
            <a:picLocks noChangeAspect="1"/>
          </p:cNvPicPr>
          <p:nvPr/>
        </p:nvPicPr>
        <p:blipFill>
          <a:blip r:embed="rId3" cstate="print"/>
          <a:stretch>
            <a:fillRect/>
          </a:stretch>
        </p:blipFill>
        <p:spPr>
          <a:xfrm>
            <a:off x="254644" y="604777"/>
            <a:ext cx="6319776" cy="3554874"/>
          </a:xfrm>
          <a:prstGeom prst="rect">
            <a:avLst/>
          </a:prstGeom>
          <a:ln>
            <a:solidFill>
              <a:srgbClr val="0070C0"/>
            </a:solidFill>
          </a:ln>
        </p:spPr>
      </p:pic>
      <p:pic>
        <p:nvPicPr>
          <p:cNvPr id="11" name="图片 10" descr="IMG_20161024_184150.jpg"/>
          <p:cNvPicPr>
            <a:picLocks noChangeAspect="1"/>
          </p:cNvPicPr>
          <p:nvPr/>
        </p:nvPicPr>
        <p:blipFill>
          <a:blip r:embed="rId4" cstate="print"/>
          <a:stretch>
            <a:fillRect/>
          </a:stretch>
        </p:blipFill>
        <p:spPr>
          <a:xfrm>
            <a:off x="3427047" y="1839240"/>
            <a:ext cx="5543332" cy="3118124"/>
          </a:xfrm>
          <a:prstGeom prst="rect">
            <a:avLst/>
          </a:prstGeom>
          <a:ln>
            <a:solidFill>
              <a:srgbClr val="0070C0"/>
            </a:solidFill>
          </a:ln>
        </p:spPr>
      </p:pic>
      <p:pic>
        <p:nvPicPr>
          <p:cNvPr id="10" name="图片 9" descr="IMG_20161024_155934.jpg"/>
          <p:cNvPicPr>
            <a:picLocks noChangeAspect="1"/>
          </p:cNvPicPr>
          <p:nvPr/>
        </p:nvPicPr>
        <p:blipFill>
          <a:blip r:embed="rId5" cstate="print"/>
          <a:stretch>
            <a:fillRect/>
          </a:stretch>
        </p:blipFill>
        <p:spPr>
          <a:xfrm>
            <a:off x="2731624" y="213971"/>
            <a:ext cx="2720052" cy="4835648"/>
          </a:xfrm>
          <a:prstGeom prst="rect">
            <a:avLst/>
          </a:prstGeom>
          <a:ln>
            <a:solidFill>
              <a:srgbClr val="0070C0"/>
            </a:solidFill>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未标题-2.jpg"/>
          <p:cNvPicPr>
            <a:picLocks noChangeAspect="1"/>
          </p:cNvPicPr>
          <p:nvPr/>
        </p:nvPicPr>
        <p:blipFill>
          <a:blip r:embed="rId2" cstate="print"/>
          <a:stretch>
            <a:fillRect/>
          </a:stretch>
        </p:blipFill>
        <p:spPr>
          <a:xfrm>
            <a:off x="0" y="1255"/>
            <a:ext cx="9144000" cy="5140990"/>
          </a:xfrm>
          <a:prstGeom prst="rect">
            <a:avLst/>
          </a:prstGeom>
        </p:spPr>
      </p:pic>
    </p:spTree>
  </p:cSld>
  <p:clrMapOvr>
    <a:masterClrMapping/>
  </p:clrMapOvr>
  <p:transition spd="slow">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8" name="Rectangle 48"/>
          <p:cNvSpPr>
            <a:spLocks noGrp="1" noChangeArrowheads="1"/>
          </p:cNvSpPr>
          <p:nvPr>
            <p:ph type="title"/>
          </p:nvPr>
        </p:nvSpPr>
        <p:spPr>
          <a:xfrm>
            <a:off x="457200" y="244079"/>
            <a:ext cx="8229600" cy="695325"/>
          </a:xfrm>
        </p:spPr>
        <p:txBody>
          <a:bodyPr/>
          <a:lstStyle/>
          <a:p>
            <a:pPr eaLnBrk="1" hangingPunct="1">
              <a:defRPr/>
            </a:pPr>
            <a:r>
              <a:rPr lang="zh-CN" altLang="en-US" dirty="0" smtClean="0"/>
              <a:t>农产品网络营销的注意事项</a:t>
            </a:r>
            <a:endParaRPr lang="en-US" altLang="zh-CN" dirty="0" smtClean="0">
              <a:ea typeface="宋体" pitchFamily="2" charset="-122"/>
            </a:endParaRPr>
          </a:p>
        </p:txBody>
      </p:sp>
      <p:grpSp>
        <p:nvGrpSpPr>
          <p:cNvPr id="2" name="组合 52"/>
          <p:cNvGrpSpPr>
            <a:grpSpLocks/>
          </p:cNvGrpSpPr>
          <p:nvPr/>
        </p:nvGrpSpPr>
        <p:grpSpPr bwMode="auto">
          <a:xfrm>
            <a:off x="738189" y="1419225"/>
            <a:ext cx="3652837" cy="1131956"/>
            <a:chOff x="738188" y="1892938"/>
            <a:chExt cx="3652837" cy="1509274"/>
          </a:xfrm>
        </p:grpSpPr>
        <p:sp>
          <p:nvSpPr>
            <p:cNvPr id="19489" name="Rectangle 2"/>
            <p:cNvSpPr>
              <a:spLocks noChangeArrowheads="1"/>
            </p:cNvSpPr>
            <p:nvPr/>
          </p:nvSpPr>
          <p:spPr bwMode="auto">
            <a:xfrm>
              <a:off x="738188" y="1892938"/>
              <a:ext cx="3652837" cy="1504950"/>
            </a:xfrm>
            <a:prstGeom prst="rect">
              <a:avLst/>
            </a:prstGeom>
            <a:solidFill>
              <a:schemeClr val="accent2"/>
            </a:solidFill>
            <a:ln w="9525">
              <a:miter lim="800000"/>
              <a:headEnd/>
              <a:tailEnd/>
            </a:ln>
            <a:scene3d>
              <a:camera prst="legacyPerspectiveBottom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zh-CN" altLang="en-US">
                <a:ea typeface="宋体" pitchFamily="2" charset="-122"/>
              </a:endParaRPr>
            </a:p>
          </p:txBody>
        </p:sp>
        <p:sp>
          <p:nvSpPr>
            <p:cNvPr id="19490" name="Rectangle 3"/>
            <p:cNvSpPr>
              <a:spLocks noChangeArrowheads="1"/>
            </p:cNvSpPr>
            <p:nvPr/>
          </p:nvSpPr>
          <p:spPr bwMode="auto">
            <a:xfrm>
              <a:off x="2728917" y="1987481"/>
              <a:ext cx="1220787" cy="492442"/>
            </a:xfrm>
            <a:prstGeom prst="rect">
              <a:avLst/>
            </a:prstGeom>
            <a:noFill/>
            <a:ln w="9525">
              <a:noFill/>
              <a:miter lim="800000"/>
              <a:headEnd/>
              <a:tailEnd/>
            </a:ln>
          </p:spPr>
          <p:txBody>
            <a:bodyPr>
              <a:spAutoFit/>
            </a:bodyPr>
            <a:lstStyle/>
            <a:p>
              <a:pPr algn="ctr">
                <a:buClr>
                  <a:srgbClr val="FF0066"/>
                </a:buClr>
                <a:buSzPct val="75000"/>
                <a:buFont typeface="Wingdings" pitchFamily="2" charset="2"/>
                <a:buNone/>
              </a:pPr>
              <a:r>
                <a:rPr lang="zh-CN" altLang="en-US" b="1" dirty="0">
                  <a:solidFill>
                    <a:srgbClr val="F8F8F8"/>
                  </a:solidFill>
                  <a:ea typeface="宋体" pitchFamily="2" charset="-122"/>
                </a:rPr>
                <a:t>诚信经营</a:t>
              </a:r>
              <a:endParaRPr lang="en-US" altLang="zh-CN" b="1" dirty="0">
                <a:solidFill>
                  <a:srgbClr val="F8F8F8"/>
                </a:solidFill>
                <a:ea typeface="宋体" pitchFamily="2" charset="-122"/>
              </a:endParaRPr>
            </a:p>
          </p:txBody>
        </p:sp>
        <p:sp>
          <p:nvSpPr>
            <p:cNvPr id="19491" name="Text Box 11"/>
            <p:cNvSpPr txBox="1">
              <a:spLocks noChangeArrowheads="1"/>
            </p:cNvSpPr>
            <p:nvPr/>
          </p:nvSpPr>
          <p:spPr bwMode="auto">
            <a:xfrm>
              <a:off x="800100" y="2013589"/>
              <a:ext cx="1701800" cy="1272142"/>
            </a:xfrm>
            <a:prstGeom prst="rect">
              <a:avLst/>
            </a:prstGeom>
            <a:noFill/>
            <a:ln w="9525">
              <a:noFill/>
              <a:miter lim="800000"/>
              <a:headEnd/>
              <a:tailEnd/>
            </a:ln>
          </p:spPr>
          <p:txBody>
            <a:bodyPr>
              <a:spAutoFit/>
            </a:bodyPr>
            <a:lstStyle/>
            <a:p>
              <a:pPr eaLnBrk="0" hangingPunct="0">
                <a:buFontTx/>
                <a:buChar char="-"/>
              </a:pPr>
              <a:r>
                <a:rPr lang="zh-CN" altLang="en-US" sz="1400" dirty="0">
                  <a:solidFill>
                    <a:srgbClr val="F8F8F8"/>
                  </a:solidFill>
                  <a:ea typeface="宋体" pitchFamily="2" charset="-122"/>
                </a:rPr>
                <a:t> 第三方支付平台</a:t>
              </a:r>
              <a:endParaRPr lang="en-US" altLang="zh-CN" sz="1400" dirty="0">
                <a:solidFill>
                  <a:srgbClr val="F8F8F8"/>
                </a:solidFill>
                <a:ea typeface="宋体" pitchFamily="2" charset="-122"/>
              </a:endParaRPr>
            </a:p>
            <a:p>
              <a:pPr eaLnBrk="0" hangingPunct="0">
                <a:buFontTx/>
                <a:buChar char="-"/>
              </a:pPr>
              <a:r>
                <a:rPr lang="en-US" altLang="zh-CN" sz="1400" dirty="0">
                  <a:solidFill>
                    <a:srgbClr val="F8F8F8"/>
                  </a:solidFill>
                  <a:ea typeface="宋体" pitchFamily="2" charset="-122"/>
                </a:rPr>
                <a:t> </a:t>
              </a:r>
              <a:r>
                <a:rPr lang="zh-CN" altLang="en-US" sz="1400" dirty="0">
                  <a:solidFill>
                    <a:srgbClr val="F8F8F8"/>
                  </a:solidFill>
                  <a:ea typeface="宋体" pitchFamily="2" charset="-122"/>
                </a:rPr>
                <a:t>用户评价体系</a:t>
              </a:r>
              <a:endParaRPr lang="en-US" altLang="zh-CN" sz="1400" dirty="0">
                <a:solidFill>
                  <a:srgbClr val="F8F8F8"/>
                </a:solidFill>
                <a:ea typeface="宋体" pitchFamily="2" charset="-122"/>
              </a:endParaRPr>
            </a:p>
            <a:p>
              <a:pPr eaLnBrk="0" hangingPunct="0">
                <a:buFontTx/>
                <a:buChar char="-"/>
              </a:pPr>
              <a:r>
                <a:rPr lang="en-US" altLang="zh-CN" sz="1400" dirty="0">
                  <a:solidFill>
                    <a:srgbClr val="F8F8F8"/>
                  </a:solidFill>
                  <a:ea typeface="宋体" pitchFamily="2" charset="-122"/>
                </a:rPr>
                <a:t> </a:t>
              </a:r>
              <a:r>
                <a:rPr lang="zh-CN" altLang="en-US" sz="1400" dirty="0">
                  <a:solidFill>
                    <a:srgbClr val="F8F8F8"/>
                  </a:solidFill>
                  <a:ea typeface="宋体" pitchFamily="2" charset="-122"/>
                </a:rPr>
                <a:t>店商信誉体系</a:t>
              </a:r>
              <a:endParaRPr lang="en-US" altLang="zh-CN" sz="1400" dirty="0">
                <a:solidFill>
                  <a:srgbClr val="F8F8F8"/>
                </a:solidFill>
                <a:ea typeface="宋体" pitchFamily="2" charset="-122"/>
              </a:endParaRPr>
            </a:p>
            <a:p>
              <a:pPr eaLnBrk="0" hangingPunct="0">
                <a:buFontTx/>
                <a:buChar char="-"/>
              </a:pPr>
              <a:r>
                <a:rPr lang="en-US" altLang="zh-CN" sz="1400" dirty="0">
                  <a:solidFill>
                    <a:srgbClr val="F8F8F8"/>
                  </a:solidFill>
                  <a:ea typeface="宋体" pitchFamily="2" charset="-122"/>
                </a:rPr>
                <a:t> </a:t>
              </a:r>
              <a:r>
                <a:rPr lang="zh-CN" altLang="en-US" sz="1400" dirty="0">
                  <a:solidFill>
                    <a:srgbClr val="F8F8F8"/>
                  </a:solidFill>
                  <a:ea typeface="宋体" pitchFamily="2" charset="-122"/>
                </a:rPr>
                <a:t>用户信誉体系</a:t>
              </a:r>
              <a:endParaRPr lang="en-US" altLang="zh-CN" sz="1400" dirty="0">
                <a:solidFill>
                  <a:srgbClr val="F8F8F8"/>
                </a:solidFill>
                <a:ea typeface="宋体" pitchFamily="2" charset="-122"/>
              </a:endParaRPr>
            </a:p>
          </p:txBody>
        </p:sp>
        <p:pic>
          <p:nvPicPr>
            <p:cNvPr id="19492" name="图片 49" descr="1951823_090133036_2副本.png"/>
            <p:cNvPicPr>
              <a:picLocks noChangeAspect="1"/>
            </p:cNvPicPr>
            <p:nvPr/>
          </p:nvPicPr>
          <p:blipFill>
            <a:blip r:embed="rId2" cstate="print"/>
            <a:srcRect/>
            <a:stretch>
              <a:fillRect/>
            </a:stretch>
          </p:blipFill>
          <p:spPr bwMode="auto">
            <a:xfrm>
              <a:off x="2971798" y="2407175"/>
              <a:ext cx="725079" cy="995037"/>
            </a:xfrm>
            <a:prstGeom prst="rect">
              <a:avLst/>
            </a:prstGeom>
            <a:noFill/>
            <a:ln w="9525">
              <a:noFill/>
              <a:miter lim="800000"/>
              <a:headEnd/>
              <a:tailEnd/>
            </a:ln>
          </p:spPr>
        </p:pic>
      </p:grpSp>
      <p:grpSp>
        <p:nvGrpSpPr>
          <p:cNvPr id="3" name="组合 57"/>
          <p:cNvGrpSpPr>
            <a:grpSpLocks/>
          </p:cNvGrpSpPr>
          <p:nvPr/>
        </p:nvGrpSpPr>
        <p:grpSpPr bwMode="auto">
          <a:xfrm>
            <a:off x="3818467" y="2091930"/>
            <a:ext cx="1464733" cy="1379403"/>
            <a:chOff x="3709988" y="2789875"/>
            <a:chExt cx="1660525" cy="1612900"/>
          </a:xfrm>
        </p:grpSpPr>
        <p:grpSp>
          <p:nvGrpSpPr>
            <p:cNvPr id="4" name="Group 32"/>
            <p:cNvGrpSpPr>
              <a:grpSpLocks/>
            </p:cNvGrpSpPr>
            <p:nvPr/>
          </p:nvGrpSpPr>
          <p:grpSpPr bwMode="auto">
            <a:xfrm>
              <a:off x="3709988" y="2789875"/>
              <a:ext cx="1660525" cy="1612900"/>
              <a:chOff x="0" y="0"/>
              <a:chExt cx="901" cy="888"/>
            </a:xfrm>
          </p:grpSpPr>
          <p:pic>
            <p:nvPicPr>
              <p:cNvPr id="19469" name="Picture 33" descr="circuler_1"/>
              <p:cNvPicPr>
                <a:picLocks noChangeAspect="1" noChangeArrowheads="1"/>
              </p:cNvPicPr>
              <p:nvPr/>
            </p:nvPicPr>
            <p:blipFill>
              <a:blip r:embed="rId3" cstate="print"/>
              <a:srcRect/>
              <a:stretch>
                <a:fillRect/>
              </a:stretch>
            </p:blipFill>
            <p:spPr bwMode="auto">
              <a:xfrm>
                <a:off x="0" y="0"/>
                <a:ext cx="901" cy="886"/>
              </a:xfrm>
              <a:prstGeom prst="rect">
                <a:avLst/>
              </a:prstGeom>
              <a:noFill/>
              <a:ln w="9525">
                <a:noFill/>
                <a:miter lim="800000"/>
                <a:headEnd/>
                <a:tailEnd/>
              </a:ln>
            </p:spPr>
          </p:pic>
          <p:sp>
            <p:nvSpPr>
              <p:cNvPr id="30754" name="Oval 34"/>
              <p:cNvSpPr>
                <a:spLocks noChangeArrowheads="1"/>
              </p:cNvSpPr>
              <p:nvPr/>
            </p:nvSpPr>
            <p:spPr bwMode="auto">
              <a:xfrm>
                <a:off x="0" y="0"/>
                <a:ext cx="895" cy="888"/>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57150">
                <a:solidFill>
                  <a:srgbClr val="F8F8F8"/>
                </a:solidFill>
                <a:round/>
                <a:headEnd/>
                <a:tailEnd/>
              </a:ln>
              <a:effectLst/>
            </p:spPr>
            <p:txBody>
              <a:bodyPr wrap="none" anchor="ctr"/>
              <a:lstStyle/>
              <a:p>
                <a:pPr>
                  <a:defRPr/>
                </a:pPr>
                <a:endParaRPr lang="zh-CN" altLang="en-US">
                  <a:ea typeface="宋体" pitchFamily="2" charset="-122"/>
                </a:endParaRPr>
              </a:p>
            </p:txBody>
          </p:sp>
          <p:sp>
            <p:nvSpPr>
              <p:cNvPr id="19473"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E2E1B7"/>
                  </a:gs>
                </a:gsLst>
                <a:lin ang="5400000" scaled="1"/>
              </a:gradFill>
              <a:ln w="9525">
                <a:noFill/>
                <a:round/>
                <a:headEnd/>
                <a:tailEnd/>
              </a:ln>
            </p:spPr>
            <p:txBody>
              <a:bodyPr/>
              <a:lstStyle/>
              <a:p>
                <a:endParaRPr lang="zh-CN" altLang="en-US">
                  <a:ea typeface="宋体" pitchFamily="2" charset="-122"/>
                </a:endParaRPr>
              </a:p>
            </p:txBody>
          </p:sp>
          <p:grpSp>
            <p:nvGrpSpPr>
              <p:cNvPr id="5" name="Group 36"/>
              <p:cNvGrpSpPr>
                <a:grpSpLocks/>
              </p:cNvGrpSpPr>
              <p:nvPr/>
            </p:nvGrpSpPr>
            <p:grpSpPr bwMode="auto">
              <a:xfrm rot="-1297425" flipH="1" flipV="1">
                <a:off x="68" y="693"/>
                <a:ext cx="781" cy="188"/>
                <a:chOff x="0" y="0"/>
                <a:chExt cx="893" cy="246"/>
              </a:xfrm>
            </p:grpSpPr>
            <p:grpSp>
              <p:nvGrpSpPr>
                <p:cNvPr id="6" name="Group 37"/>
                <p:cNvGrpSpPr>
                  <a:grpSpLocks/>
                </p:cNvGrpSpPr>
                <p:nvPr/>
              </p:nvGrpSpPr>
              <p:grpSpPr bwMode="auto">
                <a:xfrm>
                  <a:off x="0" y="0"/>
                  <a:ext cx="743" cy="185"/>
                  <a:chOff x="0" y="0"/>
                  <a:chExt cx="1118" cy="279"/>
                </a:xfrm>
              </p:grpSpPr>
              <p:sp>
                <p:nvSpPr>
                  <p:cNvPr id="19481" name="AutoShape 38"/>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2" name="AutoShape 39"/>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3" name="AutoShape 40"/>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4" name="AutoShape 41"/>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7" name="Group 42"/>
                <p:cNvGrpSpPr>
                  <a:grpSpLocks/>
                </p:cNvGrpSpPr>
                <p:nvPr/>
              </p:nvGrpSpPr>
              <p:grpSpPr bwMode="auto">
                <a:xfrm rot="1353540">
                  <a:off x="150" y="60"/>
                  <a:ext cx="743" cy="186"/>
                  <a:chOff x="0" y="0"/>
                  <a:chExt cx="1118" cy="279"/>
                </a:xfrm>
              </p:grpSpPr>
              <p:sp>
                <p:nvSpPr>
                  <p:cNvPr id="19477" name="AutoShape 43"/>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78" name="AutoShape 44"/>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79" name="AutoShape 45"/>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0" name="AutoShape 46"/>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9468" name="Text Box 47"/>
            <p:cNvSpPr txBox="1">
              <a:spLocks noChangeArrowheads="1"/>
            </p:cNvSpPr>
            <p:nvPr/>
          </p:nvSpPr>
          <p:spPr bwMode="auto">
            <a:xfrm>
              <a:off x="3889375" y="3118926"/>
              <a:ext cx="1289050" cy="1107996"/>
            </a:xfrm>
            <a:prstGeom prst="rect">
              <a:avLst/>
            </a:prstGeom>
            <a:noFill/>
            <a:ln w="9525">
              <a:noFill/>
              <a:miter lim="800000"/>
              <a:headEnd/>
              <a:tailEnd/>
            </a:ln>
          </p:spPr>
          <p:txBody>
            <a:bodyPr>
              <a:spAutoFit/>
            </a:bodyPr>
            <a:lstStyle/>
            <a:p>
              <a:pPr algn="ctr" eaLnBrk="0" hangingPunct="0"/>
              <a:r>
                <a:rPr lang="zh-CN" altLang="en-US" sz="2400" b="1" dirty="0">
                  <a:solidFill>
                    <a:srgbClr val="080808"/>
                  </a:solidFill>
                  <a:latin typeface="黑体" pitchFamily="49" charset="-122"/>
                  <a:ea typeface="黑体" pitchFamily="49" charset="-122"/>
                </a:rPr>
                <a:t>电子</a:t>
              </a:r>
              <a:endParaRPr lang="en-US" altLang="zh-CN" sz="2400" b="1" dirty="0">
                <a:solidFill>
                  <a:srgbClr val="080808"/>
                </a:solidFill>
                <a:latin typeface="黑体" pitchFamily="49" charset="-122"/>
                <a:ea typeface="黑体" pitchFamily="49" charset="-122"/>
              </a:endParaRPr>
            </a:p>
            <a:p>
              <a:pPr algn="ctr" eaLnBrk="0" hangingPunct="0"/>
              <a:r>
                <a:rPr lang="zh-CN" altLang="en-US" sz="2400" b="1" dirty="0">
                  <a:solidFill>
                    <a:srgbClr val="080808"/>
                  </a:solidFill>
                  <a:latin typeface="黑体" pitchFamily="49" charset="-122"/>
                  <a:ea typeface="黑体" pitchFamily="49" charset="-122"/>
                </a:rPr>
                <a:t>商务</a:t>
              </a:r>
              <a:endParaRPr lang="en-US" altLang="zh-CN" sz="2400" b="1" dirty="0">
                <a:solidFill>
                  <a:srgbClr val="080808"/>
                </a:solidFill>
                <a:latin typeface="黑体" pitchFamily="49" charset="-122"/>
                <a:ea typeface="黑体" pitchFamily="49" charset="-122"/>
              </a:endParaRPr>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未标题-4.jpg"/>
          <p:cNvPicPr>
            <a:picLocks noChangeAspect="1"/>
          </p:cNvPicPr>
          <p:nvPr/>
        </p:nvPicPr>
        <p:blipFill>
          <a:blip r:embed="rId2" cstate="print"/>
          <a:stretch>
            <a:fillRect/>
          </a:stretch>
        </p:blipFill>
        <p:spPr>
          <a:xfrm>
            <a:off x="0" y="1255"/>
            <a:ext cx="9144000" cy="5140990"/>
          </a:xfrm>
          <a:prstGeom prst="rect">
            <a:avLst/>
          </a:prstGeom>
        </p:spPr>
      </p:pic>
      <p:pic>
        <p:nvPicPr>
          <p:cNvPr id="10" name="图片 9" descr="未标题-5.jpg"/>
          <p:cNvPicPr>
            <a:picLocks noChangeAspect="1"/>
          </p:cNvPicPr>
          <p:nvPr/>
        </p:nvPicPr>
        <p:blipFill>
          <a:blip r:embed="rId3" cstate="print"/>
          <a:stretch>
            <a:fillRect/>
          </a:stretch>
        </p:blipFill>
        <p:spPr>
          <a:xfrm>
            <a:off x="0" y="2510"/>
            <a:ext cx="9144000" cy="5140990"/>
          </a:xfrm>
          <a:prstGeom prst="rect">
            <a:avLst/>
          </a:prstGeom>
        </p:spPr>
      </p:pic>
      <p:grpSp>
        <p:nvGrpSpPr>
          <p:cNvPr id="2" name="组合 10"/>
          <p:cNvGrpSpPr/>
          <p:nvPr/>
        </p:nvGrpSpPr>
        <p:grpSpPr>
          <a:xfrm>
            <a:off x="5359078" y="3703900"/>
            <a:ext cx="3159887" cy="913418"/>
            <a:chOff x="1203767" y="1018571"/>
            <a:chExt cx="6748040" cy="2938989"/>
          </a:xfrm>
        </p:grpSpPr>
        <p:sp>
          <p:nvSpPr>
            <p:cNvPr id="12" name="椭圆 11"/>
            <p:cNvSpPr/>
            <p:nvPr/>
          </p:nvSpPr>
          <p:spPr>
            <a:xfrm>
              <a:off x="1203767" y="1018571"/>
              <a:ext cx="6748040" cy="282422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3" name="矩形 12"/>
            <p:cNvSpPr/>
            <p:nvPr/>
          </p:nvSpPr>
          <p:spPr>
            <a:xfrm>
              <a:off x="2007535" y="2387900"/>
              <a:ext cx="5128328" cy="156966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用户评价体系</a:t>
              </a:r>
              <a:endParaRPr lang="zh-CN" alt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grpSp>
        <p:nvGrpSpPr>
          <p:cNvPr id="3" name="组合 13"/>
          <p:cNvGrpSpPr/>
          <p:nvPr/>
        </p:nvGrpSpPr>
        <p:grpSpPr>
          <a:xfrm>
            <a:off x="4354009" y="661688"/>
            <a:ext cx="3159887" cy="913418"/>
            <a:chOff x="1203767" y="1018571"/>
            <a:chExt cx="6748040" cy="2938989"/>
          </a:xfrm>
        </p:grpSpPr>
        <p:sp>
          <p:nvSpPr>
            <p:cNvPr id="15" name="椭圆 14"/>
            <p:cNvSpPr/>
            <p:nvPr/>
          </p:nvSpPr>
          <p:spPr>
            <a:xfrm>
              <a:off x="1203767" y="1018571"/>
              <a:ext cx="6748040" cy="282422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6" name="矩形 15"/>
            <p:cNvSpPr/>
            <p:nvPr/>
          </p:nvSpPr>
          <p:spPr>
            <a:xfrm>
              <a:off x="2007535" y="2387900"/>
              <a:ext cx="5128328" cy="156966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店商信誉体系</a:t>
              </a:r>
              <a:endParaRPr lang="zh-CN" alt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7" name="圆角矩形 16"/>
          <p:cNvSpPr/>
          <p:nvPr/>
        </p:nvSpPr>
        <p:spPr>
          <a:xfrm>
            <a:off x="7832558" y="0"/>
            <a:ext cx="1311442" cy="1937084"/>
          </a:xfrm>
          <a:prstGeom prst="roundRect">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2" presetClass="entr" presetSubtype="4" fill="hold" nodeType="after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slide(fromBottom)">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2"/>
                                        </p:tgtEl>
                                      </p:cBhvr>
                                    </p:animEffect>
                                    <p:set>
                                      <p:cBhvr>
                                        <p:cTn id="21" dur="1" fill="hold">
                                          <p:stCondLst>
                                            <p:cond delay="1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par>
                          <p:cTn id="27" fill="hold">
                            <p:stCondLst>
                              <p:cond delay="2000"/>
                            </p:stCondLst>
                            <p:childTnLst>
                              <p:par>
                                <p:cTn id="28" presetID="53" presetClass="entr" presetSubtype="0" fill="hold" nodeType="afterEffect">
                                  <p:stCondLst>
                                    <p:cond delay="100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未标题-6.jpg"/>
          <p:cNvPicPr>
            <a:picLocks noChangeAspect="1"/>
          </p:cNvPicPr>
          <p:nvPr/>
        </p:nvPicPr>
        <p:blipFill>
          <a:blip r:embed="rId2" cstate="print"/>
          <a:stretch>
            <a:fillRect/>
          </a:stretch>
        </p:blipFill>
        <p:spPr>
          <a:xfrm>
            <a:off x="0" y="1255"/>
            <a:ext cx="9144000" cy="5140990"/>
          </a:xfrm>
          <a:prstGeom prst="rect">
            <a:avLst/>
          </a:prstGeom>
        </p:spPr>
      </p:pic>
      <p:grpSp>
        <p:nvGrpSpPr>
          <p:cNvPr id="2" name="组合 17"/>
          <p:cNvGrpSpPr/>
          <p:nvPr/>
        </p:nvGrpSpPr>
        <p:grpSpPr>
          <a:xfrm>
            <a:off x="0" y="731136"/>
            <a:ext cx="3159887" cy="913418"/>
            <a:chOff x="1203767" y="1018571"/>
            <a:chExt cx="6748040" cy="2938989"/>
          </a:xfrm>
        </p:grpSpPr>
        <p:sp>
          <p:nvSpPr>
            <p:cNvPr id="19" name="椭圆 18"/>
            <p:cNvSpPr/>
            <p:nvPr/>
          </p:nvSpPr>
          <p:spPr>
            <a:xfrm>
              <a:off x="1203767" y="1018571"/>
              <a:ext cx="6748040" cy="282422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20" name="矩形 19"/>
            <p:cNvSpPr/>
            <p:nvPr/>
          </p:nvSpPr>
          <p:spPr>
            <a:xfrm>
              <a:off x="2007535" y="2387900"/>
              <a:ext cx="5128328" cy="156966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用户信誉体系</a:t>
              </a:r>
              <a:endParaRPr lang="zh-CN" alt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未标题-13.jpg"/>
          <p:cNvPicPr>
            <a:picLocks noChangeAspect="1"/>
          </p:cNvPicPr>
          <p:nvPr/>
        </p:nvPicPr>
        <p:blipFill>
          <a:blip r:embed="rId3" cstate="print"/>
          <a:stretch>
            <a:fillRect/>
          </a:stretch>
        </p:blipFill>
        <p:spPr>
          <a:xfrm>
            <a:off x="0" y="0"/>
            <a:ext cx="9144000" cy="5143500"/>
          </a:xfrm>
          <a:prstGeom prst="rect">
            <a:avLst/>
          </a:prstGeom>
        </p:spPr>
      </p:pic>
      <p:pic>
        <p:nvPicPr>
          <p:cNvPr id="3" name="图片 2" descr="小调查.png"/>
          <p:cNvPicPr>
            <a:picLocks noChangeAspect="1"/>
          </p:cNvPicPr>
          <p:nvPr/>
        </p:nvPicPr>
        <p:blipFill>
          <a:blip r:embed="rId4" cstate="print"/>
          <a:stretch>
            <a:fillRect/>
          </a:stretch>
        </p:blipFill>
        <p:spPr>
          <a:xfrm>
            <a:off x="7025834" y="3642849"/>
            <a:ext cx="1695182" cy="1242655"/>
          </a:xfrm>
          <a:prstGeom prst="rect">
            <a:avLst/>
          </a:prstGeom>
        </p:spPr>
      </p:pic>
      <p:sp>
        <p:nvSpPr>
          <p:cNvPr id="4" name="流程图: 文档 3"/>
          <p:cNvSpPr/>
          <p:nvPr/>
        </p:nvSpPr>
        <p:spPr>
          <a:xfrm>
            <a:off x="5810493" y="2720052"/>
            <a:ext cx="3136738" cy="844952"/>
          </a:xfrm>
          <a:prstGeom prst="flowChartDocument">
            <a:avLst/>
          </a:prstGeom>
          <a:gradFill>
            <a:gsLst>
              <a:gs pos="0">
                <a:srgbClr val="5E9EFF"/>
              </a:gs>
              <a:gs pos="39999">
                <a:srgbClr val="85C2FF"/>
              </a:gs>
              <a:gs pos="70000">
                <a:srgbClr val="C4D6EB"/>
              </a:gs>
              <a:gs pos="100000">
                <a:srgbClr val="FFEBFA"/>
              </a:gs>
            </a:gsLst>
            <a:lin ang="5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谁在网上买过东西？</a:t>
            </a:r>
            <a:endParaRPr lang="zh-CN" altLang="en-US" sz="2400" dirty="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p:txBody>
      </p:sp>
      <p:grpSp>
        <p:nvGrpSpPr>
          <p:cNvPr id="2" name="组合 6"/>
          <p:cNvGrpSpPr/>
          <p:nvPr/>
        </p:nvGrpSpPr>
        <p:grpSpPr>
          <a:xfrm>
            <a:off x="1203767" y="1018571"/>
            <a:ext cx="6748040" cy="2938989"/>
            <a:chOff x="1203767" y="1018571"/>
            <a:chExt cx="6748040" cy="2938989"/>
          </a:xfrm>
        </p:grpSpPr>
        <p:sp>
          <p:nvSpPr>
            <p:cNvPr id="6" name="椭圆 5"/>
            <p:cNvSpPr/>
            <p:nvPr/>
          </p:nvSpPr>
          <p:spPr>
            <a:xfrm>
              <a:off x="1203767" y="1018571"/>
              <a:ext cx="6748040" cy="282422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5" name="矩形 4"/>
            <p:cNvSpPr/>
            <p:nvPr/>
          </p:nvSpPr>
          <p:spPr>
            <a:xfrm>
              <a:off x="2007535" y="2387900"/>
              <a:ext cx="5128328" cy="156966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电子商务</a:t>
              </a:r>
              <a:endParaRPr lang="zh-CN" alt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3"/>
                                        </p:tgtEl>
                                      </p:cBhvr>
                                    </p:animEffect>
                                    <p:set>
                                      <p:cBhvr>
                                        <p:cTn id="15" dur="1" fill="hold">
                                          <p:stCondLst>
                                            <p:cond delay="1999"/>
                                          </p:stCondLst>
                                        </p:cTn>
                                        <p:tgtEl>
                                          <p:spTgt spid="3"/>
                                        </p:tgtEl>
                                        <p:attrNameLst>
                                          <p:attrName>style.visibility</p:attrName>
                                        </p:attrNameLst>
                                      </p:cBhvr>
                                      <p:to>
                                        <p:strVal val="hidden"/>
                                      </p:to>
                                    </p:set>
                                  </p:childTnLst>
                                </p:cTn>
                              </p:par>
                              <p:par>
                                <p:cTn id="16" presetID="53"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4"/>
          <p:cNvGrpSpPr>
            <a:grpSpLocks/>
          </p:cNvGrpSpPr>
          <p:nvPr/>
        </p:nvGrpSpPr>
        <p:grpSpPr bwMode="auto">
          <a:xfrm>
            <a:off x="736600" y="2762250"/>
            <a:ext cx="3652838" cy="1128713"/>
            <a:chOff x="736600" y="3683638"/>
            <a:chExt cx="3652838" cy="1504950"/>
          </a:xfrm>
        </p:grpSpPr>
        <p:sp>
          <p:nvSpPr>
            <p:cNvPr id="19500" name="Rectangle 6"/>
            <p:cNvSpPr>
              <a:spLocks noChangeArrowheads="1"/>
            </p:cNvSpPr>
            <p:nvPr/>
          </p:nvSpPr>
          <p:spPr bwMode="auto">
            <a:xfrm>
              <a:off x="736600" y="3683638"/>
              <a:ext cx="3652838" cy="1504950"/>
            </a:xfrm>
            <a:prstGeom prst="rect">
              <a:avLst/>
            </a:prstGeom>
            <a:solidFill>
              <a:schemeClr val="accent1"/>
            </a:solidFill>
            <a:ln w="9525">
              <a:miter lim="800000"/>
              <a:headEnd/>
              <a:tailEnd/>
            </a:ln>
            <a:scene3d>
              <a:camera prst="legacyPerspectiv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zh-CN" altLang="en-US">
                <a:ea typeface="宋体" pitchFamily="2" charset="-122"/>
              </a:endParaRPr>
            </a:p>
          </p:txBody>
        </p:sp>
        <p:sp>
          <p:nvSpPr>
            <p:cNvPr id="19501" name="Rectangle 7"/>
            <p:cNvSpPr>
              <a:spLocks noChangeArrowheads="1"/>
            </p:cNvSpPr>
            <p:nvPr/>
          </p:nvSpPr>
          <p:spPr bwMode="auto">
            <a:xfrm>
              <a:off x="2749556" y="4677410"/>
              <a:ext cx="1219200" cy="492442"/>
            </a:xfrm>
            <a:prstGeom prst="rect">
              <a:avLst/>
            </a:prstGeom>
            <a:noFill/>
            <a:ln w="9525">
              <a:noFill/>
              <a:miter lim="800000"/>
              <a:headEnd/>
              <a:tailEnd/>
            </a:ln>
          </p:spPr>
          <p:txBody>
            <a:bodyPr>
              <a:spAutoFit/>
            </a:bodyPr>
            <a:lstStyle/>
            <a:p>
              <a:pPr algn="ctr">
                <a:buClr>
                  <a:srgbClr val="FF0066"/>
                </a:buClr>
                <a:buSzPct val="75000"/>
                <a:buFont typeface="Wingdings" pitchFamily="2" charset="2"/>
                <a:buNone/>
              </a:pPr>
              <a:r>
                <a:rPr lang="zh-CN" altLang="en-US" b="1" dirty="0">
                  <a:solidFill>
                    <a:srgbClr val="F8F8F8"/>
                  </a:solidFill>
                  <a:ea typeface="宋体" pitchFamily="2" charset="-122"/>
                </a:rPr>
                <a:t>产品包装</a:t>
              </a:r>
              <a:endParaRPr lang="en-US" altLang="zh-CN" b="1" dirty="0">
                <a:solidFill>
                  <a:srgbClr val="F8F8F8"/>
                </a:solidFill>
                <a:ea typeface="宋体" pitchFamily="2" charset="-122"/>
              </a:endParaRPr>
            </a:p>
          </p:txBody>
        </p:sp>
        <p:sp>
          <p:nvSpPr>
            <p:cNvPr id="19502" name="Text Box 10"/>
            <p:cNvSpPr txBox="1">
              <a:spLocks noChangeArrowheads="1"/>
            </p:cNvSpPr>
            <p:nvPr/>
          </p:nvSpPr>
          <p:spPr bwMode="auto">
            <a:xfrm>
              <a:off x="785813" y="3863025"/>
              <a:ext cx="1773237" cy="984885"/>
            </a:xfrm>
            <a:prstGeom prst="rect">
              <a:avLst/>
            </a:prstGeom>
            <a:noFill/>
            <a:ln w="9525">
              <a:noFill/>
              <a:miter lim="800000"/>
              <a:headEnd/>
              <a:tailEnd/>
            </a:ln>
          </p:spPr>
          <p:txBody>
            <a:bodyPr>
              <a:spAutoFit/>
            </a:bodyPr>
            <a:lstStyle/>
            <a:p>
              <a:pPr eaLnBrk="0" hangingPunct="0"/>
              <a:r>
                <a:rPr lang="zh-CN" altLang="en-US" sz="1400" dirty="0">
                  <a:solidFill>
                    <a:srgbClr val="F8F8F8"/>
                  </a:solidFill>
                  <a:ea typeface="宋体" pitchFamily="2" charset="-122"/>
                </a:rPr>
                <a:t>农产品包装是农产品商品流通的重要条件。</a:t>
              </a:r>
              <a:endParaRPr lang="en-US" altLang="zh-CN" sz="1400" dirty="0">
                <a:solidFill>
                  <a:srgbClr val="F8F8F8"/>
                </a:solidFill>
                <a:ea typeface="宋体" pitchFamily="2" charset="-122"/>
              </a:endParaRPr>
            </a:p>
          </p:txBody>
        </p:sp>
        <p:grpSp>
          <p:nvGrpSpPr>
            <p:cNvPr id="5" name="Group 14"/>
            <p:cNvGrpSpPr>
              <a:grpSpLocks/>
            </p:cNvGrpSpPr>
            <p:nvPr/>
          </p:nvGrpSpPr>
          <p:grpSpPr bwMode="auto">
            <a:xfrm>
              <a:off x="2996017" y="3857448"/>
              <a:ext cx="661749" cy="812800"/>
              <a:chOff x="94" y="0"/>
              <a:chExt cx="276" cy="339"/>
            </a:xfrm>
          </p:grpSpPr>
          <p:sp>
            <p:nvSpPr>
              <p:cNvPr id="2" name="未知"/>
              <p:cNvSpPr>
                <a:spLocks noEditPoints="1"/>
              </p:cNvSpPr>
              <p:nvPr/>
            </p:nvSpPr>
            <p:spPr bwMode="auto">
              <a:xfrm>
                <a:off x="94" y="0"/>
                <a:ext cx="276" cy="339"/>
              </a:xfrm>
              <a:custGeom>
                <a:avLst/>
                <a:gdLst/>
                <a:ahLst/>
                <a:cxnLst>
                  <a:cxn ang="0">
                    <a:pos x="170" y="0"/>
                  </a:cxn>
                  <a:cxn ang="0">
                    <a:pos x="131" y="5"/>
                  </a:cxn>
                  <a:cxn ang="0">
                    <a:pos x="95" y="17"/>
                  </a:cxn>
                  <a:cxn ang="0">
                    <a:pos x="63" y="38"/>
                  </a:cxn>
                  <a:cxn ang="0">
                    <a:pos x="38" y="63"/>
                  </a:cxn>
                  <a:cxn ang="0">
                    <a:pos x="18" y="95"/>
                  </a:cxn>
                  <a:cxn ang="0">
                    <a:pos x="5" y="131"/>
                  </a:cxn>
                  <a:cxn ang="0">
                    <a:pos x="0" y="170"/>
                  </a:cxn>
                  <a:cxn ang="0">
                    <a:pos x="5" y="209"/>
                  </a:cxn>
                  <a:cxn ang="0">
                    <a:pos x="18" y="245"/>
                  </a:cxn>
                  <a:cxn ang="0">
                    <a:pos x="38" y="276"/>
                  </a:cxn>
                  <a:cxn ang="0">
                    <a:pos x="63" y="302"/>
                  </a:cxn>
                  <a:cxn ang="0">
                    <a:pos x="95" y="323"/>
                  </a:cxn>
                  <a:cxn ang="0">
                    <a:pos x="131" y="335"/>
                  </a:cxn>
                  <a:cxn ang="0">
                    <a:pos x="170" y="339"/>
                  </a:cxn>
                  <a:cxn ang="0">
                    <a:pos x="209" y="335"/>
                  </a:cxn>
                  <a:cxn ang="0">
                    <a:pos x="245" y="323"/>
                  </a:cxn>
                  <a:cxn ang="0">
                    <a:pos x="276" y="302"/>
                  </a:cxn>
                  <a:cxn ang="0">
                    <a:pos x="303" y="276"/>
                  </a:cxn>
                  <a:cxn ang="0">
                    <a:pos x="323" y="245"/>
                  </a:cxn>
                  <a:cxn ang="0">
                    <a:pos x="335" y="209"/>
                  </a:cxn>
                  <a:cxn ang="0">
                    <a:pos x="339" y="170"/>
                  </a:cxn>
                  <a:cxn ang="0">
                    <a:pos x="335" y="131"/>
                  </a:cxn>
                  <a:cxn ang="0">
                    <a:pos x="323" y="95"/>
                  </a:cxn>
                  <a:cxn ang="0">
                    <a:pos x="303" y="63"/>
                  </a:cxn>
                  <a:cxn ang="0">
                    <a:pos x="276" y="38"/>
                  </a:cxn>
                  <a:cxn ang="0">
                    <a:pos x="245" y="17"/>
                  </a:cxn>
                  <a:cxn ang="0">
                    <a:pos x="209" y="5"/>
                  </a:cxn>
                  <a:cxn ang="0">
                    <a:pos x="170" y="0"/>
                  </a:cxn>
                  <a:cxn ang="0">
                    <a:pos x="170" y="294"/>
                  </a:cxn>
                  <a:cxn ang="0">
                    <a:pos x="137" y="291"/>
                  </a:cxn>
                  <a:cxn ang="0">
                    <a:pos x="107" y="278"/>
                  </a:cxn>
                  <a:cxn ang="0">
                    <a:pos x="81" y="258"/>
                  </a:cxn>
                  <a:cxn ang="0">
                    <a:pos x="62" y="233"/>
                  </a:cxn>
                  <a:cxn ang="0">
                    <a:pos x="50" y="203"/>
                  </a:cxn>
                  <a:cxn ang="0">
                    <a:pos x="45" y="170"/>
                  </a:cxn>
                  <a:cxn ang="0">
                    <a:pos x="50" y="137"/>
                  </a:cxn>
                  <a:cxn ang="0">
                    <a:pos x="62" y="107"/>
                  </a:cxn>
                  <a:cxn ang="0">
                    <a:pos x="81" y="81"/>
                  </a:cxn>
                  <a:cxn ang="0">
                    <a:pos x="107" y="62"/>
                  </a:cxn>
                  <a:cxn ang="0">
                    <a:pos x="137" y="48"/>
                  </a:cxn>
                  <a:cxn ang="0">
                    <a:pos x="170" y="44"/>
                  </a:cxn>
                  <a:cxn ang="0">
                    <a:pos x="203" y="48"/>
                  </a:cxn>
                  <a:cxn ang="0">
                    <a:pos x="233" y="62"/>
                  </a:cxn>
                  <a:cxn ang="0">
                    <a:pos x="258" y="81"/>
                  </a:cxn>
                  <a:cxn ang="0">
                    <a:pos x="278" y="107"/>
                  </a:cxn>
                  <a:cxn ang="0">
                    <a:pos x="291" y="137"/>
                  </a:cxn>
                  <a:cxn ang="0">
                    <a:pos x="296" y="170"/>
                  </a:cxn>
                  <a:cxn ang="0">
                    <a:pos x="291" y="203"/>
                  </a:cxn>
                  <a:cxn ang="0">
                    <a:pos x="278" y="233"/>
                  </a:cxn>
                  <a:cxn ang="0">
                    <a:pos x="258" y="258"/>
                  </a:cxn>
                  <a:cxn ang="0">
                    <a:pos x="233" y="278"/>
                  </a:cxn>
                  <a:cxn ang="0">
                    <a:pos x="203" y="291"/>
                  </a:cxn>
                  <a:cxn ang="0">
                    <a:pos x="170" y="294"/>
                  </a:cxn>
                </a:cxnLst>
                <a:rect l="0" t="0" r="r" b="b"/>
                <a:pathLst>
                  <a:path w="339" h="339">
                    <a:moveTo>
                      <a:pt x="170" y="0"/>
                    </a:moveTo>
                    <a:lnTo>
                      <a:pt x="131" y="5"/>
                    </a:lnTo>
                    <a:lnTo>
                      <a:pt x="95" y="17"/>
                    </a:lnTo>
                    <a:lnTo>
                      <a:pt x="63" y="38"/>
                    </a:lnTo>
                    <a:lnTo>
                      <a:pt x="38" y="63"/>
                    </a:lnTo>
                    <a:lnTo>
                      <a:pt x="18" y="95"/>
                    </a:lnTo>
                    <a:lnTo>
                      <a:pt x="5" y="131"/>
                    </a:lnTo>
                    <a:lnTo>
                      <a:pt x="0" y="170"/>
                    </a:lnTo>
                    <a:lnTo>
                      <a:pt x="5" y="209"/>
                    </a:lnTo>
                    <a:lnTo>
                      <a:pt x="18" y="245"/>
                    </a:lnTo>
                    <a:lnTo>
                      <a:pt x="38" y="276"/>
                    </a:lnTo>
                    <a:lnTo>
                      <a:pt x="63" y="302"/>
                    </a:lnTo>
                    <a:lnTo>
                      <a:pt x="95" y="323"/>
                    </a:lnTo>
                    <a:lnTo>
                      <a:pt x="131" y="335"/>
                    </a:lnTo>
                    <a:lnTo>
                      <a:pt x="170" y="339"/>
                    </a:lnTo>
                    <a:lnTo>
                      <a:pt x="209" y="335"/>
                    </a:lnTo>
                    <a:lnTo>
                      <a:pt x="245" y="323"/>
                    </a:lnTo>
                    <a:lnTo>
                      <a:pt x="276" y="302"/>
                    </a:lnTo>
                    <a:lnTo>
                      <a:pt x="303" y="276"/>
                    </a:lnTo>
                    <a:lnTo>
                      <a:pt x="323" y="245"/>
                    </a:lnTo>
                    <a:lnTo>
                      <a:pt x="335" y="209"/>
                    </a:lnTo>
                    <a:lnTo>
                      <a:pt x="339" y="170"/>
                    </a:lnTo>
                    <a:lnTo>
                      <a:pt x="335" y="131"/>
                    </a:lnTo>
                    <a:lnTo>
                      <a:pt x="323" y="95"/>
                    </a:lnTo>
                    <a:lnTo>
                      <a:pt x="303" y="63"/>
                    </a:lnTo>
                    <a:lnTo>
                      <a:pt x="276" y="38"/>
                    </a:lnTo>
                    <a:lnTo>
                      <a:pt x="245" y="17"/>
                    </a:lnTo>
                    <a:lnTo>
                      <a:pt x="209" y="5"/>
                    </a:lnTo>
                    <a:lnTo>
                      <a:pt x="170" y="0"/>
                    </a:lnTo>
                    <a:close/>
                    <a:moveTo>
                      <a:pt x="170" y="294"/>
                    </a:moveTo>
                    <a:lnTo>
                      <a:pt x="137" y="291"/>
                    </a:lnTo>
                    <a:lnTo>
                      <a:pt x="107" y="278"/>
                    </a:lnTo>
                    <a:lnTo>
                      <a:pt x="81" y="258"/>
                    </a:lnTo>
                    <a:lnTo>
                      <a:pt x="62" y="233"/>
                    </a:lnTo>
                    <a:lnTo>
                      <a:pt x="50" y="203"/>
                    </a:lnTo>
                    <a:lnTo>
                      <a:pt x="45" y="170"/>
                    </a:lnTo>
                    <a:lnTo>
                      <a:pt x="50" y="137"/>
                    </a:lnTo>
                    <a:lnTo>
                      <a:pt x="62" y="107"/>
                    </a:lnTo>
                    <a:lnTo>
                      <a:pt x="81" y="81"/>
                    </a:lnTo>
                    <a:lnTo>
                      <a:pt x="107" y="62"/>
                    </a:lnTo>
                    <a:lnTo>
                      <a:pt x="137" y="48"/>
                    </a:lnTo>
                    <a:lnTo>
                      <a:pt x="170" y="44"/>
                    </a:lnTo>
                    <a:lnTo>
                      <a:pt x="203" y="48"/>
                    </a:lnTo>
                    <a:lnTo>
                      <a:pt x="233" y="62"/>
                    </a:lnTo>
                    <a:lnTo>
                      <a:pt x="258" y="81"/>
                    </a:lnTo>
                    <a:lnTo>
                      <a:pt x="278" y="107"/>
                    </a:lnTo>
                    <a:lnTo>
                      <a:pt x="291" y="137"/>
                    </a:lnTo>
                    <a:lnTo>
                      <a:pt x="296" y="170"/>
                    </a:lnTo>
                    <a:lnTo>
                      <a:pt x="291" y="203"/>
                    </a:lnTo>
                    <a:lnTo>
                      <a:pt x="278" y="233"/>
                    </a:lnTo>
                    <a:lnTo>
                      <a:pt x="258" y="258"/>
                    </a:lnTo>
                    <a:lnTo>
                      <a:pt x="233" y="278"/>
                    </a:lnTo>
                    <a:lnTo>
                      <a:pt x="203" y="291"/>
                    </a:lnTo>
                    <a:lnTo>
                      <a:pt x="170" y="294"/>
                    </a:lnTo>
                    <a:close/>
                  </a:path>
                </a:pathLst>
              </a:custGeom>
              <a:solidFill>
                <a:srgbClr val="F8F8F8"/>
              </a:solidFill>
              <a:ln w="0" cmpd="sng">
                <a:solidFill>
                  <a:srgbClr val="F8F8F8"/>
                </a:solidFill>
                <a:round/>
                <a:headEnd/>
                <a:tailEnd/>
              </a:ln>
              <a:effectLst>
                <a:outerShdw dist="35921" dir="2700000" algn="ctr" rotWithShape="0">
                  <a:srgbClr val="333333">
                    <a:alpha val="50000"/>
                  </a:srgbClr>
                </a:outerShdw>
              </a:effectLst>
            </p:spPr>
            <p:txBody>
              <a:bodyPr/>
              <a:lstStyle/>
              <a:p>
                <a:pPr>
                  <a:defRPr/>
                </a:pPr>
                <a:endParaRPr lang="zh-CN" altLang="en-US">
                  <a:ea typeface="宋体" pitchFamily="2" charset="-122"/>
                </a:endParaRPr>
              </a:p>
            </p:txBody>
          </p:sp>
          <p:sp>
            <p:nvSpPr>
              <p:cNvPr id="3" name="未知"/>
              <p:cNvSpPr>
                <a:spLocks noEditPoints="1"/>
              </p:cNvSpPr>
              <p:nvPr/>
            </p:nvSpPr>
            <p:spPr bwMode="auto">
              <a:xfrm>
                <a:off x="150" y="107"/>
                <a:ext cx="168" cy="157"/>
              </a:xfrm>
              <a:custGeom>
                <a:avLst/>
                <a:gdLst/>
                <a:ahLst/>
                <a:cxnLst>
                  <a:cxn ang="0">
                    <a:pos x="12" y="76"/>
                  </a:cxn>
                  <a:cxn ang="0">
                    <a:pos x="30" y="114"/>
                  </a:cxn>
                  <a:cxn ang="0">
                    <a:pos x="63" y="132"/>
                  </a:cxn>
                  <a:cxn ang="0">
                    <a:pos x="106" y="132"/>
                  </a:cxn>
                  <a:cxn ang="0">
                    <a:pos x="139" y="114"/>
                  </a:cxn>
                  <a:cxn ang="0">
                    <a:pos x="157" y="76"/>
                  </a:cxn>
                  <a:cxn ang="0">
                    <a:pos x="163" y="100"/>
                  </a:cxn>
                  <a:cxn ang="0">
                    <a:pos x="142" y="136"/>
                  </a:cxn>
                  <a:cxn ang="0">
                    <a:pos x="106" y="156"/>
                  </a:cxn>
                  <a:cxn ang="0">
                    <a:pos x="61" y="156"/>
                  </a:cxn>
                  <a:cxn ang="0">
                    <a:pos x="27" y="136"/>
                  </a:cxn>
                  <a:cxn ang="0">
                    <a:pos x="4" y="100"/>
                  </a:cxn>
                  <a:cxn ang="0">
                    <a:pos x="39" y="45"/>
                  </a:cxn>
                  <a:cxn ang="0">
                    <a:pos x="27" y="42"/>
                  </a:cxn>
                  <a:cxn ang="0">
                    <a:pos x="19" y="34"/>
                  </a:cxn>
                  <a:cxn ang="0">
                    <a:pos x="16" y="22"/>
                  </a:cxn>
                  <a:cxn ang="0">
                    <a:pos x="19" y="12"/>
                  </a:cxn>
                  <a:cxn ang="0">
                    <a:pos x="27" y="3"/>
                  </a:cxn>
                  <a:cxn ang="0">
                    <a:pos x="39" y="0"/>
                  </a:cxn>
                  <a:cxn ang="0">
                    <a:pos x="49" y="3"/>
                  </a:cxn>
                  <a:cxn ang="0">
                    <a:pos x="58" y="12"/>
                  </a:cxn>
                  <a:cxn ang="0">
                    <a:pos x="61" y="22"/>
                  </a:cxn>
                  <a:cxn ang="0">
                    <a:pos x="58" y="34"/>
                  </a:cxn>
                  <a:cxn ang="0">
                    <a:pos x="49" y="42"/>
                  </a:cxn>
                  <a:cxn ang="0">
                    <a:pos x="39" y="45"/>
                  </a:cxn>
                  <a:cxn ang="0">
                    <a:pos x="124" y="45"/>
                  </a:cxn>
                  <a:cxn ang="0">
                    <a:pos x="114" y="39"/>
                  </a:cxn>
                  <a:cxn ang="0">
                    <a:pos x="108" y="28"/>
                  </a:cxn>
                  <a:cxn ang="0">
                    <a:pos x="108" y="16"/>
                  </a:cxn>
                  <a:cxn ang="0">
                    <a:pos x="114" y="6"/>
                  </a:cxn>
                  <a:cxn ang="0">
                    <a:pos x="124" y="1"/>
                  </a:cxn>
                  <a:cxn ang="0">
                    <a:pos x="136" y="1"/>
                  </a:cxn>
                  <a:cxn ang="0">
                    <a:pos x="145" y="6"/>
                  </a:cxn>
                  <a:cxn ang="0">
                    <a:pos x="151" y="16"/>
                  </a:cxn>
                  <a:cxn ang="0">
                    <a:pos x="151" y="28"/>
                  </a:cxn>
                  <a:cxn ang="0">
                    <a:pos x="145" y="39"/>
                  </a:cxn>
                  <a:cxn ang="0">
                    <a:pos x="136" y="45"/>
                  </a:cxn>
                </a:cxnLst>
                <a:rect l="0" t="0" r="r" b="b"/>
                <a:pathLst>
                  <a:path w="168" h="157">
                    <a:moveTo>
                      <a:pt x="0" y="76"/>
                    </a:moveTo>
                    <a:lnTo>
                      <a:pt x="12" y="76"/>
                    </a:lnTo>
                    <a:lnTo>
                      <a:pt x="18" y="97"/>
                    </a:lnTo>
                    <a:lnTo>
                      <a:pt x="30" y="114"/>
                    </a:lnTo>
                    <a:lnTo>
                      <a:pt x="43" y="126"/>
                    </a:lnTo>
                    <a:lnTo>
                      <a:pt x="63" y="132"/>
                    </a:lnTo>
                    <a:lnTo>
                      <a:pt x="84" y="135"/>
                    </a:lnTo>
                    <a:lnTo>
                      <a:pt x="106" y="132"/>
                    </a:lnTo>
                    <a:lnTo>
                      <a:pt x="124" y="126"/>
                    </a:lnTo>
                    <a:lnTo>
                      <a:pt x="139" y="114"/>
                    </a:lnTo>
                    <a:lnTo>
                      <a:pt x="150" y="97"/>
                    </a:lnTo>
                    <a:lnTo>
                      <a:pt x="157" y="76"/>
                    </a:lnTo>
                    <a:lnTo>
                      <a:pt x="168" y="76"/>
                    </a:lnTo>
                    <a:lnTo>
                      <a:pt x="163" y="100"/>
                    </a:lnTo>
                    <a:lnTo>
                      <a:pt x="154" y="120"/>
                    </a:lnTo>
                    <a:lnTo>
                      <a:pt x="142" y="136"/>
                    </a:lnTo>
                    <a:lnTo>
                      <a:pt x="126" y="148"/>
                    </a:lnTo>
                    <a:lnTo>
                      <a:pt x="106" y="156"/>
                    </a:lnTo>
                    <a:lnTo>
                      <a:pt x="84" y="157"/>
                    </a:lnTo>
                    <a:lnTo>
                      <a:pt x="61" y="156"/>
                    </a:lnTo>
                    <a:lnTo>
                      <a:pt x="43" y="148"/>
                    </a:lnTo>
                    <a:lnTo>
                      <a:pt x="27" y="136"/>
                    </a:lnTo>
                    <a:lnTo>
                      <a:pt x="13" y="120"/>
                    </a:lnTo>
                    <a:lnTo>
                      <a:pt x="4" y="100"/>
                    </a:lnTo>
                    <a:lnTo>
                      <a:pt x="0" y="76"/>
                    </a:lnTo>
                    <a:close/>
                    <a:moveTo>
                      <a:pt x="39" y="45"/>
                    </a:moveTo>
                    <a:lnTo>
                      <a:pt x="33" y="45"/>
                    </a:lnTo>
                    <a:lnTo>
                      <a:pt x="27" y="42"/>
                    </a:lnTo>
                    <a:lnTo>
                      <a:pt x="22" y="39"/>
                    </a:lnTo>
                    <a:lnTo>
                      <a:pt x="19" y="34"/>
                    </a:lnTo>
                    <a:lnTo>
                      <a:pt x="16" y="28"/>
                    </a:lnTo>
                    <a:lnTo>
                      <a:pt x="16" y="22"/>
                    </a:lnTo>
                    <a:lnTo>
                      <a:pt x="16" y="16"/>
                    </a:lnTo>
                    <a:lnTo>
                      <a:pt x="19" y="12"/>
                    </a:lnTo>
                    <a:lnTo>
                      <a:pt x="22" y="6"/>
                    </a:lnTo>
                    <a:lnTo>
                      <a:pt x="27" y="3"/>
                    </a:lnTo>
                    <a:lnTo>
                      <a:pt x="33" y="1"/>
                    </a:lnTo>
                    <a:lnTo>
                      <a:pt x="39" y="0"/>
                    </a:lnTo>
                    <a:lnTo>
                      <a:pt x="45" y="1"/>
                    </a:lnTo>
                    <a:lnTo>
                      <a:pt x="49" y="3"/>
                    </a:lnTo>
                    <a:lnTo>
                      <a:pt x="55" y="6"/>
                    </a:lnTo>
                    <a:lnTo>
                      <a:pt x="58" y="12"/>
                    </a:lnTo>
                    <a:lnTo>
                      <a:pt x="61" y="16"/>
                    </a:lnTo>
                    <a:lnTo>
                      <a:pt x="61" y="22"/>
                    </a:lnTo>
                    <a:lnTo>
                      <a:pt x="61" y="28"/>
                    </a:lnTo>
                    <a:lnTo>
                      <a:pt x="58" y="34"/>
                    </a:lnTo>
                    <a:lnTo>
                      <a:pt x="55" y="39"/>
                    </a:lnTo>
                    <a:lnTo>
                      <a:pt x="49" y="42"/>
                    </a:lnTo>
                    <a:lnTo>
                      <a:pt x="45" y="45"/>
                    </a:lnTo>
                    <a:lnTo>
                      <a:pt x="39" y="45"/>
                    </a:lnTo>
                    <a:close/>
                    <a:moveTo>
                      <a:pt x="130" y="45"/>
                    </a:moveTo>
                    <a:lnTo>
                      <a:pt x="124" y="45"/>
                    </a:lnTo>
                    <a:lnTo>
                      <a:pt x="118" y="42"/>
                    </a:lnTo>
                    <a:lnTo>
                      <a:pt x="114" y="39"/>
                    </a:lnTo>
                    <a:lnTo>
                      <a:pt x="109" y="34"/>
                    </a:lnTo>
                    <a:lnTo>
                      <a:pt x="108" y="28"/>
                    </a:lnTo>
                    <a:lnTo>
                      <a:pt x="106" y="22"/>
                    </a:lnTo>
                    <a:lnTo>
                      <a:pt x="108" y="16"/>
                    </a:lnTo>
                    <a:lnTo>
                      <a:pt x="109" y="12"/>
                    </a:lnTo>
                    <a:lnTo>
                      <a:pt x="114" y="6"/>
                    </a:lnTo>
                    <a:lnTo>
                      <a:pt x="118" y="3"/>
                    </a:lnTo>
                    <a:lnTo>
                      <a:pt x="124" y="1"/>
                    </a:lnTo>
                    <a:lnTo>
                      <a:pt x="130" y="0"/>
                    </a:lnTo>
                    <a:lnTo>
                      <a:pt x="136" y="1"/>
                    </a:lnTo>
                    <a:lnTo>
                      <a:pt x="141" y="3"/>
                    </a:lnTo>
                    <a:lnTo>
                      <a:pt x="145" y="6"/>
                    </a:lnTo>
                    <a:lnTo>
                      <a:pt x="150" y="12"/>
                    </a:lnTo>
                    <a:lnTo>
                      <a:pt x="151" y="16"/>
                    </a:lnTo>
                    <a:lnTo>
                      <a:pt x="153" y="22"/>
                    </a:lnTo>
                    <a:lnTo>
                      <a:pt x="151" y="28"/>
                    </a:lnTo>
                    <a:lnTo>
                      <a:pt x="150" y="34"/>
                    </a:lnTo>
                    <a:lnTo>
                      <a:pt x="145" y="39"/>
                    </a:lnTo>
                    <a:lnTo>
                      <a:pt x="141" y="42"/>
                    </a:lnTo>
                    <a:lnTo>
                      <a:pt x="136" y="45"/>
                    </a:lnTo>
                    <a:lnTo>
                      <a:pt x="130" y="45"/>
                    </a:lnTo>
                    <a:close/>
                  </a:path>
                </a:pathLst>
              </a:custGeom>
              <a:solidFill>
                <a:srgbClr val="F8F8F8"/>
              </a:solidFill>
              <a:ln w="0" cmpd="sng">
                <a:solidFill>
                  <a:srgbClr val="F8F8F8"/>
                </a:solidFill>
                <a:round/>
                <a:headEnd/>
                <a:tailEnd/>
              </a:ln>
              <a:effectLst>
                <a:outerShdw dist="35921" dir="2700000" algn="ctr" rotWithShape="0">
                  <a:srgbClr val="333333">
                    <a:alpha val="50000"/>
                  </a:srgbClr>
                </a:outerShdw>
              </a:effectLst>
            </p:spPr>
            <p:txBody>
              <a:bodyPr/>
              <a:lstStyle/>
              <a:p>
                <a:pPr>
                  <a:defRPr/>
                </a:pPr>
                <a:endParaRPr lang="zh-CN" altLang="en-US">
                  <a:ea typeface="宋体" pitchFamily="2" charset="-122"/>
                </a:endParaRPr>
              </a:p>
            </p:txBody>
          </p:sp>
        </p:grpSp>
      </p:grpSp>
      <p:grpSp>
        <p:nvGrpSpPr>
          <p:cNvPr id="6" name="组合 53"/>
          <p:cNvGrpSpPr>
            <a:grpSpLocks/>
          </p:cNvGrpSpPr>
          <p:nvPr/>
        </p:nvGrpSpPr>
        <p:grpSpPr bwMode="auto">
          <a:xfrm>
            <a:off x="4662488" y="1405197"/>
            <a:ext cx="3786187" cy="1169551"/>
            <a:chOff x="4662488" y="1874230"/>
            <a:chExt cx="3786187" cy="1559400"/>
          </a:xfrm>
        </p:grpSpPr>
        <p:sp>
          <p:nvSpPr>
            <p:cNvPr id="19493" name="Rectangle 4"/>
            <p:cNvSpPr>
              <a:spLocks noChangeArrowheads="1"/>
            </p:cNvSpPr>
            <p:nvPr/>
          </p:nvSpPr>
          <p:spPr bwMode="auto">
            <a:xfrm>
              <a:off x="4662488" y="1888175"/>
              <a:ext cx="3786187" cy="1503363"/>
            </a:xfrm>
            <a:prstGeom prst="rect">
              <a:avLst/>
            </a:prstGeom>
            <a:solidFill>
              <a:schemeClr val="folHlink"/>
            </a:solidFill>
            <a:ln w="9525">
              <a:miter lim="800000"/>
              <a:headEnd/>
              <a:tailEnd/>
            </a:ln>
            <a:scene3d>
              <a:camera prst="legacyPerspectiveBottomLeft"/>
              <a:lightRig rig="legacyFlat3" dir="b"/>
            </a:scene3d>
            <a:sp3d extrusionH="430200" prstMaterial="legacyMatte">
              <a:bevelT w="13500" h="13500" prst="angle"/>
              <a:bevelB w="13500" h="13500" prst="angle"/>
              <a:extrusionClr>
                <a:schemeClr val="folHlink"/>
              </a:extrusionClr>
            </a:sp3d>
          </p:spPr>
          <p:txBody>
            <a:bodyPr wrap="none" anchor="ctr">
              <a:flatTx/>
            </a:bodyPr>
            <a:lstStyle/>
            <a:p>
              <a:endParaRPr lang="zh-CN" altLang="en-US">
                <a:ea typeface="宋体" pitchFamily="2" charset="-122"/>
              </a:endParaRPr>
            </a:p>
          </p:txBody>
        </p:sp>
        <p:sp>
          <p:nvSpPr>
            <p:cNvPr id="19494" name="Rectangle 5"/>
            <p:cNvSpPr>
              <a:spLocks noChangeArrowheads="1"/>
            </p:cNvSpPr>
            <p:nvPr/>
          </p:nvSpPr>
          <p:spPr bwMode="auto">
            <a:xfrm>
              <a:off x="5192713" y="1974956"/>
              <a:ext cx="1219200" cy="492443"/>
            </a:xfrm>
            <a:prstGeom prst="rect">
              <a:avLst/>
            </a:prstGeom>
            <a:noFill/>
            <a:ln w="9525">
              <a:noFill/>
              <a:miter lim="800000"/>
              <a:headEnd/>
              <a:tailEnd/>
            </a:ln>
          </p:spPr>
          <p:txBody>
            <a:bodyPr>
              <a:spAutoFit/>
            </a:bodyPr>
            <a:lstStyle/>
            <a:p>
              <a:pPr algn="ctr">
                <a:buClr>
                  <a:srgbClr val="FF0066"/>
                </a:buClr>
                <a:buSzPct val="75000"/>
                <a:buFont typeface="Wingdings" pitchFamily="2" charset="2"/>
                <a:buNone/>
              </a:pPr>
              <a:r>
                <a:rPr lang="zh-CN" altLang="en-US" b="1" dirty="0">
                  <a:solidFill>
                    <a:srgbClr val="F8F8F8"/>
                  </a:solidFill>
                  <a:ea typeface="宋体" pitchFamily="2" charset="-122"/>
                </a:rPr>
                <a:t>质量分级</a:t>
              </a:r>
              <a:endParaRPr lang="en-US" altLang="zh-CN" b="1" dirty="0">
                <a:solidFill>
                  <a:srgbClr val="F8F8F8"/>
                </a:solidFill>
                <a:ea typeface="宋体" pitchFamily="2" charset="-122"/>
              </a:endParaRPr>
            </a:p>
          </p:txBody>
        </p:sp>
        <p:sp>
          <p:nvSpPr>
            <p:cNvPr id="19495" name="Text Box 12"/>
            <p:cNvSpPr txBox="1">
              <a:spLocks noChangeArrowheads="1"/>
            </p:cNvSpPr>
            <p:nvPr/>
          </p:nvSpPr>
          <p:spPr bwMode="auto">
            <a:xfrm>
              <a:off x="6594475" y="1874230"/>
              <a:ext cx="1773238" cy="1559400"/>
            </a:xfrm>
            <a:prstGeom prst="rect">
              <a:avLst/>
            </a:prstGeom>
            <a:noFill/>
            <a:ln w="9525">
              <a:noFill/>
              <a:miter lim="800000"/>
              <a:headEnd/>
              <a:tailEnd/>
            </a:ln>
          </p:spPr>
          <p:txBody>
            <a:bodyPr>
              <a:spAutoFit/>
            </a:bodyPr>
            <a:lstStyle/>
            <a:p>
              <a:pPr eaLnBrk="0" hangingPunct="0"/>
              <a:r>
                <a:rPr lang="zh-CN" altLang="en-US" sz="1400" dirty="0">
                  <a:solidFill>
                    <a:srgbClr val="F8F8F8"/>
                  </a:solidFill>
                  <a:ea typeface="宋体" pitchFamily="2" charset="-122"/>
                </a:rPr>
                <a:t>农产品质量分级是指根据农产品质量标准，将不同质量的农产品进行分级和归类。</a:t>
              </a:r>
              <a:endParaRPr lang="en-US" altLang="zh-CN" sz="1400" dirty="0">
                <a:solidFill>
                  <a:srgbClr val="F8F8F8"/>
                </a:solidFill>
                <a:ea typeface="宋体" pitchFamily="2" charset="-122"/>
              </a:endParaRPr>
            </a:p>
          </p:txBody>
        </p:sp>
        <p:grpSp>
          <p:nvGrpSpPr>
            <p:cNvPr id="7" name="Group 27"/>
            <p:cNvGrpSpPr>
              <a:grpSpLocks/>
            </p:cNvGrpSpPr>
            <p:nvPr/>
          </p:nvGrpSpPr>
          <p:grpSpPr bwMode="auto">
            <a:xfrm>
              <a:off x="5435477" y="2472375"/>
              <a:ext cx="679660" cy="811213"/>
              <a:chOff x="29" y="0"/>
              <a:chExt cx="319" cy="380"/>
            </a:xfrm>
          </p:grpSpPr>
          <p:sp>
            <p:nvSpPr>
              <p:cNvPr id="9" name="未知"/>
              <p:cNvSpPr>
                <a:spLocks/>
              </p:cNvSpPr>
              <p:nvPr/>
            </p:nvSpPr>
            <p:spPr bwMode="auto">
              <a:xfrm>
                <a:off x="29" y="0"/>
                <a:ext cx="319" cy="190"/>
              </a:xfrm>
              <a:custGeom>
                <a:avLst/>
                <a:gdLst/>
                <a:ahLst/>
                <a:cxnLst>
                  <a:cxn ang="0">
                    <a:pos x="204" y="0"/>
                  </a:cxn>
                  <a:cxn ang="0">
                    <a:pos x="246" y="5"/>
                  </a:cxn>
                  <a:cxn ang="0">
                    <a:pos x="285" y="17"/>
                  </a:cxn>
                  <a:cxn ang="0">
                    <a:pos x="319" y="36"/>
                  </a:cxn>
                  <a:cxn ang="0">
                    <a:pos x="349" y="60"/>
                  </a:cxn>
                  <a:cxn ang="0">
                    <a:pos x="375" y="92"/>
                  </a:cxn>
                  <a:cxn ang="0">
                    <a:pos x="393" y="126"/>
                  </a:cxn>
                  <a:cxn ang="0">
                    <a:pos x="405" y="164"/>
                  </a:cxn>
                  <a:cxn ang="0">
                    <a:pos x="409" y="206"/>
                  </a:cxn>
                  <a:cxn ang="0">
                    <a:pos x="409" y="207"/>
                  </a:cxn>
                  <a:cxn ang="0">
                    <a:pos x="409" y="207"/>
                  </a:cxn>
                  <a:cxn ang="0">
                    <a:pos x="358" y="207"/>
                  </a:cxn>
                  <a:cxn ang="0">
                    <a:pos x="270" y="69"/>
                  </a:cxn>
                  <a:cxn ang="0">
                    <a:pos x="270" y="108"/>
                  </a:cxn>
                  <a:cxn ang="0">
                    <a:pos x="204" y="108"/>
                  </a:cxn>
                  <a:cxn ang="0">
                    <a:pos x="204" y="42"/>
                  </a:cxn>
                  <a:cxn ang="0">
                    <a:pos x="168" y="47"/>
                  </a:cxn>
                  <a:cxn ang="0">
                    <a:pos x="133" y="59"/>
                  </a:cxn>
                  <a:cxn ang="0">
                    <a:pos x="102" y="78"/>
                  </a:cxn>
                  <a:cxn ang="0">
                    <a:pos x="78" y="104"/>
                  </a:cxn>
                  <a:cxn ang="0">
                    <a:pos x="58" y="134"/>
                  </a:cxn>
                  <a:cxn ang="0">
                    <a:pos x="46" y="168"/>
                  </a:cxn>
                  <a:cxn ang="0">
                    <a:pos x="42" y="206"/>
                  </a:cxn>
                  <a:cxn ang="0">
                    <a:pos x="42" y="207"/>
                  </a:cxn>
                  <a:cxn ang="0">
                    <a:pos x="42" y="207"/>
                  </a:cxn>
                  <a:cxn ang="0">
                    <a:pos x="0" y="207"/>
                  </a:cxn>
                  <a:cxn ang="0">
                    <a:pos x="0" y="207"/>
                  </a:cxn>
                  <a:cxn ang="0">
                    <a:pos x="0" y="206"/>
                  </a:cxn>
                  <a:cxn ang="0">
                    <a:pos x="3" y="164"/>
                  </a:cxn>
                  <a:cxn ang="0">
                    <a:pos x="15" y="126"/>
                  </a:cxn>
                  <a:cxn ang="0">
                    <a:pos x="34" y="92"/>
                  </a:cxn>
                  <a:cxn ang="0">
                    <a:pos x="60" y="60"/>
                  </a:cxn>
                  <a:cxn ang="0">
                    <a:pos x="90" y="36"/>
                  </a:cxn>
                  <a:cxn ang="0">
                    <a:pos x="124" y="17"/>
                  </a:cxn>
                  <a:cxn ang="0">
                    <a:pos x="163" y="5"/>
                  </a:cxn>
                  <a:cxn ang="0">
                    <a:pos x="204" y="0"/>
                  </a:cxn>
                </a:cxnLst>
                <a:rect l="0" t="0" r="r" b="b"/>
                <a:pathLst>
                  <a:path w="409" h="207">
                    <a:moveTo>
                      <a:pt x="204" y="0"/>
                    </a:moveTo>
                    <a:lnTo>
                      <a:pt x="246" y="5"/>
                    </a:lnTo>
                    <a:lnTo>
                      <a:pt x="285" y="17"/>
                    </a:lnTo>
                    <a:lnTo>
                      <a:pt x="319" y="36"/>
                    </a:lnTo>
                    <a:lnTo>
                      <a:pt x="349" y="60"/>
                    </a:lnTo>
                    <a:lnTo>
                      <a:pt x="375" y="92"/>
                    </a:lnTo>
                    <a:lnTo>
                      <a:pt x="393" y="126"/>
                    </a:lnTo>
                    <a:lnTo>
                      <a:pt x="405" y="164"/>
                    </a:lnTo>
                    <a:lnTo>
                      <a:pt x="409" y="206"/>
                    </a:lnTo>
                    <a:lnTo>
                      <a:pt x="409" y="207"/>
                    </a:lnTo>
                    <a:lnTo>
                      <a:pt x="409" y="207"/>
                    </a:lnTo>
                    <a:lnTo>
                      <a:pt x="358" y="207"/>
                    </a:lnTo>
                    <a:lnTo>
                      <a:pt x="270" y="69"/>
                    </a:lnTo>
                    <a:lnTo>
                      <a:pt x="270" y="108"/>
                    </a:lnTo>
                    <a:lnTo>
                      <a:pt x="204" y="108"/>
                    </a:lnTo>
                    <a:lnTo>
                      <a:pt x="204" y="42"/>
                    </a:lnTo>
                    <a:lnTo>
                      <a:pt x="168" y="47"/>
                    </a:lnTo>
                    <a:lnTo>
                      <a:pt x="133" y="59"/>
                    </a:lnTo>
                    <a:lnTo>
                      <a:pt x="102" y="78"/>
                    </a:lnTo>
                    <a:lnTo>
                      <a:pt x="78" y="104"/>
                    </a:lnTo>
                    <a:lnTo>
                      <a:pt x="58" y="134"/>
                    </a:lnTo>
                    <a:lnTo>
                      <a:pt x="46" y="168"/>
                    </a:lnTo>
                    <a:lnTo>
                      <a:pt x="42" y="206"/>
                    </a:lnTo>
                    <a:lnTo>
                      <a:pt x="42" y="207"/>
                    </a:lnTo>
                    <a:lnTo>
                      <a:pt x="42" y="207"/>
                    </a:lnTo>
                    <a:lnTo>
                      <a:pt x="0" y="207"/>
                    </a:lnTo>
                    <a:lnTo>
                      <a:pt x="0" y="207"/>
                    </a:lnTo>
                    <a:lnTo>
                      <a:pt x="0" y="206"/>
                    </a:lnTo>
                    <a:lnTo>
                      <a:pt x="3" y="164"/>
                    </a:lnTo>
                    <a:lnTo>
                      <a:pt x="15" y="126"/>
                    </a:lnTo>
                    <a:lnTo>
                      <a:pt x="34" y="92"/>
                    </a:lnTo>
                    <a:lnTo>
                      <a:pt x="60" y="60"/>
                    </a:lnTo>
                    <a:lnTo>
                      <a:pt x="90" y="36"/>
                    </a:lnTo>
                    <a:lnTo>
                      <a:pt x="124" y="17"/>
                    </a:lnTo>
                    <a:lnTo>
                      <a:pt x="163" y="5"/>
                    </a:lnTo>
                    <a:lnTo>
                      <a:pt x="204" y="0"/>
                    </a:lnTo>
                    <a:close/>
                  </a:path>
                </a:pathLst>
              </a:custGeom>
              <a:solidFill>
                <a:srgbClr val="F8F8F8"/>
              </a:solidFill>
              <a:ln w="0" cmpd="sng">
                <a:solidFill>
                  <a:srgbClr val="F8F8F8"/>
                </a:solidFill>
                <a:round/>
                <a:headEnd/>
                <a:tailEnd/>
              </a:ln>
              <a:effectLst>
                <a:outerShdw dist="35921" dir="2700000" algn="ctr" rotWithShape="0">
                  <a:srgbClr val="333333">
                    <a:alpha val="50000"/>
                  </a:srgbClr>
                </a:outerShdw>
              </a:effectLst>
            </p:spPr>
            <p:txBody>
              <a:bodyPr/>
              <a:lstStyle/>
              <a:p>
                <a:pPr>
                  <a:defRPr/>
                </a:pPr>
                <a:endParaRPr lang="zh-CN" altLang="en-US">
                  <a:ea typeface="宋体" pitchFamily="2" charset="-122"/>
                </a:endParaRPr>
              </a:p>
            </p:txBody>
          </p:sp>
          <p:sp>
            <p:nvSpPr>
              <p:cNvPr id="10" name="未知"/>
              <p:cNvSpPr>
                <a:spLocks/>
              </p:cNvSpPr>
              <p:nvPr/>
            </p:nvSpPr>
            <p:spPr bwMode="auto">
              <a:xfrm>
                <a:off x="47" y="63"/>
                <a:ext cx="143" cy="257"/>
              </a:xfrm>
              <a:custGeom>
                <a:avLst/>
                <a:gdLst/>
                <a:ahLst/>
                <a:cxnLst>
                  <a:cxn ang="0">
                    <a:pos x="88" y="276"/>
                  </a:cxn>
                  <a:cxn ang="0">
                    <a:pos x="88" y="237"/>
                  </a:cxn>
                  <a:cxn ang="0">
                    <a:pos x="153" y="237"/>
                  </a:cxn>
                  <a:cxn ang="0">
                    <a:pos x="153" y="39"/>
                  </a:cxn>
                  <a:cxn ang="0">
                    <a:pos x="88" y="39"/>
                  </a:cxn>
                  <a:cxn ang="0">
                    <a:pos x="88" y="0"/>
                  </a:cxn>
                  <a:cxn ang="0">
                    <a:pos x="0" y="138"/>
                  </a:cxn>
                  <a:cxn ang="0">
                    <a:pos x="88" y="276"/>
                  </a:cxn>
                </a:cxnLst>
                <a:rect l="0" t="0" r="r" b="b"/>
                <a:pathLst>
                  <a:path w="153" h="276">
                    <a:moveTo>
                      <a:pt x="88" y="276"/>
                    </a:moveTo>
                    <a:lnTo>
                      <a:pt x="88" y="237"/>
                    </a:lnTo>
                    <a:lnTo>
                      <a:pt x="153" y="237"/>
                    </a:lnTo>
                    <a:lnTo>
                      <a:pt x="153" y="39"/>
                    </a:lnTo>
                    <a:lnTo>
                      <a:pt x="88" y="39"/>
                    </a:lnTo>
                    <a:lnTo>
                      <a:pt x="88" y="0"/>
                    </a:lnTo>
                    <a:lnTo>
                      <a:pt x="0" y="138"/>
                    </a:lnTo>
                    <a:lnTo>
                      <a:pt x="88" y="276"/>
                    </a:lnTo>
                    <a:close/>
                  </a:path>
                </a:pathLst>
              </a:custGeom>
              <a:solidFill>
                <a:srgbClr val="F8F8F8"/>
              </a:solidFill>
              <a:ln w="0" cmpd="sng">
                <a:solidFill>
                  <a:srgbClr val="F8F8F8"/>
                </a:solidFill>
                <a:round/>
                <a:headEnd/>
                <a:tailEnd/>
              </a:ln>
              <a:effectLst>
                <a:outerShdw dist="35921" dir="2700000" algn="ctr" rotWithShape="0">
                  <a:srgbClr val="333333">
                    <a:alpha val="50000"/>
                  </a:srgbClr>
                </a:outerShdw>
              </a:effectLst>
            </p:spPr>
            <p:txBody>
              <a:bodyPr/>
              <a:lstStyle/>
              <a:p>
                <a:pPr>
                  <a:defRPr/>
                </a:pPr>
                <a:endParaRPr lang="zh-CN" altLang="en-US">
                  <a:ea typeface="宋体" pitchFamily="2" charset="-122"/>
                </a:endParaRPr>
              </a:p>
            </p:txBody>
          </p:sp>
          <p:sp>
            <p:nvSpPr>
              <p:cNvPr id="11" name="未知"/>
              <p:cNvSpPr>
                <a:spLocks/>
              </p:cNvSpPr>
              <p:nvPr/>
            </p:nvSpPr>
            <p:spPr bwMode="auto">
              <a:xfrm>
                <a:off x="29" y="190"/>
                <a:ext cx="319" cy="190"/>
              </a:xfrm>
              <a:custGeom>
                <a:avLst/>
                <a:gdLst/>
                <a:ahLst/>
                <a:cxnLst>
                  <a:cxn ang="0">
                    <a:pos x="204" y="207"/>
                  </a:cxn>
                  <a:cxn ang="0">
                    <a:pos x="246" y="203"/>
                  </a:cxn>
                  <a:cxn ang="0">
                    <a:pos x="285" y="191"/>
                  </a:cxn>
                  <a:cxn ang="0">
                    <a:pos x="319" y="173"/>
                  </a:cxn>
                  <a:cxn ang="0">
                    <a:pos x="349" y="147"/>
                  </a:cxn>
                  <a:cxn ang="0">
                    <a:pos x="375" y="117"/>
                  </a:cxn>
                  <a:cxn ang="0">
                    <a:pos x="393" y="83"/>
                  </a:cxn>
                  <a:cxn ang="0">
                    <a:pos x="405" y="44"/>
                  </a:cxn>
                  <a:cxn ang="0">
                    <a:pos x="409" y="2"/>
                  </a:cxn>
                  <a:cxn ang="0">
                    <a:pos x="409" y="2"/>
                  </a:cxn>
                  <a:cxn ang="0">
                    <a:pos x="409" y="0"/>
                  </a:cxn>
                  <a:cxn ang="0">
                    <a:pos x="358" y="0"/>
                  </a:cxn>
                  <a:cxn ang="0">
                    <a:pos x="270" y="138"/>
                  </a:cxn>
                  <a:cxn ang="0">
                    <a:pos x="270" y="99"/>
                  </a:cxn>
                  <a:cxn ang="0">
                    <a:pos x="204" y="99"/>
                  </a:cxn>
                  <a:cxn ang="0">
                    <a:pos x="204" y="165"/>
                  </a:cxn>
                  <a:cxn ang="0">
                    <a:pos x="168" y="161"/>
                  </a:cxn>
                  <a:cxn ang="0">
                    <a:pos x="133" y="149"/>
                  </a:cxn>
                  <a:cxn ang="0">
                    <a:pos x="102" y="129"/>
                  </a:cxn>
                  <a:cxn ang="0">
                    <a:pos x="78" y="104"/>
                  </a:cxn>
                  <a:cxn ang="0">
                    <a:pos x="58" y="74"/>
                  </a:cxn>
                  <a:cxn ang="0">
                    <a:pos x="46" y="39"/>
                  </a:cxn>
                  <a:cxn ang="0">
                    <a:pos x="42" y="2"/>
                  </a:cxn>
                  <a:cxn ang="0">
                    <a:pos x="42" y="2"/>
                  </a:cxn>
                  <a:cxn ang="0">
                    <a:pos x="42" y="0"/>
                  </a:cxn>
                  <a:cxn ang="0">
                    <a:pos x="0" y="0"/>
                  </a:cxn>
                  <a:cxn ang="0">
                    <a:pos x="0" y="2"/>
                  </a:cxn>
                  <a:cxn ang="0">
                    <a:pos x="0" y="2"/>
                  </a:cxn>
                  <a:cxn ang="0">
                    <a:pos x="3" y="44"/>
                  </a:cxn>
                  <a:cxn ang="0">
                    <a:pos x="15" y="83"/>
                  </a:cxn>
                  <a:cxn ang="0">
                    <a:pos x="34" y="117"/>
                  </a:cxn>
                  <a:cxn ang="0">
                    <a:pos x="60" y="147"/>
                  </a:cxn>
                  <a:cxn ang="0">
                    <a:pos x="90" y="173"/>
                  </a:cxn>
                  <a:cxn ang="0">
                    <a:pos x="124" y="191"/>
                  </a:cxn>
                  <a:cxn ang="0">
                    <a:pos x="163" y="203"/>
                  </a:cxn>
                  <a:cxn ang="0">
                    <a:pos x="204" y="207"/>
                  </a:cxn>
                </a:cxnLst>
                <a:rect l="0" t="0" r="r" b="b"/>
                <a:pathLst>
                  <a:path w="409" h="207">
                    <a:moveTo>
                      <a:pt x="204" y="207"/>
                    </a:moveTo>
                    <a:lnTo>
                      <a:pt x="246" y="203"/>
                    </a:lnTo>
                    <a:lnTo>
                      <a:pt x="285" y="191"/>
                    </a:lnTo>
                    <a:lnTo>
                      <a:pt x="319" y="173"/>
                    </a:lnTo>
                    <a:lnTo>
                      <a:pt x="349" y="147"/>
                    </a:lnTo>
                    <a:lnTo>
                      <a:pt x="375" y="117"/>
                    </a:lnTo>
                    <a:lnTo>
                      <a:pt x="393" y="83"/>
                    </a:lnTo>
                    <a:lnTo>
                      <a:pt x="405" y="44"/>
                    </a:lnTo>
                    <a:lnTo>
                      <a:pt x="409" y="2"/>
                    </a:lnTo>
                    <a:lnTo>
                      <a:pt x="409" y="2"/>
                    </a:lnTo>
                    <a:lnTo>
                      <a:pt x="409" y="0"/>
                    </a:lnTo>
                    <a:lnTo>
                      <a:pt x="358" y="0"/>
                    </a:lnTo>
                    <a:lnTo>
                      <a:pt x="270" y="138"/>
                    </a:lnTo>
                    <a:lnTo>
                      <a:pt x="270" y="99"/>
                    </a:lnTo>
                    <a:lnTo>
                      <a:pt x="204" y="99"/>
                    </a:lnTo>
                    <a:lnTo>
                      <a:pt x="204" y="165"/>
                    </a:lnTo>
                    <a:lnTo>
                      <a:pt x="168" y="161"/>
                    </a:lnTo>
                    <a:lnTo>
                      <a:pt x="133" y="149"/>
                    </a:lnTo>
                    <a:lnTo>
                      <a:pt x="102" y="129"/>
                    </a:lnTo>
                    <a:lnTo>
                      <a:pt x="78" y="104"/>
                    </a:lnTo>
                    <a:lnTo>
                      <a:pt x="58" y="74"/>
                    </a:lnTo>
                    <a:lnTo>
                      <a:pt x="46" y="39"/>
                    </a:lnTo>
                    <a:lnTo>
                      <a:pt x="42" y="2"/>
                    </a:lnTo>
                    <a:lnTo>
                      <a:pt x="42" y="2"/>
                    </a:lnTo>
                    <a:lnTo>
                      <a:pt x="42" y="0"/>
                    </a:lnTo>
                    <a:lnTo>
                      <a:pt x="0" y="0"/>
                    </a:lnTo>
                    <a:lnTo>
                      <a:pt x="0" y="2"/>
                    </a:lnTo>
                    <a:lnTo>
                      <a:pt x="0" y="2"/>
                    </a:lnTo>
                    <a:lnTo>
                      <a:pt x="3" y="44"/>
                    </a:lnTo>
                    <a:lnTo>
                      <a:pt x="15" y="83"/>
                    </a:lnTo>
                    <a:lnTo>
                      <a:pt x="34" y="117"/>
                    </a:lnTo>
                    <a:lnTo>
                      <a:pt x="60" y="147"/>
                    </a:lnTo>
                    <a:lnTo>
                      <a:pt x="90" y="173"/>
                    </a:lnTo>
                    <a:lnTo>
                      <a:pt x="124" y="191"/>
                    </a:lnTo>
                    <a:lnTo>
                      <a:pt x="163" y="203"/>
                    </a:lnTo>
                    <a:lnTo>
                      <a:pt x="204" y="207"/>
                    </a:lnTo>
                    <a:close/>
                  </a:path>
                </a:pathLst>
              </a:custGeom>
              <a:solidFill>
                <a:srgbClr val="F8F8F8"/>
              </a:solidFill>
              <a:ln w="0" cmpd="sng">
                <a:solidFill>
                  <a:srgbClr val="F8F8F8"/>
                </a:solidFill>
                <a:round/>
                <a:headEnd/>
                <a:tailEnd/>
              </a:ln>
              <a:effectLst>
                <a:outerShdw dist="35921" dir="2700000" algn="ctr" rotWithShape="0">
                  <a:srgbClr val="333333">
                    <a:alpha val="50000"/>
                  </a:srgbClr>
                </a:outerShdw>
              </a:effectLst>
            </p:spPr>
            <p:txBody>
              <a:bodyPr/>
              <a:lstStyle/>
              <a:p>
                <a:pPr>
                  <a:defRPr/>
                </a:pPr>
                <a:endParaRPr lang="zh-CN" altLang="en-US">
                  <a:ea typeface="宋体" pitchFamily="2" charset="-122"/>
                </a:endParaRPr>
              </a:p>
            </p:txBody>
          </p:sp>
        </p:grpSp>
      </p:grpSp>
      <p:sp>
        <p:nvSpPr>
          <p:cNvPr id="30768" name="Rectangle 48"/>
          <p:cNvSpPr>
            <a:spLocks noGrp="1" noChangeArrowheads="1"/>
          </p:cNvSpPr>
          <p:nvPr>
            <p:ph type="title"/>
          </p:nvPr>
        </p:nvSpPr>
        <p:spPr>
          <a:xfrm>
            <a:off x="457200" y="244079"/>
            <a:ext cx="8229600" cy="695325"/>
          </a:xfrm>
        </p:spPr>
        <p:txBody>
          <a:bodyPr/>
          <a:lstStyle/>
          <a:p>
            <a:pPr eaLnBrk="1" hangingPunct="1">
              <a:defRPr/>
            </a:pPr>
            <a:r>
              <a:rPr lang="zh-CN" altLang="en-US" dirty="0" smtClean="0"/>
              <a:t>农产品网络营销的注意事项</a:t>
            </a:r>
            <a:endParaRPr lang="en-US" altLang="zh-CN" dirty="0" smtClean="0">
              <a:ea typeface="宋体" pitchFamily="2" charset="-122"/>
            </a:endParaRPr>
          </a:p>
        </p:txBody>
      </p:sp>
      <p:grpSp>
        <p:nvGrpSpPr>
          <p:cNvPr id="8" name="组合 52"/>
          <p:cNvGrpSpPr>
            <a:grpSpLocks/>
          </p:cNvGrpSpPr>
          <p:nvPr/>
        </p:nvGrpSpPr>
        <p:grpSpPr bwMode="auto">
          <a:xfrm>
            <a:off x="738189" y="1419225"/>
            <a:ext cx="3652837" cy="1131956"/>
            <a:chOff x="738188" y="1892938"/>
            <a:chExt cx="3652837" cy="1509274"/>
          </a:xfrm>
        </p:grpSpPr>
        <p:sp>
          <p:nvSpPr>
            <p:cNvPr id="19489" name="Rectangle 2"/>
            <p:cNvSpPr>
              <a:spLocks noChangeArrowheads="1"/>
            </p:cNvSpPr>
            <p:nvPr/>
          </p:nvSpPr>
          <p:spPr bwMode="auto">
            <a:xfrm>
              <a:off x="738188" y="1892938"/>
              <a:ext cx="3652837" cy="1504950"/>
            </a:xfrm>
            <a:prstGeom prst="rect">
              <a:avLst/>
            </a:prstGeom>
            <a:solidFill>
              <a:schemeClr val="accent2"/>
            </a:solidFill>
            <a:ln w="9525">
              <a:miter lim="800000"/>
              <a:headEnd/>
              <a:tailEnd/>
            </a:ln>
            <a:scene3d>
              <a:camera prst="legacyPerspectiveBottom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zh-CN" altLang="en-US">
                <a:ea typeface="宋体" pitchFamily="2" charset="-122"/>
              </a:endParaRPr>
            </a:p>
          </p:txBody>
        </p:sp>
        <p:sp>
          <p:nvSpPr>
            <p:cNvPr id="19490" name="Rectangle 3"/>
            <p:cNvSpPr>
              <a:spLocks noChangeArrowheads="1"/>
            </p:cNvSpPr>
            <p:nvPr/>
          </p:nvSpPr>
          <p:spPr bwMode="auto">
            <a:xfrm>
              <a:off x="2728917" y="1987481"/>
              <a:ext cx="1220787" cy="492442"/>
            </a:xfrm>
            <a:prstGeom prst="rect">
              <a:avLst/>
            </a:prstGeom>
            <a:noFill/>
            <a:ln w="9525">
              <a:noFill/>
              <a:miter lim="800000"/>
              <a:headEnd/>
              <a:tailEnd/>
            </a:ln>
          </p:spPr>
          <p:txBody>
            <a:bodyPr>
              <a:spAutoFit/>
            </a:bodyPr>
            <a:lstStyle/>
            <a:p>
              <a:pPr algn="ctr">
                <a:buClr>
                  <a:srgbClr val="FF0066"/>
                </a:buClr>
                <a:buSzPct val="75000"/>
                <a:buFont typeface="Wingdings" pitchFamily="2" charset="2"/>
                <a:buNone/>
              </a:pPr>
              <a:r>
                <a:rPr lang="zh-CN" altLang="en-US" b="1" dirty="0">
                  <a:solidFill>
                    <a:srgbClr val="F8F8F8"/>
                  </a:solidFill>
                  <a:ea typeface="宋体" pitchFamily="2" charset="-122"/>
                </a:rPr>
                <a:t>诚信经营</a:t>
              </a:r>
              <a:endParaRPr lang="en-US" altLang="zh-CN" b="1" dirty="0">
                <a:solidFill>
                  <a:srgbClr val="F8F8F8"/>
                </a:solidFill>
                <a:ea typeface="宋体" pitchFamily="2" charset="-122"/>
              </a:endParaRPr>
            </a:p>
          </p:txBody>
        </p:sp>
        <p:sp>
          <p:nvSpPr>
            <p:cNvPr id="19491" name="Text Box 11"/>
            <p:cNvSpPr txBox="1">
              <a:spLocks noChangeArrowheads="1"/>
            </p:cNvSpPr>
            <p:nvPr/>
          </p:nvSpPr>
          <p:spPr bwMode="auto">
            <a:xfrm>
              <a:off x="800100" y="2013589"/>
              <a:ext cx="1701800" cy="1272142"/>
            </a:xfrm>
            <a:prstGeom prst="rect">
              <a:avLst/>
            </a:prstGeom>
            <a:noFill/>
            <a:ln w="9525">
              <a:noFill/>
              <a:miter lim="800000"/>
              <a:headEnd/>
              <a:tailEnd/>
            </a:ln>
          </p:spPr>
          <p:txBody>
            <a:bodyPr>
              <a:spAutoFit/>
            </a:bodyPr>
            <a:lstStyle/>
            <a:p>
              <a:pPr eaLnBrk="0" hangingPunct="0">
                <a:buFontTx/>
                <a:buChar char="-"/>
              </a:pPr>
              <a:r>
                <a:rPr lang="zh-CN" altLang="en-US" sz="1400" dirty="0">
                  <a:solidFill>
                    <a:srgbClr val="F8F8F8"/>
                  </a:solidFill>
                  <a:ea typeface="宋体" pitchFamily="2" charset="-122"/>
                </a:rPr>
                <a:t> 第三方支付平台</a:t>
              </a:r>
              <a:endParaRPr lang="en-US" altLang="zh-CN" sz="1400" dirty="0">
                <a:solidFill>
                  <a:srgbClr val="F8F8F8"/>
                </a:solidFill>
                <a:ea typeface="宋体" pitchFamily="2" charset="-122"/>
              </a:endParaRPr>
            </a:p>
            <a:p>
              <a:pPr eaLnBrk="0" hangingPunct="0">
                <a:buFontTx/>
                <a:buChar char="-"/>
              </a:pPr>
              <a:r>
                <a:rPr lang="en-US" altLang="zh-CN" sz="1400" dirty="0">
                  <a:solidFill>
                    <a:srgbClr val="F8F8F8"/>
                  </a:solidFill>
                  <a:ea typeface="宋体" pitchFamily="2" charset="-122"/>
                </a:rPr>
                <a:t> </a:t>
              </a:r>
              <a:r>
                <a:rPr lang="zh-CN" altLang="en-US" sz="1400" dirty="0">
                  <a:solidFill>
                    <a:srgbClr val="F8F8F8"/>
                  </a:solidFill>
                  <a:ea typeface="宋体" pitchFamily="2" charset="-122"/>
                </a:rPr>
                <a:t>用户评价体系</a:t>
              </a:r>
              <a:endParaRPr lang="en-US" altLang="zh-CN" sz="1400" dirty="0">
                <a:solidFill>
                  <a:srgbClr val="F8F8F8"/>
                </a:solidFill>
                <a:ea typeface="宋体" pitchFamily="2" charset="-122"/>
              </a:endParaRPr>
            </a:p>
            <a:p>
              <a:pPr eaLnBrk="0" hangingPunct="0">
                <a:buFontTx/>
                <a:buChar char="-"/>
              </a:pPr>
              <a:r>
                <a:rPr lang="en-US" altLang="zh-CN" sz="1400" dirty="0">
                  <a:solidFill>
                    <a:srgbClr val="F8F8F8"/>
                  </a:solidFill>
                  <a:ea typeface="宋体" pitchFamily="2" charset="-122"/>
                </a:rPr>
                <a:t> </a:t>
              </a:r>
              <a:r>
                <a:rPr lang="zh-CN" altLang="en-US" sz="1400" dirty="0">
                  <a:solidFill>
                    <a:srgbClr val="F8F8F8"/>
                  </a:solidFill>
                  <a:ea typeface="宋体" pitchFamily="2" charset="-122"/>
                </a:rPr>
                <a:t>店商信誉体系</a:t>
              </a:r>
              <a:endParaRPr lang="en-US" altLang="zh-CN" sz="1400" dirty="0">
                <a:solidFill>
                  <a:srgbClr val="F8F8F8"/>
                </a:solidFill>
                <a:ea typeface="宋体" pitchFamily="2" charset="-122"/>
              </a:endParaRPr>
            </a:p>
            <a:p>
              <a:pPr eaLnBrk="0" hangingPunct="0">
                <a:buFontTx/>
                <a:buChar char="-"/>
              </a:pPr>
              <a:r>
                <a:rPr lang="en-US" altLang="zh-CN" sz="1400" dirty="0">
                  <a:solidFill>
                    <a:srgbClr val="F8F8F8"/>
                  </a:solidFill>
                  <a:ea typeface="宋体" pitchFamily="2" charset="-122"/>
                </a:rPr>
                <a:t> </a:t>
              </a:r>
              <a:r>
                <a:rPr lang="zh-CN" altLang="en-US" sz="1400" dirty="0">
                  <a:solidFill>
                    <a:srgbClr val="F8F8F8"/>
                  </a:solidFill>
                  <a:ea typeface="宋体" pitchFamily="2" charset="-122"/>
                </a:rPr>
                <a:t>用户信誉体系</a:t>
              </a:r>
              <a:endParaRPr lang="en-US" altLang="zh-CN" sz="1400" dirty="0">
                <a:solidFill>
                  <a:srgbClr val="F8F8F8"/>
                </a:solidFill>
                <a:ea typeface="宋体" pitchFamily="2" charset="-122"/>
              </a:endParaRPr>
            </a:p>
          </p:txBody>
        </p:sp>
        <p:pic>
          <p:nvPicPr>
            <p:cNvPr id="19492" name="图片 49" descr="1951823_090133036_2副本.png"/>
            <p:cNvPicPr>
              <a:picLocks noChangeAspect="1"/>
            </p:cNvPicPr>
            <p:nvPr/>
          </p:nvPicPr>
          <p:blipFill>
            <a:blip r:embed="rId2" cstate="print"/>
            <a:srcRect/>
            <a:stretch>
              <a:fillRect/>
            </a:stretch>
          </p:blipFill>
          <p:spPr bwMode="auto">
            <a:xfrm>
              <a:off x="2971798" y="2407175"/>
              <a:ext cx="725079" cy="995037"/>
            </a:xfrm>
            <a:prstGeom prst="rect">
              <a:avLst/>
            </a:prstGeom>
            <a:noFill/>
            <a:ln w="9525">
              <a:noFill/>
              <a:miter lim="800000"/>
              <a:headEnd/>
              <a:tailEnd/>
            </a:ln>
          </p:spPr>
        </p:pic>
      </p:grpSp>
      <p:grpSp>
        <p:nvGrpSpPr>
          <p:cNvPr id="12" name="组合 55"/>
          <p:cNvGrpSpPr>
            <a:grpSpLocks/>
          </p:cNvGrpSpPr>
          <p:nvPr/>
        </p:nvGrpSpPr>
        <p:grpSpPr bwMode="auto">
          <a:xfrm>
            <a:off x="4667250" y="2725730"/>
            <a:ext cx="3790950" cy="1169551"/>
            <a:chOff x="4667250" y="3634944"/>
            <a:chExt cx="3790950" cy="1559401"/>
          </a:xfrm>
        </p:grpSpPr>
        <p:sp>
          <p:nvSpPr>
            <p:cNvPr id="19485" name="Rectangle 8"/>
            <p:cNvSpPr>
              <a:spLocks noChangeArrowheads="1"/>
            </p:cNvSpPr>
            <p:nvPr/>
          </p:nvSpPr>
          <p:spPr bwMode="auto">
            <a:xfrm>
              <a:off x="4667250" y="3685225"/>
              <a:ext cx="3790950" cy="1493838"/>
            </a:xfrm>
            <a:prstGeom prst="rect">
              <a:avLst/>
            </a:prstGeom>
            <a:solidFill>
              <a:schemeClr val="hlink"/>
            </a:solidFill>
            <a:ln w="9525">
              <a:miter lim="800000"/>
              <a:headEnd/>
              <a:tailEnd/>
            </a:ln>
            <a:scene3d>
              <a:camera prst="legacyPerspectiveTopLeft"/>
              <a:lightRig rig="legacyFlat3" dir="b"/>
            </a:scene3d>
            <a:sp3d extrusionH="430200" prstMaterial="legacyMatte">
              <a:bevelT w="13500" h="13500" prst="angle"/>
              <a:bevelB w="13500" h="13500" prst="angle"/>
              <a:extrusionClr>
                <a:schemeClr val="hlink"/>
              </a:extrusionClr>
            </a:sp3d>
          </p:spPr>
          <p:txBody>
            <a:bodyPr wrap="none" anchor="ctr">
              <a:flatTx/>
            </a:bodyPr>
            <a:lstStyle/>
            <a:p>
              <a:endParaRPr lang="zh-CN" altLang="en-US">
                <a:ea typeface="宋体" pitchFamily="2" charset="-122"/>
              </a:endParaRPr>
            </a:p>
          </p:txBody>
        </p:sp>
        <p:sp>
          <p:nvSpPr>
            <p:cNvPr id="19486" name="Rectangle 9"/>
            <p:cNvSpPr>
              <a:spLocks noChangeArrowheads="1"/>
            </p:cNvSpPr>
            <p:nvPr/>
          </p:nvSpPr>
          <p:spPr bwMode="auto">
            <a:xfrm>
              <a:off x="5195888" y="4684111"/>
              <a:ext cx="1220787" cy="492443"/>
            </a:xfrm>
            <a:prstGeom prst="rect">
              <a:avLst/>
            </a:prstGeom>
            <a:noFill/>
            <a:ln w="9525">
              <a:noFill/>
              <a:miter lim="800000"/>
              <a:headEnd/>
              <a:tailEnd/>
            </a:ln>
          </p:spPr>
          <p:txBody>
            <a:bodyPr>
              <a:spAutoFit/>
            </a:bodyPr>
            <a:lstStyle/>
            <a:p>
              <a:pPr algn="ctr">
                <a:buClr>
                  <a:srgbClr val="FF0066"/>
                </a:buClr>
                <a:buSzPct val="75000"/>
                <a:buFont typeface="Wingdings" pitchFamily="2" charset="2"/>
                <a:buNone/>
              </a:pPr>
              <a:r>
                <a:rPr lang="zh-CN" altLang="en-US" b="1" dirty="0">
                  <a:solidFill>
                    <a:srgbClr val="F8F8F8"/>
                  </a:solidFill>
                  <a:ea typeface="宋体" pitchFamily="2" charset="-122"/>
                </a:rPr>
                <a:t>特色品牌</a:t>
              </a:r>
              <a:endParaRPr lang="en-US" altLang="zh-CN" b="1" dirty="0">
                <a:solidFill>
                  <a:srgbClr val="F8F8F8"/>
                </a:solidFill>
                <a:ea typeface="宋体" pitchFamily="2" charset="-122"/>
              </a:endParaRPr>
            </a:p>
          </p:txBody>
        </p:sp>
        <p:sp>
          <p:nvSpPr>
            <p:cNvPr id="19487" name="Text Box 13"/>
            <p:cNvSpPr txBox="1">
              <a:spLocks noChangeArrowheads="1"/>
            </p:cNvSpPr>
            <p:nvPr/>
          </p:nvSpPr>
          <p:spPr bwMode="auto">
            <a:xfrm>
              <a:off x="6659563" y="3634944"/>
              <a:ext cx="1701800" cy="1559401"/>
            </a:xfrm>
            <a:prstGeom prst="rect">
              <a:avLst/>
            </a:prstGeom>
            <a:noFill/>
            <a:ln w="9525">
              <a:noFill/>
              <a:miter lim="800000"/>
              <a:headEnd/>
              <a:tailEnd/>
            </a:ln>
          </p:spPr>
          <p:txBody>
            <a:bodyPr>
              <a:spAutoFit/>
            </a:bodyPr>
            <a:lstStyle/>
            <a:p>
              <a:pPr eaLnBrk="0" hangingPunct="0"/>
              <a:r>
                <a:rPr lang="zh-CN" altLang="en-US" sz="1400" dirty="0">
                  <a:solidFill>
                    <a:srgbClr val="F8F8F8"/>
                  </a:solidFill>
                  <a:ea typeface="宋体" pitchFamily="2" charset="-122"/>
                </a:rPr>
                <a:t>没有地域时间等限制，具有本地特色的农产品很容易出现在人们的视野当中。</a:t>
              </a:r>
              <a:endParaRPr lang="en-US" altLang="zh-CN" sz="1400" dirty="0">
                <a:solidFill>
                  <a:srgbClr val="F8F8F8"/>
                </a:solidFill>
                <a:ea typeface="宋体" pitchFamily="2" charset="-122"/>
              </a:endParaRPr>
            </a:p>
          </p:txBody>
        </p:sp>
        <p:pic>
          <p:nvPicPr>
            <p:cNvPr id="19488" name="图片 51" descr="111023102101209副本.png"/>
            <p:cNvPicPr>
              <a:picLocks noChangeAspect="1"/>
            </p:cNvPicPr>
            <p:nvPr/>
          </p:nvPicPr>
          <p:blipFill>
            <a:blip r:embed="rId3" cstate="print"/>
            <a:srcRect/>
            <a:stretch>
              <a:fillRect/>
            </a:stretch>
          </p:blipFill>
          <p:spPr bwMode="auto">
            <a:xfrm>
              <a:off x="5419543" y="3825609"/>
              <a:ext cx="727260" cy="866053"/>
            </a:xfrm>
            <a:prstGeom prst="rect">
              <a:avLst/>
            </a:prstGeom>
            <a:noFill/>
            <a:ln w="9525">
              <a:noFill/>
              <a:miter lim="800000"/>
              <a:headEnd/>
              <a:tailEnd/>
            </a:ln>
          </p:spPr>
        </p:pic>
      </p:grpSp>
      <p:grpSp>
        <p:nvGrpSpPr>
          <p:cNvPr id="13" name="组合 57"/>
          <p:cNvGrpSpPr>
            <a:grpSpLocks/>
          </p:cNvGrpSpPr>
          <p:nvPr/>
        </p:nvGrpSpPr>
        <p:grpSpPr bwMode="auto">
          <a:xfrm>
            <a:off x="3818467" y="2091930"/>
            <a:ext cx="1464733" cy="1379403"/>
            <a:chOff x="3709988" y="2789875"/>
            <a:chExt cx="1660525" cy="1612900"/>
          </a:xfrm>
        </p:grpSpPr>
        <p:grpSp>
          <p:nvGrpSpPr>
            <p:cNvPr id="14" name="Group 32"/>
            <p:cNvGrpSpPr>
              <a:grpSpLocks/>
            </p:cNvGrpSpPr>
            <p:nvPr/>
          </p:nvGrpSpPr>
          <p:grpSpPr bwMode="auto">
            <a:xfrm>
              <a:off x="3709988" y="2789875"/>
              <a:ext cx="1660525" cy="1612900"/>
              <a:chOff x="0" y="0"/>
              <a:chExt cx="901" cy="888"/>
            </a:xfrm>
          </p:grpSpPr>
          <p:pic>
            <p:nvPicPr>
              <p:cNvPr id="19469" name="Picture 33" descr="circuler_1"/>
              <p:cNvPicPr>
                <a:picLocks noChangeAspect="1" noChangeArrowheads="1"/>
              </p:cNvPicPr>
              <p:nvPr/>
            </p:nvPicPr>
            <p:blipFill>
              <a:blip r:embed="rId4" cstate="print"/>
              <a:srcRect/>
              <a:stretch>
                <a:fillRect/>
              </a:stretch>
            </p:blipFill>
            <p:spPr bwMode="auto">
              <a:xfrm>
                <a:off x="0" y="0"/>
                <a:ext cx="901" cy="886"/>
              </a:xfrm>
              <a:prstGeom prst="rect">
                <a:avLst/>
              </a:prstGeom>
              <a:noFill/>
              <a:ln w="9525">
                <a:noFill/>
                <a:miter lim="800000"/>
                <a:headEnd/>
                <a:tailEnd/>
              </a:ln>
            </p:spPr>
          </p:pic>
          <p:sp>
            <p:nvSpPr>
              <p:cNvPr id="30754" name="Oval 34"/>
              <p:cNvSpPr>
                <a:spLocks noChangeArrowheads="1"/>
              </p:cNvSpPr>
              <p:nvPr/>
            </p:nvSpPr>
            <p:spPr bwMode="auto">
              <a:xfrm>
                <a:off x="0" y="0"/>
                <a:ext cx="895" cy="888"/>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57150">
                <a:solidFill>
                  <a:srgbClr val="F8F8F8"/>
                </a:solidFill>
                <a:round/>
                <a:headEnd/>
                <a:tailEnd/>
              </a:ln>
              <a:effectLst/>
            </p:spPr>
            <p:txBody>
              <a:bodyPr wrap="none" anchor="ctr"/>
              <a:lstStyle/>
              <a:p>
                <a:pPr>
                  <a:defRPr/>
                </a:pPr>
                <a:endParaRPr lang="zh-CN" altLang="en-US">
                  <a:ea typeface="宋体" pitchFamily="2" charset="-122"/>
                </a:endParaRPr>
              </a:p>
            </p:txBody>
          </p:sp>
          <p:sp>
            <p:nvSpPr>
              <p:cNvPr id="19473" name="未知"/>
              <p:cNvSpPr>
                <a:spLocks/>
              </p:cNvSpPr>
              <p:nvPr/>
            </p:nvSpPr>
            <p:spPr bwMode="auto">
              <a:xfrm>
                <a:off x="93" y="18"/>
                <a:ext cx="703" cy="308"/>
              </a:xfrm>
              <a:custGeom>
                <a:avLst/>
                <a:gdLst>
                  <a:gd name="T0" fmla="*/ 1 w 1321"/>
                  <a:gd name="T1" fmla="*/ 0 h 712"/>
                  <a:gd name="T2" fmla="*/ 1 w 1321"/>
                  <a:gd name="T3" fmla="*/ 0 h 712"/>
                  <a:gd name="T4" fmla="*/ 1 w 1321"/>
                  <a:gd name="T5" fmla="*/ 0 h 712"/>
                  <a:gd name="T6" fmla="*/ 1 w 1321"/>
                  <a:gd name="T7" fmla="*/ 0 h 712"/>
                  <a:gd name="T8" fmla="*/ 1 w 1321"/>
                  <a:gd name="T9" fmla="*/ 0 h 712"/>
                  <a:gd name="T10" fmla="*/ 1 w 1321"/>
                  <a:gd name="T11" fmla="*/ 0 h 712"/>
                  <a:gd name="T12" fmla="*/ 1 w 1321"/>
                  <a:gd name="T13" fmla="*/ 0 h 712"/>
                  <a:gd name="T14" fmla="*/ 1 w 1321"/>
                  <a:gd name="T15" fmla="*/ 0 h 712"/>
                  <a:gd name="T16" fmla="*/ 1 w 1321"/>
                  <a:gd name="T17" fmla="*/ 0 h 712"/>
                  <a:gd name="T18" fmla="*/ 1 w 1321"/>
                  <a:gd name="T19" fmla="*/ 0 h 712"/>
                  <a:gd name="T20" fmla="*/ 1 w 1321"/>
                  <a:gd name="T21" fmla="*/ 0 h 712"/>
                  <a:gd name="T22" fmla="*/ 1 w 1321"/>
                  <a:gd name="T23" fmla="*/ 0 h 712"/>
                  <a:gd name="T24" fmla="*/ 1 w 1321"/>
                  <a:gd name="T25" fmla="*/ 0 h 712"/>
                  <a:gd name="T26" fmla="*/ 1 w 1321"/>
                  <a:gd name="T27" fmla="*/ 0 h 712"/>
                  <a:gd name="T28" fmla="*/ 1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1 w 1321"/>
                  <a:gd name="T87" fmla="*/ 0 h 712"/>
                  <a:gd name="T88" fmla="*/ 1 w 1321"/>
                  <a:gd name="T89" fmla="*/ 0 h 712"/>
                  <a:gd name="T90" fmla="*/ 1 w 1321"/>
                  <a:gd name="T91" fmla="*/ 0 h 712"/>
                  <a:gd name="T92" fmla="*/ 1 w 1321"/>
                  <a:gd name="T93" fmla="*/ 0 h 712"/>
                  <a:gd name="T94" fmla="*/ 1 w 1321"/>
                  <a:gd name="T95" fmla="*/ 0 h 712"/>
                  <a:gd name="T96" fmla="*/ 1 w 1321"/>
                  <a:gd name="T97" fmla="*/ 0 h 712"/>
                  <a:gd name="T98" fmla="*/ 1 w 1321"/>
                  <a:gd name="T99" fmla="*/ 0 h 712"/>
                  <a:gd name="T100" fmla="*/ 1 w 1321"/>
                  <a:gd name="T101" fmla="*/ 0 h 712"/>
                  <a:gd name="T102" fmla="*/ 1 w 1321"/>
                  <a:gd name="T103" fmla="*/ 0 h 712"/>
                  <a:gd name="T104" fmla="*/ 1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E2E1B7"/>
                  </a:gs>
                </a:gsLst>
                <a:lin ang="5400000" scaled="1"/>
              </a:gradFill>
              <a:ln w="9525">
                <a:noFill/>
                <a:round/>
                <a:headEnd/>
                <a:tailEnd/>
              </a:ln>
            </p:spPr>
            <p:txBody>
              <a:bodyPr/>
              <a:lstStyle/>
              <a:p>
                <a:endParaRPr lang="zh-CN" altLang="en-US">
                  <a:ea typeface="宋体" pitchFamily="2" charset="-122"/>
                </a:endParaRPr>
              </a:p>
            </p:txBody>
          </p:sp>
          <p:grpSp>
            <p:nvGrpSpPr>
              <p:cNvPr id="15" name="Group 36"/>
              <p:cNvGrpSpPr>
                <a:grpSpLocks/>
              </p:cNvGrpSpPr>
              <p:nvPr/>
            </p:nvGrpSpPr>
            <p:grpSpPr bwMode="auto">
              <a:xfrm rot="-1297425" flipH="1" flipV="1">
                <a:off x="68" y="693"/>
                <a:ext cx="781" cy="188"/>
                <a:chOff x="0" y="0"/>
                <a:chExt cx="893" cy="246"/>
              </a:xfrm>
            </p:grpSpPr>
            <p:grpSp>
              <p:nvGrpSpPr>
                <p:cNvPr id="16" name="Group 37"/>
                <p:cNvGrpSpPr>
                  <a:grpSpLocks/>
                </p:cNvGrpSpPr>
                <p:nvPr/>
              </p:nvGrpSpPr>
              <p:grpSpPr bwMode="auto">
                <a:xfrm>
                  <a:off x="0" y="0"/>
                  <a:ext cx="743" cy="185"/>
                  <a:chOff x="0" y="0"/>
                  <a:chExt cx="1118" cy="279"/>
                </a:xfrm>
              </p:grpSpPr>
              <p:sp>
                <p:nvSpPr>
                  <p:cNvPr id="19481" name="AutoShape 38"/>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2" name="AutoShape 39"/>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3" name="AutoShape 40"/>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4" name="AutoShape 41"/>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nvGrpSpPr>
                <p:cNvPr id="17" name="Group 42"/>
                <p:cNvGrpSpPr>
                  <a:grpSpLocks/>
                </p:cNvGrpSpPr>
                <p:nvPr/>
              </p:nvGrpSpPr>
              <p:grpSpPr bwMode="auto">
                <a:xfrm rot="1353540">
                  <a:off x="150" y="60"/>
                  <a:ext cx="743" cy="186"/>
                  <a:chOff x="0" y="0"/>
                  <a:chExt cx="1118" cy="279"/>
                </a:xfrm>
              </p:grpSpPr>
              <p:sp>
                <p:nvSpPr>
                  <p:cNvPr id="19477" name="AutoShape 43"/>
                  <p:cNvSpPr>
                    <a:spLocks noChangeArrowheads="1"/>
                  </p:cNvSpPr>
                  <p:nvPr/>
                </p:nvSpPr>
                <p:spPr bwMode="auto">
                  <a:xfrm rot="5263130">
                    <a:off x="293"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78" name="AutoShape 44"/>
                  <p:cNvSpPr>
                    <a:spLocks noChangeArrowheads="1"/>
                  </p:cNvSpPr>
                  <p:nvPr/>
                </p:nvSpPr>
                <p:spPr bwMode="auto">
                  <a:xfrm rot="6078281">
                    <a:off x="429" y="-294"/>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79" name="AutoShape 45"/>
                  <p:cNvSpPr>
                    <a:spLocks noChangeArrowheads="1"/>
                  </p:cNvSpPr>
                  <p:nvPr/>
                </p:nvSpPr>
                <p:spPr bwMode="auto">
                  <a:xfrm rot="6373927">
                    <a:off x="505" y="-27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sp>
                <p:nvSpPr>
                  <p:cNvPr id="19480" name="AutoShape 46"/>
                  <p:cNvSpPr>
                    <a:spLocks noChangeArrowheads="1"/>
                  </p:cNvSpPr>
                  <p:nvPr/>
                </p:nvSpPr>
                <p:spPr bwMode="auto">
                  <a:xfrm rot="6906312">
                    <a:off x="595" y="-242"/>
                    <a:ext cx="227" cy="816"/>
                  </a:xfrm>
                  <a:prstGeom prst="moon">
                    <a:avLst>
                      <a:gd name="adj" fmla="val 49773"/>
                    </a:avLst>
                  </a:prstGeom>
                  <a:solidFill>
                    <a:srgbClr val="F8F8F8">
                      <a:alpha val="3922"/>
                    </a:srgbClr>
                  </a:solidFill>
                  <a:ln w="9525">
                    <a:noFill/>
                    <a:miter lim="800000"/>
                    <a:headEnd/>
                    <a:tailEnd/>
                  </a:ln>
                </p:spPr>
                <p:txBody>
                  <a:bodyPr wrap="none" anchor="ctr"/>
                  <a:lstStyle/>
                  <a:p>
                    <a:endParaRPr lang="zh-CN" altLang="en-US">
                      <a:ea typeface="宋体" pitchFamily="2" charset="-122"/>
                    </a:endParaRPr>
                  </a:p>
                </p:txBody>
              </p:sp>
            </p:grpSp>
          </p:grpSp>
        </p:grpSp>
        <p:sp>
          <p:nvSpPr>
            <p:cNvPr id="19468" name="Text Box 47"/>
            <p:cNvSpPr txBox="1">
              <a:spLocks noChangeArrowheads="1"/>
            </p:cNvSpPr>
            <p:nvPr/>
          </p:nvSpPr>
          <p:spPr bwMode="auto">
            <a:xfrm>
              <a:off x="3889375" y="3118926"/>
              <a:ext cx="1289050" cy="1107996"/>
            </a:xfrm>
            <a:prstGeom prst="rect">
              <a:avLst/>
            </a:prstGeom>
            <a:noFill/>
            <a:ln w="9525">
              <a:noFill/>
              <a:miter lim="800000"/>
              <a:headEnd/>
              <a:tailEnd/>
            </a:ln>
          </p:spPr>
          <p:txBody>
            <a:bodyPr>
              <a:spAutoFit/>
            </a:bodyPr>
            <a:lstStyle/>
            <a:p>
              <a:pPr algn="ctr" eaLnBrk="0" hangingPunct="0"/>
              <a:r>
                <a:rPr lang="zh-CN" altLang="en-US" sz="2400" b="1" dirty="0">
                  <a:solidFill>
                    <a:srgbClr val="080808"/>
                  </a:solidFill>
                  <a:latin typeface="黑体" pitchFamily="49" charset="-122"/>
                  <a:ea typeface="黑体" pitchFamily="49" charset="-122"/>
                </a:rPr>
                <a:t>电子</a:t>
              </a:r>
              <a:endParaRPr lang="en-US" altLang="zh-CN" sz="2400" b="1" dirty="0">
                <a:solidFill>
                  <a:srgbClr val="080808"/>
                </a:solidFill>
                <a:latin typeface="黑体" pitchFamily="49" charset="-122"/>
                <a:ea typeface="黑体" pitchFamily="49" charset="-122"/>
              </a:endParaRPr>
            </a:p>
            <a:p>
              <a:pPr algn="ctr" eaLnBrk="0" hangingPunct="0"/>
              <a:r>
                <a:rPr lang="zh-CN" altLang="en-US" sz="2400" b="1" dirty="0">
                  <a:solidFill>
                    <a:srgbClr val="080808"/>
                  </a:solidFill>
                  <a:latin typeface="黑体" pitchFamily="49" charset="-122"/>
                  <a:ea typeface="黑体" pitchFamily="49" charset="-122"/>
                </a:rPr>
                <a:t>商务</a:t>
              </a:r>
              <a:endParaRPr lang="en-US" altLang="zh-CN" sz="2400" b="1" dirty="0">
                <a:solidFill>
                  <a:srgbClr val="080808"/>
                </a:solidFill>
                <a:latin typeface="黑体" pitchFamily="49" charset="-122"/>
                <a:ea typeface="黑体" pitchFamily="49" charset="-122"/>
              </a:endParaRPr>
            </a:p>
          </p:txBody>
        </p:sp>
      </p:grpSp>
      <p:pic>
        <p:nvPicPr>
          <p:cNvPr id="59" name="图片 58" descr="绿色食品.jpg"/>
          <p:cNvPicPr>
            <a:picLocks noChangeAspect="1"/>
          </p:cNvPicPr>
          <p:nvPr/>
        </p:nvPicPr>
        <p:blipFill>
          <a:blip r:embed="rId5" cstate="print"/>
          <a:srcRect/>
          <a:stretch>
            <a:fillRect/>
          </a:stretch>
        </p:blipFill>
        <p:spPr bwMode="auto">
          <a:xfrm>
            <a:off x="7295488" y="3010918"/>
            <a:ext cx="1050925" cy="1538150"/>
          </a:xfrm>
          <a:prstGeom prst="rect">
            <a:avLst/>
          </a:prstGeom>
          <a:noFill/>
          <a:ln w="9525">
            <a:noFill/>
            <a:miter lim="800000"/>
            <a:headEnd/>
            <a:tailEnd/>
          </a:ln>
        </p:spPr>
      </p:pic>
      <p:pic>
        <p:nvPicPr>
          <p:cNvPr id="60" name="图片 59" descr="无公害农产品.jpg"/>
          <p:cNvPicPr>
            <a:picLocks noChangeAspect="1"/>
          </p:cNvPicPr>
          <p:nvPr/>
        </p:nvPicPr>
        <p:blipFill>
          <a:blip r:embed="rId6" cstate="print"/>
          <a:srcRect/>
          <a:stretch>
            <a:fillRect/>
          </a:stretch>
        </p:blipFill>
        <p:spPr bwMode="auto">
          <a:xfrm>
            <a:off x="5690725" y="3244658"/>
            <a:ext cx="1087438" cy="1076983"/>
          </a:xfrm>
          <a:prstGeom prst="rect">
            <a:avLst/>
          </a:prstGeom>
          <a:noFill/>
          <a:ln w="9525">
            <a:noFill/>
            <a:miter lim="800000"/>
            <a:headEnd/>
            <a:tailEnd/>
          </a:ln>
        </p:spPr>
      </p:pic>
      <p:pic>
        <p:nvPicPr>
          <p:cNvPr id="61" name="图片 60" descr="有机食品.jpg"/>
          <p:cNvPicPr>
            <a:picLocks noChangeAspect="1"/>
          </p:cNvPicPr>
          <p:nvPr/>
        </p:nvPicPr>
        <p:blipFill>
          <a:blip r:embed="rId7" cstate="print"/>
          <a:srcRect/>
          <a:stretch>
            <a:fillRect/>
          </a:stretch>
        </p:blipFill>
        <p:spPr bwMode="auto">
          <a:xfrm>
            <a:off x="4078268" y="3744518"/>
            <a:ext cx="1154112" cy="1100667"/>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1000" fill="hold"/>
                                        <p:tgtEl>
                                          <p:spTgt spid="60"/>
                                        </p:tgtEl>
                                        <p:attrNameLst>
                                          <p:attrName>ppt_w</p:attrName>
                                        </p:attrNameLst>
                                      </p:cBhvr>
                                      <p:tavLst>
                                        <p:tav tm="0">
                                          <p:val>
                                            <p:fltVal val="0"/>
                                          </p:val>
                                        </p:tav>
                                        <p:tav tm="100000">
                                          <p:val>
                                            <p:strVal val="#ppt_w"/>
                                          </p:val>
                                        </p:tav>
                                      </p:tavLst>
                                    </p:anim>
                                    <p:anim calcmode="lin" valueType="num">
                                      <p:cBhvr>
                                        <p:cTn id="13" dur="1000" fill="hold"/>
                                        <p:tgtEl>
                                          <p:spTgt spid="60"/>
                                        </p:tgtEl>
                                        <p:attrNameLst>
                                          <p:attrName>ppt_h</p:attrName>
                                        </p:attrNameLst>
                                      </p:cBhvr>
                                      <p:tavLst>
                                        <p:tav tm="0">
                                          <p:val>
                                            <p:fltVal val="0"/>
                                          </p:val>
                                        </p:tav>
                                        <p:tav tm="100000">
                                          <p:val>
                                            <p:strVal val="#ppt_h"/>
                                          </p:val>
                                        </p:tav>
                                      </p:tavLst>
                                    </p:anim>
                                    <p:anim calcmode="lin" valueType="num">
                                      <p:cBhvr>
                                        <p:cTn id="14" dur="1000" fill="hold"/>
                                        <p:tgtEl>
                                          <p:spTgt spid="6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0"/>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1000" fill="hold"/>
                                        <p:tgtEl>
                                          <p:spTgt spid="61"/>
                                        </p:tgtEl>
                                        <p:attrNameLst>
                                          <p:attrName>ppt_w</p:attrName>
                                        </p:attrNameLst>
                                      </p:cBhvr>
                                      <p:tavLst>
                                        <p:tav tm="0">
                                          <p:val>
                                            <p:fltVal val="0"/>
                                          </p:val>
                                        </p:tav>
                                        <p:tav tm="100000">
                                          <p:val>
                                            <p:strVal val="#ppt_w"/>
                                          </p:val>
                                        </p:tav>
                                      </p:tavLst>
                                    </p:anim>
                                    <p:anim calcmode="lin" valueType="num">
                                      <p:cBhvr>
                                        <p:cTn id="19" dur="1000" fill="hold"/>
                                        <p:tgtEl>
                                          <p:spTgt spid="61"/>
                                        </p:tgtEl>
                                        <p:attrNameLst>
                                          <p:attrName>ppt_h</p:attrName>
                                        </p:attrNameLst>
                                      </p:cBhvr>
                                      <p:tavLst>
                                        <p:tav tm="0">
                                          <p:val>
                                            <p:fltVal val="0"/>
                                          </p:val>
                                        </p:tav>
                                        <p:tav tm="100000">
                                          <p:val>
                                            <p:strVal val="#ppt_h"/>
                                          </p:val>
                                        </p:tav>
                                      </p:tavLst>
                                    </p:anim>
                                    <p:anim calcmode="lin" valueType="num">
                                      <p:cBhvr>
                                        <p:cTn id="20" dur="1000" fill="hold"/>
                                        <p:tgtEl>
                                          <p:spTgt spid="6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1"/>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p:cTn id="24" dur="1000" fill="hold"/>
                                        <p:tgtEl>
                                          <p:spTgt spid="59"/>
                                        </p:tgtEl>
                                        <p:attrNameLst>
                                          <p:attrName>ppt_w</p:attrName>
                                        </p:attrNameLst>
                                      </p:cBhvr>
                                      <p:tavLst>
                                        <p:tav tm="0">
                                          <p:val>
                                            <p:fltVal val="0"/>
                                          </p:val>
                                        </p:tav>
                                        <p:tav tm="100000">
                                          <p:val>
                                            <p:strVal val="#ppt_w"/>
                                          </p:val>
                                        </p:tav>
                                      </p:tavLst>
                                    </p:anim>
                                    <p:anim calcmode="lin" valueType="num">
                                      <p:cBhvr>
                                        <p:cTn id="25" dur="1000" fill="hold"/>
                                        <p:tgtEl>
                                          <p:spTgt spid="59"/>
                                        </p:tgtEl>
                                        <p:attrNameLst>
                                          <p:attrName>ppt_h</p:attrName>
                                        </p:attrNameLst>
                                      </p:cBhvr>
                                      <p:tavLst>
                                        <p:tav tm="0">
                                          <p:val>
                                            <p:fltVal val="0"/>
                                          </p:val>
                                        </p:tav>
                                        <p:tav tm="100000">
                                          <p:val>
                                            <p:strVal val="#ppt_h"/>
                                          </p:val>
                                        </p:tav>
                                      </p:tavLst>
                                    </p:anim>
                                    <p:anim calcmode="lin" valueType="num">
                                      <p:cBhvr>
                                        <p:cTn id="26" dur="1000" fill="hold"/>
                                        <p:tgtEl>
                                          <p:spTgt spid="5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35" presetClass="exit" presetSubtype="0" fill="hold" nodeType="clickEffect">
                                  <p:stCondLst>
                                    <p:cond delay="0"/>
                                  </p:stCondLst>
                                  <p:childTnLst>
                                    <p:animEffect transition="out" filter="fade">
                                      <p:cBhvr>
                                        <p:cTn id="31" dur="2000"/>
                                        <p:tgtEl>
                                          <p:spTgt spid="60"/>
                                        </p:tgtEl>
                                      </p:cBhvr>
                                    </p:animEffect>
                                    <p:anim calcmode="lin" valueType="num">
                                      <p:cBhvr>
                                        <p:cTn id="32" dur="2000"/>
                                        <p:tgtEl>
                                          <p:spTgt spid="60"/>
                                        </p:tgtEl>
                                        <p:attrNameLst>
                                          <p:attrName>style.rotation</p:attrName>
                                        </p:attrNameLst>
                                      </p:cBhvr>
                                      <p:tavLst>
                                        <p:tav tm="0">
                                          <p:val>
                                            <p:fltVal val="0"/>
                                          </p:val>
                                        </p:tav>
                                        <p:tav tm="100000">
                                          <p:val>
                                            <p:fltVal val="720"/>
                                          </p:val>
                                        </p:tav>
                                      </p:tavLst>
                                    </p:anim>
                                    <p:anim calcmode="lin" valueType="num">
                                      <p:cBhvr>
                                        <p:cTn id="33" dur="2000"/>
                                        <p:tgtEl>
                                          <p:spTgt spid="60"/>
                                        </p:tgtEl>
                                        <p:attrNameLst>
                                          <p:attrName>ppt_h</p:attrName>
                                        </p:attrNameLst>
                                      </p:cBhvr>
                                      <p:tavLst>
                                        <p:tav tm="0">
                                          <p:val>
                                            <p:strVal val="ppt_h"/>
                                          </p:val>
                                        </p:tav>
                                        <p:tav tm="100000">
                                          <p:val>
                                            <p:fltVal val="0"/>
                                          </p:val>
                                        </p:tav>
                                      </p:tavLst>
                                    </p:anim>
                                    <p:anim calcmode="lin" valueType="num">
                                      <p:cBhvr>
                                        <p:cTn id="34" dur="2000"/>
                                        <p:tgtEl>
                                          <p:spTgt spid="60"/>
                                        </p:tgtEl>
                                        <p:attrNameLst>
                                          <p:attrName>ppt_w</p:attrName>
                                        </p:attrNameLst>
                                      </p:cBhvr>
                                      <p:tavLst>
                                        <p:tav tm="0">
                                          <p:val>
                                            <p:strVal val="ppt_w"/>
                                          </p:val>
                                        </p:tav>
                                        <p:tav tm="100000">
                                          <p:val>
                                            <p:fltVal val="0"/>
                                          </p:val>
                                        </p:tav>
                                      </p:tavLst>
                                    </p:anim>
                                    <p:set>
                                      <p:cBhvr>
                                        <p:cTn id="35" dur="1" fill="hold">
                                          <p:stCondLst>
                                            <p:cond delay="1999"/>
                                          </p:stCondLst>
                                        </p:cTn>
                                        <p:tgtEl>
                                          <p:spTgt spid="60"/>
                                        </p:tgtEl>
                                        <p:attrNameLst>
                                          <p:attrName>style.visibility</p:attrName>
                                        </p:attrNameLst>
                                      </p:cBhvr>
                                      <p:to>
                                        <p:strVal val="hidden"/>
                                      </p:to>
                                    </p:set>
                                  </p:childTnLst>
                                </p:cTn>
                              </p:par>
                              <p:par>
                                <p:cTn id="36" presetID="35" presetClass="exit" presetSubtype="0" fill="hold" nodeType="withEffect">
                                  <p:stCondLst>
                                    <p:cond delay="0"/>
                                  </p:stCondLst>
                                  <p:childTnLst>
                                    <p:animEffect transition="out" filter="fade">
                                      <p:cBhvr>
                                        <p:cTn id="37" dur="2000"/>
                                        <p:tgtEl>
                                          <p:spTgt spid="59"/>
                                        </p:tgtEl>
                                      </p:cBhvr>
                                    </p:animEffect>
                                    <p:anim calcmode="lin" valueType="num">
                                      <p:cBhvr>
                                        <p:cTn id="38" dur="2000"/>
                                        <p:tgtEl>
                                          <p:spTgt spid="59"/>
                                        </p:tgtEl>
                                        <p:attrNameLst>
                                          <p:attrName>style.rotation</p:attrName>
                                        </p:attrNameLst>
                                      </p:cBhvr>
                                      <p:tavLst>
                                        <p:tav tm="0">
                                          <p:val>
                                            <p:fltVal val="0"/>
                                          </p:val>
                                        </p:tav>
                                        <p:tav tm="100000">
                                          <p:val>
                                            <p:fltVal val="720"/>
                                          </p:val>
                                        </p:tav>
                                      </p:tavLst>
                                    </p:anim>
                                    <p:anim calcmode="lin" valueType="num">
                                      <p:cBhvr>
                                        <p:cTn id="39" dur="2000"/>
                                        <p:tgtEl>
                                          <p:spTgt spid="59"/>
                                        </p:tgtEl>
                                        <p:attrNameLst>
                                          <p:attrName>ppt_h</p:attrName>
                                        </p:attrNameLst>
                                      </p:cBhvr>
                                      <p:tavLst>
                                        <p:tav tm="0">
                                          <p:val>
                                            <p:strVal val="ppt_h"/>
                                          </p:val>
                                        </p:tav>
                                        <p:tav tm="100000">
                                          <p:val>
                                            <p:fltVal val="0"/>
                                          </p:val>
                                        </p:tav>
                                      </p:tavLst>
                                    </p:anim>
                                    <p:anim calcmode="lin" valueType="num">
                                      <p:cBhvr>
                                        <p:cTn id="40" dur="2000"/>
                                        <p:tgtEl>
                                          <p:spTgt spid="59"/>
                                        </p:tgtEl>
                                        <p:attrNameLst>
                                          <p:attrName>ppt_w</p:attrName>
                                        </p:attrNameLst>
                                      </p:cBhvr>
                                      <p:tavLst>
                                        <p:tav tm="0">
                                          <p:val>
                                            <p:strVal val="ppt_w"/>
                                          </p:val>
                                        </p:tav>
                                        <p:tav tm="100000">
                                          <p:val>
                                            <p:fltVal val="0"/>
                                          </p:val>
                                        </p:tav>
                                      </p:tavLst>
                                    </p:anim>
                                    <p:set>
                                      <p:cBhvr>
                                        <p:cTn id="41" dur="1" fill="hold">
                                          <p:stCondLst>
                                            <p:cond delay="1999"/>
                                          </p:stCondLst>
                                        </p:cTn>
                                        <p:tgtEl>
                                          <p:spTgt spid="59"/>
                                        </p:tgtEl>
                                        <p:attrNameLst>
                                          <p:attrName>style.visibility</p:attrName>
                                        </p:attrNameLst>
                                      </p:cBhvr>
                                      <p:to>
                                        <p:strVal val="hidden"/>
                                      </p:to>
                                    </p:set>
                                  </p:childTnLst>
                                </p:cTn>
                              </p:par>
                              <p:par>
                                <p:cTn id="42" presetID="35" presetClass="exit" presetSubtype="0" fill="hold" nodeType="withEffect">
                                  <p:stCondLst>
                                    <p:cond delay="0"/>
                                  </p:stCondLst>
                                  <p:childTnLst>
                                    <p:animEffect transition="out" filter="fade">
                                      <p:cBhvr>
                                        <p:cTn id="43" dur="2000"/>
                                        <p:tgtEl>
                                          <p:spTgt spid="61"/>
                                        </p:tgtEl>
                                      </p:cBhvr>
                                    </p:animEffect>
                                    <p:anim calcmode="lin" valueType="num">
                                      <p:cBhvr>
                                        <p:cTn id="44" dur="2000"/>
                                        <p:tgtEl>
                                          <p:spTgt spid="61"/>
                                        </p:tgtEl>
                                        <p:attrNameLst>
                                          <p:attrName>style.rotation</p:attrName>
                                        </p:attrNameLst>
                                      </p:cBhvr>
                                      <p:tavLst>
                                        <p:tav tm="0">
                                          <p:val>
                                            <p:fltVal val="0"/>
                                          </p:val>
                                        </p:tav>
                                        <p:tav tm="100000">
                                          <p:val>
                                            <p:fltVal val="720"/>
                                          </p:val>
                                        </p:tav>
                                      </p:tavLst>
                                    </p:anim>
                                    <p:anim calcmode="lin" valueType="num">
                                      <p:cBhvr>
                                        <p:cTn id="45" dur="2000"/>
                                        <p:tgtEl>
                                          <p:spTgt spid="61"/>
                                        </p:tgtEl>
                                        <p:attrNameLst>
                                          <p:attrName>ppt_h</p:attrName>
                                        </p:attrNameLst>
                                      </p:cBhvr>
                                      <p:tavLst>
                                        <p:tav tm="0">
                                          <p:val>
                                            <p:strVal val="ppt_h"/>
                                          </p:val>
                                        </p:tav>
                                        <p:tav tm="100000">
                                          <p:val>
                                            <p:fltVal val="0"/>
                                          </p:val>
                                        </p:tav>
                                      </p:tavLst>
                                    </p:anim>
                                    <p:anim calcmode="lin" valueType="num">
                                      <p:cBhvr>
                                        <p:cTn id="46" dur="2000"/>
                                        <p:tgtEl>
                                          <p:spTgt spid="61"/>
                                        </p:tgtEl>
                                        <p:attrNameLst>
                                          <p:attrName>ppt_w</p:attrName>
                                        </p:attrNameLst>
                                      </p:cBhvr>
                                      <p:tavLst>
                                        <p:tav tm="0">
                                          <p:val>
                                            <p:strVal val="ppt_w"/>
                                          </p:val>
                                        </p:tav>
                                        <p:tav tm="100000">
                                          <p:val>
                                            <p:fltVal val="0"/>
                                          </p:val>
                                        </p:tav>
                                      </p:tavLst>
                                    </p:anim>
                                    <p:set>
                                      <p:cBhvr>
                                        <p:cTn id="47" dur="1" fill="hold">
                                          <p:stCondLst>
                                            <p:cond delay="1999"/>
                                          </p:stCondLst>
                                        </p:cTn>
                                        <p:tgtEl>
                                          <p:spTgt spid="61"/>
                                        </p:tgtEl>
                                        <p:attrNameLst>
                                          <p:attrName>style.visibility</p:attrName>
                                        </p:attrNameLst>
                                      </p:cBhvr>
                                      <p:to>
                                        <p:strVal val="hidden"/>
                                      </p:to>
                                    </p:set>
                                  </p:childTnLst>
                                </p:cTn>
                              </p:par>
                            </p:childTnLst>
                          </p:cTn>
                        </p:par>
                        <p:par>
                          <p:cTn id="48" fill="hold">
                            <p:stCondLst>
                              <p:cond delay="2000"/>
                            </p:stCondLst>
                            <p:childTnLst>
                              <p:par>
                                <p:cTn id="49" presetID="12" presetClass="entr" presetSubtype="2" fill="hold" nodeType="afterEffect">
                                  <p:stCondLst>
                                    <p:cond delay="500"/>
                                  </p:stCondLst>
                                  <p:childTnLst>
                                    <p:set>
                                      <p:cBhvr>
                                        <p:cTn id="50" dur="1" fill="hold">
                                          <p:stCondLst>
                                            <p:cond delay="0"/>
                                          </p:stCondLst>
                                        </p:cTn>
                                        <p:tgtEl>
                                          <p:spTgt spid="4"/>
                                        </p:tgtEl>
                                        <p:attrNameLst>
                                          <p:attrName>style.visibility</p:attrName>
                                        </p:attrNameLst>
                                      </p:cBhvr>
                                      <p:to>
                                        <p:strVal val="visible"/>
                                      </p:to>
                                    </p:set>
                                    <p:animEffect transition="in" filter="slide(fromRight)">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lide(fromLeft)">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f28c29915e9296bfb80c9a899a5fcf91.jpg"/>
          <p:cNvPicPr>
            <a:picLocks noChangeAspect="1"/>
          </p:cNvPicPr>
          <p:nvPr/>
        </p:nvPicPr>
        <p:blipFill>
          <a:blip r:embed="rId3" cstate="print"/>
          <a:stretch>
            <a:fillRect/>
          </a:stretch>
        </p:blipFill>
        <p:spPr>
          <a:xfrm>
            <a:off x="3716873" y="1142035"/>
            <a:ext cx="5026271" cy="2828081"/>
          </a:xfrm>
          <a:prstGeom prst="rect">
            <a:avLst/>
          </a:prstGeom>
        </p:spPr>
      </p:pic>
      <p:sp>
        <p:nvSpPr>
          <p:cNvPr id="8" name="TextBox 7"/>
          <p:cNvSpPr txBox="1"/>
          <p:nvPr/>
        </p:nvSpPr>
        <p:spPr>
          <a:xfrm>
            <a:off x="196760" y="266215"/>
            <a:ext cx="3634459" cy="3600986"/>
          </a:xfrm>
          <a:prstGeom prst="rect">
            <a:avLst/>
          </a:prstGeom>
          <a:noFill/>
        </p:spPr>
        <p:txBody>
          <a:bodyPr wrap="square" rtlCol="0">
            <a:spAutoFit/>
          </a:bodyPr>
          <a:lstStyle/>
          <a:p>
            <a:pPr>
              <a:lnSpc>
                <a:spcPct val="150000"/>
              </a:lnSpc>
            </a:pPr>
            <a:r>
              <a:rPr lang="en-US" altLang="zh-CN"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 </a:t>
            </a:r>
            <a:r>
              <a:rPr lang="zh-CN" altLang="en-US" sz="4000" dirty="0" smtClean="0">
                <a:solidFill>
                  <a:srgbClr val="CC3300"/>
                </a:solidFill>
                <a:effectLst>
                  <a:outerShdw blurRad="38100" dist="38100" dir="2700000" algn="tl">
                    <a:srgbClr val="000000">
                      <a:alpha val="43137"/>
                    </a:srgbClr>
                  </a:outerShdw>
                </a:effectLst>
                <a:latin typeface="华文琥珀" pitchFamily="2" charset="-122"/>
                <a:ea typeface="华文琥珀" pitchFamily="2" charset="-122"/>
              </a:rPr>
              <a:t>马云</a:t>
            </a:r>
            <a:endParaRPr lang="en-US" altLang="zh-CN" sz="4000" dirty="0" smtClean="0">
              <a:solidFill>
                <a:srgbClr val="CC3300"/>
              </a:solidFill>
              <a:effectLst>
                <a:outerShdw blurRad="38100" dist="38100" dir="2700000" algn="tl">
                  <a:srgbClr val="000000">
                    <a:alpha val="43137"/>
                  </a:srgbClr>
                </a:outerShdw>
              </a:effectLst>
              <a:latin typeface="华文琥珀" pitchFamily="2" charset="-122"/>
              <a:ea typeface="华文琥珀" pitchFamily="2" charset="-122"/>
            </a:endParaRPr>
          </a:p>
          <a:p>
            <a:pPr>
              <a:lnSpc>
                <a:spcPct val="150000"/>
              </a:lnSpc>
            </a:pPr>
            <a:r>
              <a:rPr lang="zh-CN" altLang="en-US"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阿里巴巴集团</a:t>
            </a:r>
            <a:endParaRPr lang="en-US" altLang="zh-CN"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a:p>
            <a:pPr>
              <a:lnSpc>
                <a:spcPct val="150000"/>
              </a:lnSpc>
            </a:pPr>
            <a:r>
              <a:rPr lang="zh-CN" altLang="en-US"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淘宝网</a:t>
            </a:r>
            <a:endParaRPr lang="en-US" altLang="zh-CN"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a:p>
            <a:pPr>
              <a:lnSpc>
                <a:spcPct val="150000"/>
              </a:lnSpc>
            </a:pPr>
            <a:r>
              <a:rPr lang="zh-CN" altLang="en-US"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rPr>
              <a:t>第三方网上支付平台支付宝创始人</a:t>
            </a:r>
            <a:endParaRPr lang="en-US" altLang="zh-CN" sz="2800" dirty="0" smtClean="0">
              <a:solidFill>
                <a:srgbClr val="002060"/>
              </a:solidFill>
              <a:effectLst>
                <a:outerShdw blurRad="38100" dist="38100" dir="2700000" algn="tl">
                  <a:srgbClr val="000000">
                    <a:alpha val="43137"/>
                  </a:srgbClr>
                </a:outerShdw>
              </a:effectLst>
              <a:latin typeface="华文琥珀" pitchFamily="2" charset="-122"/>
              <a:ea typeface="华文琥珀" pitchFamily="2" charset="-122"/>
            </a:endParaRPr>
          </a:p>
        </p:txBody>
      </p:sp>
      <p:sp>
        <p:nvSpPr>
          <p:cNvPr id="9" name="TextBox 8"/>
          <p:cNvSpPr txBox="1"/>
          <p:nvPr/>
        </p:nvSpPr>
        <p:spPr>
          <a:xfrm>
            <a:off x="1990878" y="4152183"/>
            <a:ext cx="6562846" cy="830997"/>
          </a:xfrm>
          <a:prstGeom prst="rect">
            <a:avLst/>
          </a:prstGeom>
          <a:noFill/>
        </p:spPr>
        <p:txBody>
          <a:bodyPr wrap="square" rtlCol="0">
            <a:spAutoFit/>
          </a:bodyPr>
          <a:lstStyle/>
          <a:p>
            <a:r>
              <a:rPr lang="en-US" altLang="zh-CN" sz="2400" dirty="0" smtClean="0">
                <a:solidFill>
                  <a:srgbClr val="CC3300"/>
                </a:solidFill>
                <a:latin typeface="Adobe 黑体 Std R" pitchFamily="34" charset="-122"/>
                <a:ea typeface="华文琥珀" pitchFamily="2" charset="-122"/>
              </a:rPr>
              <a:t>2016</a:t>
            </a:r>
            <a:r>
              <a:rPr lang="zh-CN" altLang="en-US" sz="2400" dirty="0" smtClean="0">
                <a:solidFill>
                  <a:srgbClr val="CC3300"/>
                </a:solidFill>
                <a:latin typeface="Adobe 黑体 Std R" pitchFamily="34" charset="-122"/>
                <a:ea typeface="华文琥珀" pitchFamily="2" charset="-122"/>
              </a:rPr>
              <a:t>福布斯中国富豪榜，马云以</a:t>
            </a:r>
            <a:r>
              <a:rPr lang="en-US" altLang="zh-CN" sz="2400" dirty="0" smtClean="0">
                <a:solidFill>
                  <a:srgbClr val="CC3300"/>
                </a:solidFill>
                <a:latin typeface="Adobe 黑体 Std R" pitchFamily="34" charset="-122"/>
                <a:ea typeface="华文琥珀" pitchFamily="2" charset="-122"/>
              </a:rPr>
              <a:t>282</a:t>
            </a:r>
            <a:r>
              <a:rPr lang="zh-CN" altLang="en-US" sz="2400" dirty="0" smtClean="0">
                <a:solidFill>
                  <a:srgbClr val="CC3300"/>
                </a:solidFill>
                <a:latin typeface="Adobe 黑体 Std R" pitchFamily="34" charset="-122"/>
                <a:ea typeface="华文琥珀" pitchFamily="2" charset="-122"/>
              </a:rPr>
              <a:t>亿美元财富，排名第二位。</a:t>
            </a:r>
            <a:endParaRPr lang="zh-CN" altLang="en-US" sz="2400" dirty="0">
              <a:solidFill>
                <a:srgbClr val="CC3300"/>
              </a:solidFill>
              <a:latin typeface="Adobe 黑体 Std R" pitchFamily="34" charset="-122"/>
              <a:ea typeface="华文琥珀" pitchFamily="2" charset="-122"/>
            </a:endParaRPr>
          </a:p>
        </p:txBody>
      </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马云：“电子商务”将很快被淘汰-百家号.wmv">
            <a:hlinkClick r:id="" action="ppaction://media"/>
          </p:cNvPr>
          <p:cNvPicPr>
            <a:picLocks noRot="1" noChangeAspect="1"/>
          </p:cNvPicPr>
          <p:nvPr>
            <a:videoFile r:link="rId1"/>
          </p:nvPr>
        </p:nvPicPr>
        <p:blipFill>
          <a:blip r:embed="rId4" cstate="print"/>
          <a:stretch>
            <a:fillRect/>
          </a:stretch>
        </p:blipFill>
        <p:spPr>
          <a:xfrm>
            <a:off x="0" y="0"/>
            <a:ext cx="9144001" cy="5143500"/>
          </a:xfrm>
          <a:prstGeom prst="rect">
            <a:avLst/>
          </a:prstGeom>
        </p:spPr>
      </p:pic>
    </p:spTree>
  </p:cSld>
  <p:clrMapOvr>
    <a:masterClrMapping/>
  </p:clrMapOvr>
  <p:transition spd="slow" advTm="131000">
    <p:dissolve/>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f28c29915e9296bfb80c9a899a5fcf91.jpg"/>
          <p:cNvPicPr>
            <a:picLocks noChangeAspect="1"/>
          </p:cNvPicPr>
          <p:nvPr/>
        </p:nvPicPr>
        <p:blipFill>
          <a:blip r:embed="rId3" cstate="print"/>
          <a:stretch>
            <a:fillRect/>
          </a:stretch>
        </p:blipFill>
        <p:spPr>
          <a:xfrm>
            <a:off x="0" y="0"/>
            <a:ext cx="9141402" cy="5143500"/>
          </a:xfrm>
          <a:prstGeom prst="rect">
            <a:avLst/>
          </a:prstGeom>
        </p:spPr>
      </p:pic>
      <p:grpSp>
        <p:nvGrpSpPr>
          <p:cNvPr id="2" name="组合 4"/>
          <p:cNvGrpSpPr/>
          <p:nvPr/>
        </p:nvGrpSpPr>
        <p:grpSpPr>
          <a:xfrm>
            <a:off x="1203767" y="1018571"/>
            <a:ext cx="6748040" cy="2938989"/>
            <a:chOff x="1203767" y="1018571"/>
            <a:chExt cx="6748040" cy="2938989"/>
          </a:xfrm>
        </p:grpSpPr>
        <p:sp>
          <p:nvSpPr>
            <p:cNvPr id="6" name="椭圆 5"/>
            <p:cNvSpPr/>
            <p:nvPr/>
          </p:nvSpPr>
          <p:spPr>
            <a:xfrm>
              <a:off x="1203767" y="1018571"/>
              <a:ext cx="6748040" cy="282422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0" name="矩形 9"/>
            <p:cNvSpPr/>
            <p:nvPr/>
          </p:nvSpPr>
          <p:spPr>
            <a:xfrm>
              <a:off x="2007535" y="2387900"/>
              <a:ext cx="5128328" cy="156966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头脑风暴</a:t>
              </a:r>
              <a:endParaRPr lang="zh-CN" alt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Tree>
  </p:cSld>
  <p:clrMapOvr>
    <a:masterClrMapping/>
  </p:clrMapOvr>
  <p:transition spd="slow" advTm="20000">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subTitle" idx="1"/>
          </p:nvPr>
        </p:nvSpPr>
        <p:spPr>
          <a:xfrm>
            <a:off x="228601" y="3268266"/>
            <a:ext cx="3986213" cy="342900"/>
          </a:xfrm>
        </p:spPr>
        <p:txBody>
          <a:bodyPr/>
          <a:lstStyle/>
          <a:p>
            <a:pPr eaLnBrk="1" hangingPunct="1"/>
            <a:r>
              <a:rPr lang="zh-CN" altLang="en-US" sz="2000" b="1" smtClean="0">
                <a:latin typeface="黑体" pitchFamily="49" charset="-122"/>
              </a:rPr>
              <a:t>王奕楠   手机：</a:t>
            </a:r>
            <a:r>
              <a:rPr lang="en-US" altLang="zh-CN" sz="2000" b="1" smtClean="0">
                <a:latin typeface="黑体" pitchFamily="49" charset="-122"/>
              </a:rPr>
              <a:t>13942578412</a:t>
            </a:r>
          </a:p>
        </p:txBody>
      </p:sp>
      <p:sp>
        <p:nvSpPr>
          <p:cNvPr id="32771" name="Rectangle 3"/>
          <p:cNvSpPr>
            <a:spLocks noGrp="1" noChangeArrowheads="1"/>
          </p:cNvSpPr>
          <p:nvPr>
            <p:ph type="ctrTitle"/>
          </p:nvPr>
        </p:nvSpPr>
        <p:spPr>
          <a:xfrm>
            <a:off x="228600" y="1413273"/>
            <a:ext cx="8229600" cy="1102519"/>
          </a:xfrm>
          <a:effectLst>
            <a:outerShdw dist="35921" dir="2700000" algn="ctr" rotWithShape="0">
              <a:srgbClr val="FFFFFF"/>
            </a:outerShdw>
          </a:effectLst>
        </p:spPr>
        <p:txBody>
          <a:bodyPr/>
          <a:lstStyle/>
          <a:p>
            <a:pPr eaLnBrk="1" hangingPunct="1">
              <a:defRPr/>
            </a:pPr>
            <a:r>
              <a:rPr lang="zh-CN" altLang="en-US" sz="5500" dirty="0" smtClean="0">
                <a:ea typeface="宋体" pitchFamily="2" charset="-122"/>
              </a:rPr>
              <a:t>谢谢大家！</a:t>
            </a:r>
            <a:endParaRPr lang="en-US" altLang="zh-CN" sz="5500" dirty="0" smtClean="0">
              <a:ea typeface="宋体" pitchFamily="2" charset="-122"/>
            </a:endParaRPr>
          </a:p>
        </p:txBody>
      </p:sp>
    </p:spTree>
  </p:cSld>
  <p:clrMapOvr>
    <a:masterClrMapping/>
  </p:clrMapOvr>
  <p:transition spd="slow">
    <p:dissolve/>
    <p:sndAc>
      <p:stSnd>
        <p:snd r:embed="rId2" name="camera.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33400" y="1200150"/>
            <a:ext cx="8153400" cy="2371725"/>
          </a:xfrm>
        </p:spPr>
        <p:txBody>
          <a:bodyPr/>
          <a:lstStyle/>
          <a:p>
            <a:pPr marL="0" indent="809625" eaLnBrk="1" hangingPunct="1">
              <a:lnSpc>
                <a:spcPct val="150000"/>
              </a:lnSpc>
              <a:buClr>
                <a:schemeClr val="accent2"/>
              </a:buClr>
              <a:buFontTx/>
              <a:buNone/>
            </a:pPr>
            <a:r>
              <a:rPr lang="zh-CN" smtClean="0"/>
              <a:t>通俗的讲，电子商务是指利用</a:t>
            </a:r>
            <a:r>
              <a:rPr lang="zh-CN" b="1" smtClean="0">
                <a:solidFill>
                  <a:schemeClr val="tx2"/>
                </a:solidFill>
              </a:rPr>
              <a:t>互联网</a:t>
            </a:r>
            <a:r>
              <a:rPr lang="zh-CN" smtClean="0"/>
              <a:t>为工具，使买卖双方</a:t>
            </a:r>
            <a:r>
              <a:rPr lang="zh-CN" b="1" smtClean="0">
                <a:solidFill>
                  <a:schemeClr val="tx2"/>
                </a:solidFill>
              </a:rPr>
              <a:t>不谋面</a:t>
            </a:r>
            <a:r>
              <a:rPr lang="zh-CN" smtClean="0"/>
              <a:t>地进行的各种商业和贸易活动。</a:t>
            </a:r>
            <a:endParaRPr lang="en-US" altLang="zh-CN" smtClean="0"/>
          </a:p>
        </p:txBody>
      </p:sp>
      <p:sp>
        <p:nvSpPr>
          <p:cNvPr id="6148" name="Rectangle 4"/>
          <p:cNvSpPr>
            <a:spLocks noGrp="1" noChangeArrowheads="1"/>
          </p:cNvSpPr>
          <p:nvPr>
            <p:ph type="title"/>
          </p:nvPr>
        </p:nvSpPr>
        <p:spPr/>
        <p:txBody>
          <a:bodyPr/>
          <a:lstStyle/>
          <a:p>
            <a:pPr eaLnBrk="1" hangingPunct="1">
              <a:defRPr/>
            </a:pPr>
            <a:r>
              <a:rPr lang="zh-CN" altLang="en-US" dirty="0" smtClean="0"/>
              <a:t>什么是电子商务？</a:t>
            </a:r>
            <a:endParaRPr lang="en-US" altLang="zh-CN" dirty="0" smtClean="0"/>
          </a:p>
        </p:txBody>
      </p:sp>
    </p:spTree>
  </p:cSld>
  <p:clrMapOvr>
    <a:masterClrMapping/>
  </p:clrMapOvr>
  <p:transition spd="slow">
    <p:dissolv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up)">
                                      <p:cBhvr>
                                        <p:cTn id="7" dur="20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eaLnBrk="1" hangingPunct="1">
              <a:defRPr/>
            </a:pPr>
            <a:r>
              <a:rPr lang="zh-CN" altLang="en-US" dirty="0" smtClean="0"/>
              <a:t>什么是电子商务？</a:t>
            </a:r>
            <a:endParaRPr lang="en-US" altLang="zh-CN" dirty="0" smtClean="0"/>
          </a:p>
        </p:txBody>
      </p:sp>
      <p:pic>
        <p:nvPicPr>
          <p:cNvPr id="7" name="图片 6" descr="电子商务平台.png"/>
          <p:cNvPicPr>
            <a:picLocks noChangeAspect="1"/>
          </p:cNvPicPr>
          <p:nvPr/>
        </p:nvPicPr>
        <p:blipFill>
          <a:blip r:embed="rId3" cstate="print"/>
          <a:stretch>
            <a:fillRect/>
          </a:stretch>
        </p:blipFill>
        <p:spPr>
          <a:xfrm>
            <a:off x="1990757" y="1215342"/>
            <a:ext cx="5254986" cy="3715473"/>
          </a:xfrm>
          <a:prstGeom prst="rect">
            <a:avLst/>
          </a:prstGeom>
        </p:spPr>
      </p:pic>
    </p:spTree>
  </p:cSld>
  <p:clrMapOvr>
    <a:masterClrMapping/>
  </p:clrMapOvr>
  <p:transition spd="slow">
    <p:dissolve/>
    <p:sndAc>
      <p:stSnd>
        <p:snd r:embed="rId2" name="camera.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albb-ym1.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ransition spd="slow">
    <p:dissolve/>
    <p:sndAc>
      <p:stSnd>
        <p:snd r:embed="rId2" name="camera.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寿光蔬菜.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ransition spd="slow">
    <p:dissolve/>
    <p:sndAc>
      <p:stSnd>
        <p:snd r:embed="rId2"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shot_2016-11-09-19-07-51.jpg"/>
          <p:cNvPicPr>
            <a:picLocks noChangeAspect="1"/>
          </p:cNvPicPr>
          <p:nvPr/>
        </p:nvPicPr>
        <p:blipFill>
          <a:blip r:embed="rId3" cstate="print"/>
          <a:stretch>
            <a:fillRect/>
          </a:stretch>
        </p:blipFill>
        <p:spPr>
          <a:xfrm>
            <a:off x="1810673" y="567158"/>
            <a:ext cx="2274962" cy="4044376"/>
          </a:xfrm>
          <a:prstGeom prst="rect">
            <a:avLst/>
          </a:prstGeom>
          <a:ln>
            <a:solidFill>
              <a:schemeClr val="tx1"/>
            </a:solidFill>
          </a:ln>
        </p:spPr>
      </p:pic>
      <p:pic>
        <p:nvPicPr>
          <p:cNvPr id="6" name="图片 5" descr="Screenshot_2016-11-09-19-09-20.jpg"/>
          <p:cNvPicPr>
            <a:picLocks noChangeAspect="1"/>
          </p:cNvPicPr>
          <p:nvPr/>
        </p:nvPicPr>
        <p:blipFill>
          <a:blip r:embed="rId4" cstate="print"/>
          <a:stretch>
            <a:fillRect/>
          </a:stretch>
        </p:blipFill>
        <p:spPr>
          <a:xfrm>
            <a:off x="4703386" y="578735"/>
            <a:ext cx="2272255" cy="4039564"/>
          </a:xfrm>
          <a:prstGeom prst="rect">
            <a:avLst/>
          </a:prstGeom>
          <a:ln>
            <a:solidFill>
              <a:schemeClr val="tx1"/>
            </a:solidFill>
          </a:ln>
        </p:spPr>
      </p:pic>
    </p:spTree>
  </p:cSld>
  <p:clrMapOvr>
    <a:masterClrMapping/>
  </p:clrMapOvr>
  <p:transition spd="slow">
    <p:dissolve/>
    <p:sndAc>
      <p:stSnd>
        <p:snd r:embed="rId2" name="camera.wav"/>
      </p:stSnd>
    </p:sndAc>
  </p:transition>
  <p:timing>
    <p:tnLst>
      <p:par>
        <p:cTn id="1" dur="indefinite" restart="never" nodeType="tmRoot"/>
      </p:par>
    </p:tnLst>
  </p:timing>
</p:sld>
</file>

<file path=ppt/theme/theme1.xml><?xml version="1.0" encoding="utf-8"?>
<a:theme xmlns:a="http://schemas.openxmlformats.org/drawingml/2006/main" name="1">
  <a:themeElements>
    <a:clrScheme name="1 1">
      <a:dk1>
        <a:srgbClr val="000000"/>
      </a:dk1>
      <a:lt1>
        <a:srgbClr val="FFFFFF"/>
      </a:lt1>
      <a:dk2>
        <a:srgbClr val="CC3300"/>
      </a:dk2>
      <a:lt2>
        <a:srgbClr val="808080"/>
      </a:lt2>
      <a:accent1>
        <a:srgbClr val="FF6161"/>
      </a:accent1>
      <a:accent2>
        <a:srgbClr val="FFC319"/>
      </a:accent2>
      <a:accent3>
        <a:srgbClr val="FFFFFF"/>
      </a:accent3>
      <a:accent4>
        <a:srgbClr val="000000"/>
      </a:accent4>
      <a:accent5>
        <a:srgbClr val="FFB7B7"/>
      </a:accent5>
      <a:accent6>
        <a:srgbClr val="E7B016"/>
      </a:accent6>
      <a:hlink>
        <a:srgbClr val="A8D02A"/>
      </a:hlink>
      <a:folHlink>
        <a:srgbClr val="5CB1FE"/>
      </a:folHlink>
    </a:clrScheme>
    <a:fontScheme nam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 1">
        <a:dk1>
          <a:srgbClr val="000000"/>
        </a:dk1>
        <a:lt1>
          <a:srgbClr val="FFFFFF"/>
        </a:lt1>
        <a:dk2>
          <a:srgbClr val="CC3300"/>
        </a:dk2>
        <a:lt2>
          <a:srgbClr val="808080"/>
        </a:lt2>
        <a:accent1>
          <a:srgbClr val="FF6161"/>
        </a:accent1>
        <a:accent2>
          <a:srgbClr val="FFC319"/>
        </a:accent2>
        <a:accent3>
          <a:srgbClr val="FFFFFF"/>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1 2">
        <a:dk1>
          <a:srgbClr val="000000"/>
        </a:dk1>
        <a:lt1>
          <a:srgbClr val="FFFFFF"/>
        </a:lt1>
        <a:dk2>
          <a:srgbClr val="006666"/>
        </a:dk2>
        <a:lt2>
          <a:srgbClr val="808080"/>
        </a:lt2>
        <a:accent1>
          <a:srgbClr val="F8A230"/>
        </a:accent1>
        <a:accent2>
          <a:srgbClr val="5CACE2"/>
        </a:accent2>
        <a:accent3>
          <a:srgbClr val="FFFFFF"/>
        </a:accent3>
        <a:accent4>
          <a:srgbClr val="000000"/>
        </a:accent4>
        <a:accent5>
          <a:srgbClr val="FBCEAD"/>
        </a:accent5>
        <a:accent6>
          <a:srgbClr val="539BCD"/>
        </a:accent6>
        <a:hlink>
          <a:srgbClr val="E569A7"/>
        </a:hlink>
        <a:folHlink>
          <a:srgbClr val="95D844"/>
        </a:folHlink>
      </a:clrScheme>
      <a:clrMap bg1="lt1" tx1="dk1" bg2="lt2" tx2="dk2" accent1="accent1" accent2="accent2" accent3="accent3" accent4="accent4" accent5="accent5" accent6="accent6" hlink="hlink" folHlink="folHlink"/>
    </a:extraClrScheme>
    <a:extraClrScheme>
      <a:clrScheme name="1 3">
        <a:dk1>
          <a:srgbClr val="000000"/>
        </a:dk1>
        <a:lt1>
          <a:srgbClr val="FFFFFF"/>
        </a:lt1>
        <a:dk2>
          <a:srgbClr val="000066"/>
        </a:dk2>
        <a:lt2>
          <a:srgbClr val="808080"/>
        </a:lt2>
        <a:accent1>
          <a:srgbClr val="8EEA3A"/>
        </a:accent1>
        <a:accent2>
          <a:srgbClr val="F97B90"/>
        </a:accent2>
        <a:accent3>
          <a:srgbClr val="FFFFFF"/>
        </a:accent3>
        <a:accent4>
          <a:srgbClr val="000000"/>
        </a:accent4>
        <a:accent5>
          <a:srgbClr val="C6F3AE"/>
        </a:accent5>
        <a:accent6>
          <a:srgbClr val="E26F82"/>
        </a:accent6>
        <a:hlink>
          <a:srgbClr val="5DC2F5"/>
        </a:hlink>
        <a:folHlink>
          <a:srgbClr val="FFA4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577TGp_fruit_light_ani</Template>
  <TotalTime>2236</TotalTime>
  <Pages>0</Pages>
  <Words>825</Words>
  <Characters>0</Characters>
  <Application>Microsoft Office PowerPoint</Application>
  <DocSecurity>0</DocSecurity>
  <PresentationFormat>全屏显示(16:9)</PresentationFormat>
  <Lines>0</Lines>
  <Paragraphs>244</Paragraphs>
  <Slides>44</Slides>
  <Notes>0</Notes>
  <HiddenSlides>0</HiddenSlides>
  <MMClips>1</MMClips>
  <ScaleCrop>false</ScaleCrop>
  <HeadingPairs>
    <vt:vector size="4" baseType="variant">
      <vt:variant>
        <vt:lpstr>主题</vt:lpstr>
      </vt:variant>
      <vt:variant>
        <vt:i4>1</vt:i4>
      </vt:variant>
      <vt:variant>
        <vt:lpstr>幻灯片标题</vt:lpstr>
      </vt:variant>
      <vt:variant>
        <vt:i4>44</vt:i4>
      </vt:variant>
    </vt:vector>
  </HeadingPairs>
  <TitlesOfParts>
    <vt:vector size="45" baseType="lpstr">
      <vt:lpstr>1</vt:lpstr>
      <vt:lpstr>电子商务 在农产品营销中的应用</vt:lpstr>
      <vt:lpstr>普通手机和智能手机</vt:lpstr>
      <vt:lpstr>微信</vt:lpstr>
      <vt:lpstr>幻灯片 4</vt:lpstr>
      <vt:lpstr>什么是电子商务？</vt:lpstr>
      <vt:lpstr>什么是电子商务？</vt:lpstr>
      <vt:lpstr>幻灯片 7</vt:lpstr>
      <vt:lpstr>幻灯片 8</vt:lpstr>
      <vt:lpstr>幻灯片 9</vt:lpstr>
      <vt:lpstr>课题内容</vt:lpstr>
      <vt:lpstr>幻灯片 11</vt:lpstr>
      <vt:lpstr>电子商务的作用</vt:lpstr>
      <vt:lpstr>电子商务的作用</vt:lpstr>
      <vt:lpstr>幻灯片 14</vt:lpstr>
      <vt:lpstr>幻灯片 15</vt:lpstr>
      <vt:lpstr>电子商务的作用</vt:lpstr>
      <vt:lpstr>第三方支付平台</vt:lpstr>
      <vt:lpstr>电子商务的作用</vt:lpstr>
      <vt:lpstr>电子商务的特点</vt:lpstr>
      <vt:lpstr>淘宝网双11交易额</vt:lpstr>
      <vt:lpstr>国务院办公厅2015年78号文件</vt:lpstr>
      <vt:lpstr>农产品网络营销的基本条件</vt:lpstr>
      <vt:lpstr>农产品营销中如何开展电子商务</vt:lpstr>
      <vt:lpstr>电子商务的营销模式</vt:lpstr>
      <vt:lpstr>幻灯片 25</vt:lpstr>
      <vt:lpstr>电子商务的营销模式</vt:lpstr>
      <vt:lpstr>幻灯片 27</vt:lpstr>
      <vt:lpstr>电子商务的营销模式</vt:lpstr>
      <vt:lpstr>电子商务的营销模式</vt:lpstr>
      <vt:lpstr>幻灯片 30</vt:lpstr>
      <vt:lpstr>农产品网络营销常用手段</vt:lpstr>
      <vt:lpstr>幻灯片 32</vt:lpstr>
      <vt:lpstr>幻灯片 33</vt:lpstr>
      <vt:lpstr>农产品网络营销常用手段</vt:lpstr>
      <vt:lpstr>幻灯片 35</vt:lpstr>
      <vt:lpstr>幻灯片 36</vt:lpstr>
      <vt:lpstr>农产品网络营销的注意事项</vt:lpstr>
      <vt:lpstr>幻灯片 38</vt:lpstr>
      <vt:lpstr>幻灯片 39</vt:lpstr>
      <vt:lpstr>农产品网络营销的注意事项</vt:lpstr>
      <vt:lpstr>幻灯片 41</vt:lpstr>
      <vt:lpstr>幻灯片 42</vt:lpstr>
      <vt:lpstr>幻灯片 43</vt:lpstr>
      <vt:lpstr>谢谢大家！</vt:lpstr>
    </vt:vector>
  </TitlesOfParts>
  <Company>番茄花园</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三联素材</dc:title>
  <dc:creator>三联素材</dc:creator>
  <cp:keywords>三联素材</cp:keywords>
  <dc:description>三联素材</dc:description>
  <cp:lastModifiedBy>WYN</cp:lastModifiedBy>
  <cp:revision>231</cp:revision>
  <cp:lastPrinted>1899-12-30T00:00:00Z</cp:lastPrinted>
  <dcterms:created xsi:type="dcterms:W3CDTF">2012-03-12T01:14:39Z</dcterms:created>
  <dcterms:modified xsi:type="dcterms:W3CDTF">2017-06-12T03:27:26Z</dcterms:modified>
  <cp:category>三联素材</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2052-6.6.0.2877</vt:lpwstr>
  </property>
</Properties>
</file>