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slides/slide99.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slides/slide89.xml" ContentType="application/vnd.openxmlformats-officedocument.presentationml.slide+xml"/>
  <Override PartName="/ppt/slides/slide108.xml" ContentType="application/vnd.openxmlformats-officedocument.presentationml.slide+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tags/tag18.xml" ContentType="application/vnd.openxmlformats-officedocument.presentationml.tags+xml"/>
  <Override PartName="/ppt/tags/tag36.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slides/slide79.xml" ContentType="application/vnd.openxmlformats-officedocument.presentationml.slide+xml"/>
  <Override PartName="/ppt/slides/slide109.xml" ContentType="application/vnd.openxmlformats-officedocument.presentationml.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tags/tag19.xml" ContentType="application/vnd.openxmlformats-officedocument.presentationml.tags+xml"/>
  <Override PartName="/ppt/tags/tag37.xml" ContentType="application/vnd.openxmlformats-officedocument.presentationml.tags+xml"/>
  <Override PartName="/ppt/slides/slide20.xml" ContentType="application/vnd.openxmlformats-officedocument.presentationml.slide+xml"/>
  <Override PartName="/ppt/tags/tag26.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slides/slide98.xml" ContentType="application/vnd.openxmlformats-officedocument.presentationml.slide+xml"/>
  <Override PartName="/ppt/tags/tag22.xml" ContentType="application/vnd.openxmlformats-officedocument.presentationml.tags+xml"/>
  <Override PartName="/ppt/tags/tag40.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258" r:id="rId2"/>
    <p:sldId id="260" r:id="rId3"/>
    <p:sldId id="262" r:id="rId4"/>
    <p:sldId id="264" r:id="rId5"/>
    <p:sldId id="265" r:id="rId6"/>
    <p:sldId id="267" r:id="rId7"/>
    <p:sldId id="271" r:id="rId8"/>
    <p:sldId id="360" r:id="rId9"/>
    <p:sldId id="375" r:id="rId10"/>
    <p:sldId id="361" r:id="rId11"/>
    <p:sldId id="268" r:id="rId12"/>
    <p:sldId id="269" r:id="rId13"/>
    <p:sldId id="270" r:id="rId14"/>
    <p:sldId id="275" r:id="rId15"/>
    <p:sldId id="305" r:id="rId16"/>
    <p:sldId id="313" r:id="rId17"/>
    <p:sldId id="277" r:id="rId18"/>
    <p:sldId id="347" r:id="rId19"/>
    <p:sldId id="348" r:id="rId20"/>
    <p:sldId id="349" r:id="rId21"/>
    <p:sldId id="278" r:id="rId22"/>
    <p:sldId id="280" r:id="rId23"/>
    <p:sldId id="281" r:id="rId24"/>
    <p:sldId id="350" r:id="rId25"/>
    <p:sldId id="284" r:id="rId26"/>
    <p:sldId id="376" r:id="rId27"/>
    <p:sldId id="377" r:id="rId28"/>
    <p:sldId id="378" r:id="rId29"/>
    <p:sldId id="379" r:id="rId30"/>
    <p:sldId id="381" r:id="rId31"/>
    <p:sldId id="382" r:id="rId32"/>
    <p:sldId id="380" r:id="rId33"/>
    <p:sldId id="384" r:id="rId34"/>
    <p:sldId id="385" r:id="rId35"/>
    <p:sldId id="386" r:id="rId36"/>
    <p:sldId id="387" r:id="rId37"/>
    <p:sldId id="388" r:id="rId38"/>
    <p:sldId id="389" r:id="rId39"/>
    <p:sldId id="390" r:id="rId40"/>
    <p:sldId id="285" r:id="rId41"/>
    <p:sldId id="391" r:id="rId42"/>
    <p:sldId id="392" r:id="rId43"/>
    <p:sldId id="286" r:id="rId44"/>
    <p:sldId id="290" r:id="rId45"/>
    <p:sldId id="288" r:id="rId46"/>
    <p:sldId id="351" r:id="rId47"/>
    <p:sldId id="352" r:id="rId48"/>
    <p:sldId id="353" r:id="rId49"/>
    <p:sldId id="354" r:id="rId50"/>
    <p:sldId id="314" r:id="rId51"/>
    <p:sldId id="358" r:id="rId52"/>
    <p:sldId id="355" r:id="rId53"/>
    <p:sldId id="357" r:id="rId54"/>
    <p:sldId id="356" r:id="rId55"/>
    <p:sldId id="359" r:id="rId56"/>
    <p:sldId id="315" r:id="rId57"/>
    <p:sldId id="345" r:id="rId58"/>
    <p:sldId id="292" r:id="rId59"/>
    <p:sldId id="394" r:id="rId60"/>
    <p:sldId id="362" r:id="rId61"/>
    <p:sldId id="293" r:id="rId62"/>
    <p:sldId id="363" r:id="rId63"/>
    <p:sldId id="294" r:id="rId64"/>
    <p:sldId id="295" r:id="rId65"/>
    <p:sldId id="306" r:id="rId66"/>
    <p:sldId id="364" r:id="rId67"/>
    <p:sldId id="365" r:id="rId68"/>
    <p:sldId id="296" r:id="rId69"/>
    <p:sldId id="367" r:id="rId70"/>
    <p:sldId id="298" r:id="rId71"/>
    <p:sldId id="368" r:id="rId72"/>
    <p:sldId id="393" r:id="rId73"/>
    <p:sldId id="395" r:id="rId74"/>
    <p:sldId id="396" r:id="rId75"/>
    <p:sldId id="397" r:id="rId76"/>
    <p:sldId id="398" r:id="rId77"/>
    <p:sldId id="399" r:id="rId78"/>
    <p:sldId id="400" r:id="rId79"/>
    <p:sldId id="401" r:id="rId80"/>
    <p:sldId id="402" r:id="rId81"/>
    <p:sldId id="403" r:id="rId82"/>
    <p:sldId id="407" r:id="rId83"/>
    <p:sldId id="405" r:id="rId84"/>
    <p:sldId id="406" r:id="rId85"/>
    <p:sldId id="299" r:id="rId86"/>
    <p:sldId id="408" r:id="rId87"/>
    <p:sldId id="410" r:id="rId88"/>
    <p:sldId id="412" r:id="rId89"/>
    <p:sldId id="413" r:id="rId90"/>
    <p:sldId id="409" r:id="rId91"/>
    <p:sldId id="417" r:id="rId92"/>
    <p:sldId id="414" r:id="rId93"/>
    <p:sldId id="415" r:id="rId94"/>
    <p:sldId id="416" r:id="rId95"/>
    <p:sldId id="411" r:id="rId96"/>
    <p:sldId id="300" r:id="rId97"/>
    <p:sldId id="373" r:id="rId98"/>
    <p:sldId id="374" r:id="rId99"/>
    <p:sldId id="310" r:id="rId100"/>
    <p:sldId id="301" r:id="rId101"/>
    <p:sldId id="311" r:id="rId102"/>
    <p:sldId id="343" r:id="rId103"/>
    <p:sldId id="344" r:id="rId104"/>
    <p:sldId id="370" r:id="rId105"/>
    <p:sldId id="369" r:id="rId106"/>
    <p:sldId id="371" r:id="rId107"/>
    <p:sldId id="372" r:id="rId108"/>
    <p:sldId id="302" r:id="rId109"/>
    <p:sldId id="346" r:id="rId110"/>
    <p:sldId id="307" r:id="rId111"/>
    <p:sldId id="309" r:id="rId112"/>
    <p:sldId id="312" r:id="rId113"/>
    <p:sldId id="304" r:id="rId114"/>
  </p:sldIdLst>
  <p:sldSz cx="12192000" cy="6858000"/>
  <p:notesSz cx="6858000" cy="9144000"/>
  <p:defaultTextStyle>
    <a:defPPr>
      <a:defRPr lang="zh-CN"/>
    </a:defPPr>
    <a:lvl1pPr algn="l" rtl="0" fontAlgn="base">
      <a:spcBef>
        <a:spcPct val="0"/>
      </a:spcBef>
      <a:spcAft>
        <a:spcPct val="0"/>
      </a:spcAft>
      <a:defRPr sz="2000" kern="1200">
        <a:solidFill>
          <a:schemeClr val="tx1"/>
        </a:solidFill>
        <a:latin typeface="Arial" charset="0"/>
        <a:ea typeface="宋体" charset="-122"/>
        <a:cs typeface="+mn-cs"/>
      </a:defRPr>
    </a:lvl1pPr>
    <a:lvl2pPr marL="457200" algn="l" rtl="0" fontAlgn="base">
      <a:spcBef>
        <a:spcPct val="0"/>
      </a:spcBef>
      <a:spcAft>
        <a:spcPct val="0"/>
      </a:spcAft>
      <a:defRPr sz="2000" kern="1200">
        <a:solidFill>
          <a:schemeClr val="tx1"/>
        </a:solidFill>
        <a:latin typeface="Arial" charset="0"/>
        <a:ea typeface="宋体" charset="-122"/>
        <a:cs typeface="+mn-cs"/>
      </a:defRPr>
    </a:lvl2pPr>
    <a:lvl3pPr marL="914400" algn="l" rtl="0" fontAlgn="base">
      <a:spcBef>
        <a:spcPct val="0"/>
      </a:spcBef>
      <a:spcAft>
        <a:spcPct val="0"/>
      </a:spcAft>
      <a:defRPr sz="2000" kern="1200">
        <a:solidFill>
          <a:schemeClr val="tx1"/>
        </a:solidFill>
        <a:latin typeface="Arial" charset="0"/>
        <a:ea typeface="宋体" charset="-122"/>
        <a:cs typeface="+mn-cs"/>
      </a:defRPr>
    </a:lvl3pPr>
    <a:lvl4pPr marL="1371600" algn="l" rtl="0" fontAlgn="base">
      <a:spcBef>
        <a:spcPct val="0"/>
      </a:spcBef>
      <a:spcAft>
        <a:spcPct val="0"/>
      </a:spcAft>
      <a:defRPr sz="2000" kern="1200">
        <a:solidFill>
          <a:schemeClr val="tx1"/>
        </a:solidFill>
        <a:latin typeface="Arial" charset="0"/>
        <a:ea typeface="宋体" charset="-122"/>
        <a:cs typeface="+mn-cs"/>
      </a:defRPr>
    </a:lvl4pPr>
    <a:lvl5pPr marL="1828800" algn="l" rtl="0" fontAlgn="base">
      <a:spcBef>
        <a:spcPct val="0"/>
      </a:spcBef>
      <a:spcAft>
        <a:spcPct val="0"/>
      </a:spcAft>
      <a:defRPr sz="2000" kern="1200">
        <a:solidFill>
          <a:schemeClr val="tx1"/>
        </a:solidFill>
        <a:latin typeface="Arial" charset="0"/>
        <a:ea typeface="宋体" charset="-122"/>
        <a:cs typeface="+mn-cs"/>
      </a:defRPr>
    </a:lvl5pPr>
    <a:lvl6pPr marL="2286000" algn="l" defTabSz="914400" rtl="0" eaLnBrk="1" latinLnBrk="0" hangingPunct="1">
      <a:defRPr sz="2000" kern="1200">
        <a:solidFill>
          <a:schemeClr val="tx1"/>
        </a:solidFill>
        <a:latin typeface="Arial" charset="0"/>
        <a:ea typeface="宋体" charset="-122"/>
        <a:cs typeface="+mn-cs"/>
      </a:defRPr>
    </a:lvl6pPr>
    <a:lvl7pPr marL="2743200" algn="l" defTabSz="914400" rtl="0" eaLnBrk="1" latinLnBrk="0" hangingPunct="1">
      <a:defRPr sz="2000" kern="1200">
        <a:solidFill>
          <a:schemeClr val="tx1"/>
        </a:solidFill>
        <a:latin typeface="Arial" charset="0"/>
        <a:ea typeface="宋体" charset="-122"/>
        <a:cs typeface="+mn-cs"/>
      </a:defRPr>
    </a:lvl7pPr>
    <a:lvl8pPr marL="3200400" algn="l" defTabSz="914400" rtl="0" eaLnBrk="1" latinLnBrk="0" hangingPunct="1">
      <a:defRPr sz="2000" kern="1200">
        <a:solidFill>
          <a:schemeClr val="tx1"/>
        </a:solidFill>
        <a:latin typeface="Arial" charset="0"/>
        <a:ea typeface="宋体" charset="-122"/>
        <a:cs typeface="+mn-cs"/>
      </a:defRPr>
    </a:lvl8pPr>
    <a:lvl9pPr marL="3657600" algn="l" defTabSz="914400" rtl="0" eaLnBrk="1" latinLnBrk="0" hangingPunct="1">
      <a:defRPr sz="2000"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6600FF"/>
    <a:srgbClr val="CC3300"/>
    <a:srgbClr val="FF00FF"/>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23" autoAdjust="0"/>
    <p:restoredTop sz="94660"/>
  </p:normalViewPr>
  <p:slideViewPr>
    <p:cSldViewPr snapToGrid="0">
      <p:cViewPr varScale="1">
        <p:scale>
          <a:sx n="91" d="100"/>
          <a:sy n="91" d="100"/>
        </p:scale>
        <p:origin x="-102" y="-258"/>
      </p:cViewPr>
      <p:guideLst>
        <p:guide orient="horz" pos="2160"/>
        <p:guide pos="3840"/>
      </p:guideLst>
    </p:cSldViewPr>
  </p:slideViewPr>
  <p:notesTextViewPr>
    <p:cViewPr>
      <p:scale>
        <a:sx n="1" d="1"/>
        <a:sy n="1" d="1"/>
      </p:scale>
      <p:origin x="0" y="0"/>
    </p:cViewPr>
  </p:notesTextViewPr>
  <p:sorterViewPr>
    <p:cViewPr>
      <p:scale>
        <a:sx n="66" d="100"/>
        <a:sy n="66" d="100"/>
      </p:scale>
      <p:origin x="0" y="1285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05BAE015-9FAC-4D81-AAF8-57F7181A6EE0}" type="datetimeFigureOut">
              <a:rPr lang="zh-CN" altLang="en-US"/>
              <a:pPr>
                <a:defRPr/>
              </a:pPr>
              <a:t>2017-6-26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931B65C5-B01D-4C87-8AA2-25858B6E728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3313113"/>
            <a:ext cx="9144000" cy="2058987"/>
          </a:xfrm>
        </p:spPr>
        <p:txBody>
          <a:bodyPr anchor="b">
            <a:normAutofit/>
          </a:bodyPr>
          <a:lstStyle>
            <a:lvl1pPr algn="ctr">
              <a:defRPr sz="5400"/>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524000" y="5490369"/>
            <a:ext cx="9144000" cy="681831"/>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lvl1pPr>
              <a:defRPr sz="1800" baseline="0">
                <a:solidFill>
                  <a:srgbClr val="FFFFFF"/>
                </a:solidFill>
                <a:latin typeface="+mn-lt"/>
                <a:ea typeface="+mn-ea"/>
              </a:defRPr>
            </a:lvl1pPr>
          </a:lstStyle>
          <a:p>
            <a:pPr>
              <a:defRPr/>
            </a:pPr>
            <a:fld id="{360ACFEB-5311-4D12-BD61-7C91CDA3A91B}" type="datetimeFigureOut">
              <a:rPr lang="zh-CN" altLang="en-US"/>
              <a:pPr>
                <a:defRPr/>
              </a:pPr>
              <a:t>2017-6-26</a:t>
            </a:fld>
            <a:endParaRPr lang="zh-CN" altLang="en-US"/>
          </a:p>
        </p:txBody>
      </p:sp>
      <p:sp>
        <p:nvSpPr>
          <p:cNvPr id="5" name="页脚占位符 4"/>
          <p:cNvSpPr>
            <a:spLocks noGrp="1"/>
          </p:cNvSpPr>
          <p:nvPr>
            <p:ph type="ftr" sz="quarter" idx="11"/>
          </p:nvPr>
        </p:nvSpPr>
        <p:spPr/>
        <p:txBody>
          <a:bodyPr/>
          <a:lstStyle>
            <a:lvl1pPr>
              <a:defRPr sz="1800" baseline="0">
                <a:solidFill>
                  <a:srgbClr val="FFFFFF"/>
                </a:solidFill>
                <a:latin typeface="+mn-lt"/>
                <a:ea typeface="+mn-ea"/>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sz="1800" baseline="0">
                <a:solidFill>
                  <a:srgbClr val="FFFFFF"/>
                </a:solidFill>
                <a:latin typeface="+mn-lt"/>
                <a:ea typeface="+mn-ea"/>
              </a:defRPr>
            </a:lvl1pPr>
          </a:lstStyle>
          <a:p>
            <a:pPr>
              <a:defRPr/>
            </a:pPr>
            <a:fld id="{4EF2311C-B586-4D13-963B-948E7D7A1858}"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800" y="363600"/>
            <a:ext cx="10515600" cy="5810400"/>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3" name="日期占位符 3"/>
          <p:cNvSpPr>
            <a:spLocks noGrp="1"/>
          </p:cNvSpPr>
          <p:nvPr>
            <p:ph type="dt" sz="half" idx="14"/>
          </p:nvPr>
        </p:nvSpPr>
        <p:spPr/>
        <p:txBody>
          <a:bodyPr/>
          <a:lstStyle>
            <a:lvl1pPr>
              <a:defRPr/>
            </a:lvl1pPr>
          </a:lstStyle>
          <a:p>
            <a:pPr>
              <a:defRPr/>
            </a:pPr>
            <a:fld id="{741A00D2-BA93-4D82-A46C-8D71AF3A055D}" type="datetimeFigureOut">
              <a:rPr lang="zh-CN" altLang="en-US"/>
              <a:pPr>
                <a:defRPr/>
              </a:pPr>
              <a:t>2017-6-26</a:t>
            </a:fld>
            <a:endParaRPr lang="zh-CN" altLang="en-US"/>
          </a:p>
        </p:txBody>
      </p:sp>
      <p:sp>
        <p:nvSpPr>
          <p:cNvPr id="4" name="页脚占位符 4"/>
          <p:cNvSpPr>
            <a:spLocks noGrp="1"/>
          </p:cNvSpPr>
          <p:nvPr>
            <p:ph type="ftr" sz="quarter" idx="15"/>
          </p:nvPr>
        </p:nvSpPr>
        <p:spPr/>
        <p:txBody>
          <a:bodyPr/>
          <a:lstStyle>
            <a:lvl1pPr>
              <a:defRPr/>
            </a:lvl1pPr>
          </a:lstStyle>
          <a:p>
            <a:pPr>
              <a:defRPr/>
            </a:pPr>
            <a:endParaRPr lang="zh-CN" altLang="en-US"/>
          </a:p>
        </p:txBody>
      </p:sp>
      <p:sp>
        <p:nvSpPr>
          <p:cNvPr id="5" name="灯片编号占位符 5"/>
          <p:cNvSpPr>
            <a:spLocks noGrp="1"/>
          </p:cNvSpPr>
          <p:nvPr>
            <p:ph type="sldNum" sz="quarter" idx="16"/>
          </p:nvPr>
        </p:nvSpPr>
        <p:spPr/>
        <p:txBody>
          <a:bodyPr/>
          <a:lstStyle>
            <a:lvl1pPr>
              <a:defRPr/>
            </a:lvl1pPr>
          </a:lstStyle>
          <a:p>
            <a:pPr>
              <a:defRPr/>
            </a:pPr>
            <a:fld id="{7FF6E49B-1905-4F67-AD0A-0F59F5172C81}"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404040"/>
        </a:solidFill>
        <a:effectLst/>
      </p:bgPr>
    </p:bg>
    <p:spTree>
      <p:nvGrpSpPr>
        <p:cNvPr id="1" name=""/>
        <p:cNvGrpSpPr/>
        <p:nvPr/>
      </p:nvGrpSpPr>
      <p:grpSpPr>
        <a:xfrm>
          <a:off x="0" y="0"/>
          <a:ext cx="0" cy="0"/>
          <a:chOff x="0" y="0"/>
          <a:chExt cx="0" cy="0"/>
        </a:xfrm>
      </p:grpSpPr>
      <p:grpSp>
        <p:nvGrpSpPr>
          <p:cNvPr id="4" name="组合 8"/>
          <p:cNvGrpSpPr>
            <a:grpSpLocks/>
          </p:cNvGrpSpPr>
          <p:nvPr userDrawn="1"/>
        </p:nvGrpSpPr>
        <p:grpSpPr bwMode="auto">
          <a:xfrm>
            <a:off x="798513" y="661988"/>
            <a:ext cx="10725150" cy="5486400"/>
            <a:chOff x="798285" y="957942"/>
            <a:chExt cx="10726057" cy="5486401"/>
          </a:xfrm>
        </p:grpSpPr>
        <p:sp>
          <p:nvSpPr>
            <p:cNvPr id="5" name="圆角矩形 6"/>
            <p:cNvSpPr/>
            <p:nvPr userDrawn="1"/>
          </p:nvSpPr>
          <p:spPr>
            <a:xfrm>
              <a:off x="798285" y="1350054"/>
              <a:ext cx="10726057" cy="5094289"/>
            </a:xfrm>
            <a:prstGeom prst="roundRect">
              <a:avLst>
                <a:gd name="adj" fmla="val 11760"/>
              </a:avLst>
            </a:prstGeom>
            <a:solidFill>
              <a:srgbClr val="FFFFFF"/>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252000" rIns="252000" anchor="ctr"/>
            <a:lstStyle/>
            <a:p>
              <a:pPr algn="just" fontAlgn="auto">
                <a:lnSpc>
                  <a:spcPct val="150000"/>
                </a:lnSpc>
                <a:spcBef>
                  <a:spcPts val="600"/>
                </a:spcBef>
                <a:spcAft>
                  <a:spcPts val="600"/>
                </a:spcAft>
                <a:defRPr/>
              </a:pPr>
              <a:endParaRPr lang="en-US" altLang="zh-CN" dirty="0">
                <a:solidFill>
                  <a:srgbClr val="404040"/>
                </a:solidFill>
              </a:endParaRPr>
            </a:p>
          </p:txBody>
        </p:sp>
        <p:sp>
          <p:nvSpPr>
            <p:cNvPr id="6" name="圆角矩形 7"/>
            <p:cNvSpPr/>
            <p:nvPr userDrawn="1"/>
          </p:nvSpPr>
          <p:spPr>
            <a:xfrm>
              <a:off x="3411531" y="957942"/>
              <a:ext cx="5369379" cy="65246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dirty="0">
                <a:solidFill>
                  <a:srgbClr val="FFFFFF"/>
                </a:solidFill>
              </a:endParaRPr>
            </a:p>
          </p:txBody>
        </p:sp>
      </p:grpSp>
      <p:sp>
        <p:nvSpPr>
          <p:cNvPr id="2" name="标题 1"/>
          <p:cNvSpPr>
            <a:spLocks noGrp="1"/>
          </p:cNvSpPr>
          <p:nvPr>
            <p:ph type="title"/>
          </p:nvPr>
        </p:nvSpPr>
        <p:spPr>
          <a:xfrm>
            <a:off x="3412800" y="662172"/>
            <a:ext cx="5371200" cy="651600"/>
          </a:xfrm>
        </p:spPr>
        <p:txBody>
          <a:bodyPr lIns="90000" rIns="90000">
            <a:normAutofit/>
          </a:bodyPr>
          <a:lstStyle>
            <a:lvl1pPr algn="ctr">
              <a:defRPr sz="2800">
                <a:solidFill>
                  <a:schemeClr val="tx1"/>
                </a:solidFil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799200" y="1054572"/>
            <a:ext cx="10728000" cy="5094000"/>
          </a:xfrm>
        </p:spPr>
        <p:txBody>
          <a:bodyPr lIns="252000" rIns="252000" anchor="ctr">
            <a:normAutofit/>
          </a:bodyPr>
          <a:lstStyle>
            <a:lvl1pPr marL="342900" indent="-342900" algn="just">
              <a:lnSpc>
                <a:spcPct val="150000"/>
              </a:lnSpc>
              <a:buFont typeface="Arial" pitchFamily="34" charset="0"/>
              <a:buChar char="•"/>
              <a:defRPr sz="2400">
                <a:solidFill>
                  <a:schemeClr val="bg1">
                    <a:lumMod val="85000"/>
                    <a:lumOff val="15000"/>
                  </a:schemeClr>
                </a:solidFill>
              </a:defRPr>
            </a:lvl1pPr>
            <a:lvl2pPr marL="800100" indent="-342900" algn="just">
              <a:buFont typeface="Arial" pitchFamily="34" charset="0"/>
              <a:buChar char="•"/>
              <a:defRPr sz="2000">
                <a:solidFill>
                  <a:schemeClr val="bg1">
                    <a:lumMod val="85000"/>
                    <a:lumOff val="15000"/>
                  </a:schemeClr>
                </a:solidFill>
              </a:defRPr>
            </a:lvl2pPr>
            <a:lvl3pPr marL="1200150" indent="-285750" algn="just">
              <a:buFont typeface="Arial" pitchFamily="34" charset="0"/>
              <a:buChar char="•"/>
              <a:defRPr sz="1800">
                <a:solidFill>
                  <a:schemeClr val="bg1">
                    <a:lumMod val="85000"/>
                    <a:lumOff val="15000"/>
                  </a:schemeClr>
                </a:solidFill>
              </a:defRPr>
            </a:lvl3pPr>
            <a:lvl4pPr marL="1657350" indent="-285750" algn="just">
              <a:buFont typeface="Arial" pitchFamily="34" charset="0"/>
              <a:buChar char="•"/>
              <a:defRPr sz="1800">
                <a:solidFill>
                  <a:schemeClr val="bg1">
                    <a:lumMod val="85000"/>
                    <a:lumOff val="15000"/>
                  </a:schemeClr>
                </a:solidFill>
              </a:defRPr>
            </a:lvl4pPr>
            <a:lvl5pPr marL="2114550" indent="-285750" algn="just">
              <a:buFont typeface="Arial" pitchFamily="34" charset="0"/>
              <a:buChar char="•"/>
              <a:defRPr sz="1800">
                <a:solidFill>
                  <a:schemeClr val="bg1">
                    <a:lumMod val="85000"/>
                    <a:lumOff val="15000"/>
                  </a:schemeClr>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3"/>
          <p:cNvSpPr>
            <a:spLocks noGrp="1"/>
          </p:cNvSpPr>
          <p:nvPr>
            <p:ph type="dt" sz="half" idx="10"/>
          </p:nvPr>
        </p:nvSpPr>
        <p:spPr/>
        <p:txBody>
          <a:bodyPr/>
          <a:lstStyle>
            <a:lvl1pPr>
              <a:defRPr sz="1200">
                <a:solidFill>
                  <a:prstClr val="black">
                    <a:tint val="75000"/>
                  </a:prstClr>
                </a:solidFill>
                <a:latin typeface="Calibri"/>
                <a:ea typeface="宋体" pitchFamily="2" charset="-122"/>
              </a:defRPr>
            </a:lvl1pPr>
          </a:lstStyle>
          <a:p>
            <a:pPr>
              <a:defRPr/>
            </a:pPr>
            <a:fld id="{40ED8D57-3F63-4F6D-9918-E62C0AF1CEF4}" type="datetimeFigureOut">
              <a:rPr lang="zh-CN" altLang="en-US"/>
              <a:pPr>
                <a:defRPr/>
              </a:pPr>
              <a:t>2017-6-26</a:t>
            </a:fld>
            <a:endParaRPr lang="zh-CN" altLang="en-US"/>
          </a:p>
        </p:txBody>
      </p:sp>
      <p:sp>
        <p:nvSpPr>
          <p:cNvPr id="8" name="页脚占位符 4"/>
          <p:cNvSpPr>
            <a:spLocks noGrp="1"/>
          </p:cNvSpPr>
          <p:nvPr>
            <p:ph type="ftr" sz="quarter" idx="11"/>
          </p:nvPr>
        </p:nvSpPr>
        <p:spPr/>
        <p:txBody>
          <a:bodyPr/>
          <a:lstStyle>
            <a:lvl1pPr>
              <a:defRPr sz="1200">
                <a:solidFill>
                  <a:prstClr val="black">
                    <a:tint val="75000"/>
                  </a:prstClr>
                </a:solidFill>
                <a:latin typeface="Calibri"/>
                <a:ea typeface="宋体" pitchFamily="2" charset="-122"/>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sz="1200">
                <a:solidFill>
                  <a:prstClr val="black">
                    <a:tint val="75000"/>
                  </a:prstClr>
                </a:solidFill>
                <a:latin typeface="Calibri"/>
                <a:ea typeface="宋体" pitchFamily="2" charset="-122"/>
              </a:defRPr>
            </a:lvl1pPr>
          </a:lstStyle>
          <a:p>
            <a:pPr>
              <a:defRPr/>
            </a:pPr>
            <a:fld id="{4BF790B3-15EB-4AAA-9A0E-C5CA7A22D7D2}"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404040"/>
        </a:solidFill>
        <a:effectLst/>
      </p:bgPr>
    </p:bg>
    <p:spTree>
      <p:nvGrpSpPr>
        <p:cNvPr id="1" name=""/>
        <p:cNvGrpSpPr/>
        <p:nvPr/>
      </p:nvGrpSpPr>
      <p:grpSpPr>
        <a:xfrm>
          <a:off x="0" y="0"/>
          <a:ext cx="0" cy="0"/>
          <a:chOff x="0" y="0"/>
          <a:chExt cx="0" cy="0"/>
        </a:xfrm>
      </p:grpSpPr>
      <p:grpSp>
        <p:nvGrpSpPr>
          <p:cNvPr id="3" name="组合 16"/>
          <p:cNvGrpSpPr>
            <a:grpSpLocks/>
          </p:cNvGrpSpPr>
          <p:nvPr userDrawn="1"/>
        </p:nvGrpSpPr>
        <p:grpSpPr bwMode="auto">
          <a:xfrm>
            <a:off x="1492250" y="1608138"/>
            <a:ext cx="9207500" cy="2054225"/>
            <a:chOff x="1491577" y="1608774"/>
            <a:chExt cx="9208846" cy="2054094"/>
          </a:xfrm>
        </p:grpSpPr>
        <p:sp>
          <p:nvSpPr>
            <p:cNvPr id="4" name="Rectangle 9@|5FFC:6382299|FBC:16777215|LFC:16777215|LBC:16777215"/>
            <p:cNvSpPr/>
            <p:nvPr userDrawn="1"/>
          </p:nvSpPr>
          <p:spPr>
            <a:xfrm>
              <a:off x="1491577" y="2377075"/>
              <a:ext cx="469969" cy="1181025"/>
            </a:xfrm>
            <a:custGeom>
              <a:avLst/>
              <a:gdLst>
                <a:gd name="connsiteX0" fmla="*/ 0 w 1375150"/>
                <a:gd name="connsiteY0" fmla="*/ 0 h 1008112"/>
                <a:gd name="connsiteX1" fmla="*/ 1375150 w 1375150"/>
                <a:gd name="connsiteY1" fmla="*/ 0 h 1008112"/>
                <a:gd name="connsiteX2" fmla="*/ 1375150 w 1375150"/>
                <a:gd name="connsiteY2" fmla="*/ 1008112 h 1008112"/>
                <a:gd name="connsiteX3" fmla="*/ 0 w 1375150"/>
                <a:gd name="connsiteY3" fmla="*/ 1008112 h 1008112"/>
                <a:gd name="connsiteX4" fmla="*/ 0 w 1375150"/>
                <a:gd name="connsiteY4" fmla="*/ 0 h 1008112"/>
                <a:gd name="connsiteX0-1" fmla="*/ 4252 w 1379402"/>
                <a:gd name="connsiteY0-2" fmla="*/ 0 h 1008112"/>
                <a:gd name="connsiteX1-3" fmla="*/ 1379402 w 1379402"/>
                <a:gd name="connsiteY1-4" fmla="*/ 0 h 1008112"/>
                <a:gd name="connsiteX2-5" fmla="*/ 1379402 w 1379402"/>
                <a:gd name="connsiteY2-6" fmla="*/ 1008112 h 1008112"/>
                <a:gd name="connsiteX3-7" fmla="*/ 4252 w 1379402"/>
                <a:gd name="connsiteY3-8" fmla="*/ 1008112 h 1008112"/>
                <a:gd name="connsiteX4-9" fmla="*/ 0 w 1379402"/>
                <a:gd name="connsiteY4-10" fmla="*/ 507464 h 1008112"/>
                <a:gd name="connsiteX5" fmla="*/ 4252 w 1379402"/>
                <a:gd name="connsiteY5" fmla="*/ 0 h 1008112"/>
                <a:gd name="connsiteX0-11" fmla="*/ 5 w 1375155"/>
                <a:gd name="connsiteY0-12" fmla="*/ 0 h 1008112"/>
                <a:gd name="connsiteX1-13" fmla="*/ 1375155 w 1375155"/>
                <a:gd name="connsiteY1-14" fmla="*/ 0 h 1008112"/>
                <a:gd name="connsiteX2-15" fmla="*/ 1375155 w 1375155"/>
                <a:gd name="connsiteY2-16" fmla="*/ 1008112 h 1008112"/>
                <a:gd name="connsiteX3-17" fmla="*/ 5 w 1375155"/>
                <a:gd name="connsiteY3-18" fmla="*/ 1008112 h 1008112"/>
                <a:gd name="connsiteX4-19" fmla="*/ 353893 w 1375155"/>
                <a:gd name="connsiteY4-20" fmla="*/ 515084 h 1008112"/>
                <a:gd name="connsiteX5-21" fmla="*/ 5 w 1375155"/>
                <a:gd name="connsiteY5-22" fmla="*/ 0 h 1008112"/>
                <a:gd name="connsiteX0-23" fmla="*/ 5 w 1375155"/>
                <a:gd name="connsiteY0-24" fmla="*/ 0 h 1008112"/>
                <a:gd name="connsiteX1-25" fmla="*/ 1375155 w 1375155"/>
                <a:gd name="connsiteY1-26" fmla="*/ 0 h 1008112"/>
                <a:gd name="connsiteX2-27" fmla="*/ 1375155 w 1375155"/>
                <a:gd name="connsiteY2-28" fmla="*/ 1008112 h 1008112"/>
                <a:gd name="connsiteX3-29" fmla="*/ 5 w 1375155"/>
                <a:gd name="connsiteY3-30" fmla="*/ 1008112 h 1008112"/>
                <a:gd name="connsiteX4-31" fmla="*/ 353893 w 1375155"/>
                <a:gd name="connsiteY4-32" fmla="*/ 515084 h 1008112"/>
                <a:gd name="connsiteX5-33" fmla="*/ 5 w 1375155"/>
                <a:gd name="connsiteY5-34" fmla="*/ 0 h 1008112"/>
                <a:gd name="connsiteX0-35" fmla="*/ 5 w 1375155"/>
                <a:gd name="connsiteY0-36" fmla="*/ 0 h 1008112"/>
                <a:gd name="connsiteX1-37" fmla="*/ 1375155 w 1375155"/>
                <a:gd name="connsiteY1-38" fmla="*/ 0 h 1008112"/>
                <a:gd name="connsiteX2-39" fmla="*/ 1375155 w 1375155"/>
                <a:gd name="connsiteY2-40" fmla="*/ 1008112 h 1008112"/>
                <a:gd name="connsiteX3-41" fmla="*/ 5 w 1375155"/>
                <a:gd name="connsiteY3-42" fmla="*/ 1008112 h 1008112"/>
                <a:gd name="connsiteX4-43" fmla="*/ 353893 w 1375155"/>
                <a:gd name="connsiteY4-44" fmla="*/ 515084 h 1008112"/>
                <a:gd name="connsiteX5-45" fmla="*/ 5 w 1375155"/>
                <a:gd name="connsiteY5-46" fmla="*/ 0 h 1008112"/>
                <a:gd name="connsiteX0-47" fmla="*/ 5 w 1375155"/>
                <a:gd name="connsiteY0-48" fmla="*/ 0 h 1008112"/>
                <a:gd name="connsiteX1-49" fmla="*/ 1375155 w 1375155"/>
                <a:gd name="connsiteY1-50" fmla="*/ 0 h 1008112"/>
                <a:gd name="connsiteX2-51" fmla="*/ 1375155 w 1375155"/>
                <a:gd name="connsiteY2-52" fmla="*/ 1008112 h 1008112"/>
                <a:gd name="connsiteX3-53" fmla="*/ 5 w 1375155"/>
                <a:gd name="connsiteY3-54" fmla="*/ 1008112 h 1008112"/>
                <a:gd name="connsiteX4-55" fmla="*/ 353893 w 1375155"/>
                <a:gd name="connsiteY4-56" fmla="*/ 515084 h 1008112"/>
                <a:gd name="connsiteX5-57" fmla="*/ 5 w 1375155"/>
                <a:gd name="connsiteY5-58" fmla="*/ 0 h 1008112"/>
                <a:gd name="connsiteX0-59" fmla="*/ 0 w 1375150"/>
                <a:gd name="connsiteY0-60" fmla="*/ 0 h 1008112"/>
                <a:gd name="connsiteX1-61" fmla="*/ 1375150 w 1375150"/>
                <a:gd name="connsiteY1-62" fmla="*/ 0 h 1008112"/>
                <a:gd name="connsiteX2-63" fmla="*/ 1375150 w 1375150"/>
                <a:gd name="connsiteY2-64" fmla="*/ 1008112 h 1008112"/>
                <a:gd name="connsiteX3-65" fmla="*/ 0 w 1375150"/>
                <a:gd name="connsiteY3-66" fmla="*/ 1008112 h 1008112"/>
                <a:gd name="connsiteX4-67" fmla="*/ 353888 w 1375150"/>
                <a:gd name="connsiteY4-68" fmla="*/ 515084 h 1008112"/>
                <a:gd name="connsiteX5-69" fmla="*/ 0 w 1375150"/>
                <a:gd name="connsiteY5-70" fmla="*/ 0 h 1008112"/>
                <a:gd name="connsiteX0-71" fmla="*/ 0 w 1375150"/>
                <a:gd name="connsiteY0-72" fmla="*/ 0 h 1008112"/>
                <a:gd name="connsiteX1-73" fmla="*/ 1375150 w 1375150"/>
                <a:gd name="connsiteY1-74" fmla="*/ 0 h 1008112"/>
                <a:gd name="connsiteX2-75" fmla="*/ 1375150 w 1375150"/>
                <a:gd name="connsiteY2-76" fmla="*/ 1008112 h 1008112"/>
                <a:gd name="connsiteX3-77" fmla="*/ 0 w 1375150"/>
                <a:gd name="connsiteY3-78" fmla="*/ 1008112 h 1008112"/>
                <a:gd name="connsiteX4-79" fmla="*/ 353888 w 1375150"/>
                <a:gd name="connsiteY4-80" fmla="*/ 515084 h 1008112"/>
                <a:gd name="connsiteX5-81" fmla="*/ 0 w 1375150"/>
                <a:gd name="connsiteY5-82" fmla="*/ 0 h 1008112"/>
              </a:gdLst>
              <a:ahLst/>
              <a:cxnLst>
                <a:cxn ang="0">
                  <a:pos x="connsiteX0-71" y="connsiteY0-72"/>
                </a:cxn>
                <a:cxn ang="0">
                  <a:pos x="connsiteX1-73" y="connsiteY1-74"/>
                </a:cxn>
                <a:cxn ang="0">
                  <a:pos x="connsiteX2-75" y="connsiteY2-76"/>
                </a:cxn>
                <a:cxn ang="0">
                  <a:pos x="connsiteX3-77" y="connsiteY3-78"/>
                </a:cxn>
                <a:cxn ang="0">
                  <a:pos x="connsiteX4-79" y="connsiteY4-80"/>
                </a:cxn>
                <a:cxn ang="0">
                  <a:pos x="connsiteX5-81" y="connsiteY5-82"/>
                </a:cxn>
              </a:cxnLst>
              <a:rect l="l" t="t" r="r" b="b"/>
              <a:pathLst>
                <a:path w="1375150" h="1008112">
                  <a:moveTo>
                    <a:pt x="0" y="0"/>
                  </a:moveTo>
                  <a:lnTo>
                    <a:pt x="1375150" y="0"/>
                  </a:lnTo>
                  <a:lnTo>
                    <a:pt x="1375150" y="1008112"/>
                  </a:lnTo>
                  <a:lnTo>
                    <a:pt x="0" y="1008112"/>
                  </a:lnTo>
                  <a:cubicBezTo>
                    <a:pt x="341483" y="528809"/>
                    <a:pt x="-2835" y="1009627"/>
                    <a:pt x="353888" y="515084"/>
                  </a:cubicBezTo>
                  <a:cubicBezTo>
                    <a:pt x="-10455" y="-12211"/>
                    <a:pt x="349103" y="504435"/>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a:solidFill>
                  <a:prstClr val="white"/>
                </a:solidFill>
                <a:latin typeface="Calibri"/>
              </a:endParaRPr>
            </a:p>
          </p:txBody>
        </p:sp>
        <p:sp>
          <p:nvSpPr>
            <p:cNvPr id="5" name="Rectangle 9@|5FFC:16777215|FBC:16777215|LFC:10661574|LBC:16777215"/>
            <p:cNvSpPr/>
            <p:nvPr userDrawn="1"/>
          </p:nvSpPr>
          <p:spPr>
            <a:xfrm>
              <a:off x="1601131" y="2545339"/>
              <a:ext cx="354064" cy="865132"/>
            </a:xfrm>
            <a:custGeom>
              <a:avLst/>
              <a:gdLst>
                <a:gd name="connsiteX0" fmla="*/ 0 w 1375150"/>
                <a:gd name="connsiteY0" fmla="*/ 0 h 1008112"/>
                <a:gd name="connsiteX1" fmla="*/ 1375150 w 1375150"/>
                <a:gd name="connsiteY1" fmla="*/ 0 h 1008112"/>
                <a:gd name="connsiteX2" fmla="*/ 1375150 w 1375150"/>
                <a:gd name="connsiteY2" fmla="*/ 1008112 h 1008112"/>
                <a:gd name="connsiteX3" fmla="*/ 0 w 1375150"/>
                <a:gd name="connsiteY3" fmla="*/ 1008112 h 1008112"/>
                <a:gd name="connsiteX4" fmla="*/ 0 w 1375150"/>
                <a:gd name="connsiteY4" fmla="*/ 0 h 1008112"/>
                <a:gd name="connsiteX0-1" fmla="*/ 4252 w 1379402"/>
                <a:gd name="connsiteY0-2" fmla="*/ 0 h 1008112"/>
                <a:gd name="connsiteX1-3" fmla="*/ 1379402 w 1379402"/>
                <a:gd name="connsiteY1-4" fmla="*/ 0 h 1008112"/>
                <a:gd name="connsiteX2-5" fmla="*/ 1379402 w 1379402"/>
                <a:gd name="connsiteY2-6" fmla="*/ 1008112 h 1008112"/>
                <a:gd name="connsiteX3-7" fmla="*/ 4252 w 1379402"/>
                <a:gd name="connsiteY3-8" fmla="*/ 1008112 h 1008112"/>
                <a:gd name="connsiteX4-9" fmla="*/ 0 w 1379402"/>
                <a:gd name="connsiteY4-10" fmla="*/ 507464 h 1008112"/>
                <a:gd name="connsiteX5" fmla="*/ 4252 w 1379402"/>
                <a:gd name="connsiteY5" fmla="*/ 0 h 1008112"/>
                <a:gd name="connsiteX0-11" fmla="*/ 5 w 1375155"/>
                <a:gd name="connsiteY0-12" fmla="*/ 0 h 1008112"/>
                <a:gd name="connsiteX1-13" fmla="*/ 1375155 w 1375155"/>
                <a:gd name="connsiteY1-14" fmla="*/ 0 h 1008112"/>
                <a:gd name="connsiteX2-15" fmla="*/ 1375155 w 1375155"/>
                <a:gd name="connsiteY2-16" fmla="*/ 1008112 h 1008112"/>
                <a:gd name="connsiteX3-17" fmla="*/ 5 w 1375155"/>
                <a:gd name="connsiteY3-18" fmla="*/ 1008112 h 1008112"/>
                <a:gd name="connsiteX4-19" fmla="*/ 353893 w 1375155"/>
                <a:gd name="connsiteY4-20" fmla="*/ 515084 h 1008112"/>
                <a:gd name="connsiteX5-21" fmla="*/ 5 w 1375155"/>
                <a:gd name="connsiteY5-22" fmla="*/ 0 h 1008112"/>
                <a:gd name="connsiteX0-23" fmla="*/ 5 w 1375155"/>
                <a:gd name="connsiteY0-24" fmla="*/ 0 h 1008112"/>
                <a:gd name="connsiteX1-25" fmla="*/ 1375155 w 1375155"/>
                <a:gd name="connsiteY1-26" fmla="*/ 0 h 1008112"/>
                <a:gd name="connsiteX2-27" fmla="*/ 1375155 w 1375155"/>
                <a:gd name="connsiteY2-28" fmla="*/ 1008112 h 1008112"/>
                <a:gd name="connsiteX3-29" fmla="*/ 5 w 1375155"/>
                <a:gd name="connsiteY3-30" fmla="*/ 1008112 h 1008112"/>
                <a:gd name="connsiteX4-31" fmla="*/ 353893 w 1375155"/>
                <a:gd name="connsiteY4-32" fmla="*/ 515084 h 1008112"/>
                <a:gd name="connsiteX5-33" fmla="*/ 5 w 1375155"/>
                <a:gd name="connsiteY5-34" fmla="*/ 0 h 1008112"/>
                <a:gd name="connsiteX0-35" fmla="*/ 5 w 1375155"/>
                <a:gd name="connsiteY0-36" fmla="*/ 0 h 1008112"/>
                <a:gd name="connsiteX1-37" fmla="*/ 1375155 w 1375155"/>
                <a:gd name="connsiteY1-38" fmla="*/ 0 h 1008112"/>
                <a:gd name="connsiteX2-39" fmla="*/ 1375155 w 1375155"/>
                <a:gd name="connsiteY2-40" fmla="*/ 1008112 h 1008112"/>
                <a:gd name="connsiteX3-41" fmla="*/ 5 w 1375155"/>
                <a:gd name="connsiteY3-42" fmla="*/ 1008112 h 1008112"/>
                <a:gd name="connsiteX4-43" fmla="*/ 353893 w 1375155"/>
                <a:gd name="connsiteY4-44" fmla="*/ 515084 h 1008112"/>
                <a:gd name="connsiteX5-45" fmla="*/ 5 w 1375155"/>
                <a:gd name="connsiteY5-46" fmla="*/ 0 h 1008112"/>
                <a:gd name="connsiteX0-47" fmla="*/ 5 w 1375155"/>
                <a:gd name="connsiteY0-48" fmla="*/ 0 h 1008112"/>
                <a:gd name="connsiteX1-49" fmla="*/ 1375155 w 1375155"/>
                <a:gd name="connsiteY1-50" fmla="*/ 0 h 1008112"/>
                <a:gd name="connsiteX2-51" fmla="*/ 1375155 w 1375155"/>
                <a:gd name="connsiteY2-52" fmla="*/ 1008112 h 1008112"/>
                <a:gd name="connsiteX3-53" fmla="*/ 5 w 1375155"/>
                <a:gd name="connsiteY3-54" fmla="*/ 1008112 h 1008112"/>
                <a:gd name="connsiteX4-55" fmla="*/ 353893 w 1375155"/>
                <a:gd name="connsiteY4-56" fmla="*/ 515084 h 1008112"/>
                <a:gd name="connsiteX5-57" fmla="*/ 5 w 1375155"/>
                <a:gd name="connsiteY5-58" fmla="*/ 0 h 1008112"/>
                <a:gd name="connsiteX0-59" fmla="*/ 0 w 1375150"/>
                <a:gd name="connsiteY0-60" fmla="*/ 0 h 1008112"/>
                <a:gd name="connsiteX1-61" fmla="*/ 1375150 w 1375150"/>
                <a:gd name="connsiteY1-62" fmla="*/ 0 h 1008112"/>
                <a:gd name="connsiteX2-63" fmla="*/ 1375150 w 1375150"/>
                <a:gd name="connsiteY2-64" fmla="*/ 1008112 h 1008112"/>
                <a:gd name="connsiteX3-65" fmla="*/ 0 w 1375150"/>
                <a:gd name="connsiteY3-66" fmla="*/ 1008112 h 1008112"/>
                <a:gd name="connsiteX4-67" fmla="*/ 353888 w 1375150"/>
                <a:gd name="connsiteY4-68" fmla="*/ 515084 h 1008112"/>
                <a:gd name="connsiteX5-69" fmla="*/ 0 w 1375150"/>
                <a:gd name="connsiteY5-70" fmla="*/ 0 h 1008112"/>
                <a:gd name="connsiteX0-71" fmla="*/ 0 w 1375150"/>
                <a:gd name="connsiteY0-72" fmla="*/ 0 h 1008112"/>
                <a:gd name="connsiteX1-73" fmla="*/ 1375150 w 1375150"/>
                <a:gd name="connsiteY1-74" fmla="*/ 0 h 1008112"/>
                <a:gd name="connsiteX2-75" fmla="*/ 1375150 w 1375150"/>
                <a:gd name="connsiteY2-76" fmla="*/ 1008112 h 1008112"/>
                <a:gd name="connsiteX3-77" fmla="*/ 0 w 1375150"/>
                <a:gd name="connsiteY3-78" fmla="*/ 1008112 h 1008112"/>
                <a:gd name="connsiteX4-79" fmla="*/ 353888 w 1375150"/>
                <a:gd name="connsiteY4-80" fmla="*/ 515084 h 1008112"/>
                <a:gd name="connsiteX5-81" fmla="*/ 0 w 1375150"/>
                <a:gd name="connsiteY5-82" fmla="*/ 0 h 1008112"/>
                <a:gd name="connsiteX0-83" fmla="*/ 0 w 1375150"/>
                <a:gd name="connsiteY0-84" fmla="*/ 0 h 1008112"/>
                <a:gd name="connsiteX1-85" fmla="*/ 1375150 w 1375150"/>
                <a:gd name="connsiteY1-86" fmla="*/ 0 h 1008112"/>
                <a:gd name="connsiteX2-87" fmla="*/ 1375150 w 1375150"/>
                <a:gd name="connsiteY2-88" fmla="*/ 1008112 h 1008112"/>
                <a:gd name="connsiteX3-89" fmla="*/ 0 w 1375150"/>
                <a:gd name="connsiteY3-90" fmla="*/ 1008112 h 1008112"/>
                <a:gd name="connsiteX4-91" fmla="*/ 0 w 1375150"/>
                <a:gd name="connsiteY4-92" fmla="*/ 0 h 1008112"/>
                <a:gd name="connsiteX0-93" fmla="*/ 0 w 1375150"/>
                <a:gd name="connsiteY0-94" fmla="*/ 0 h 1521711"/>
                <a:gd name="connsiteX1-95" fmla="*/ 1375150 w 1375150"/>
                <a:gd name="connsiteY1-96" fmla="*/ 0 h 1521711"/>
                <a:gd name="connsiteX2-97" fmla="*/ 1375150 w 1375150"/>
                <a:gd name="connsiteY2-98" fmla="*/ 1008112 h 1521711"/>
                <a:gd name="connsiteX3-99" fmla="*/ 231363 w 1375150"/>
                <a:gd name="connsiteY3-100" fmla="*/ 1521711 h 1521711"/>
                <a:gd name="connsiteX0-101" fmla="*/ 0 w 1375150"/>
                <a:gd name="connsiteY0-102" fmla="*/ 0 h 1521711"/>
                <a:gd name="connsiteX1-103" fmla="*/ 1375150 w 1375150"/>
                <a:gd name="connsiteY1-104" fmla="*/ 0 h 1521711"/>
                <a:gd name="connsiteX2-105" fmla="*/ 1375150 w 1375150"/>
                <a:gd name="connsiteY2-106" fmla="*/ 1008112 h 1521711"/>
                <a:gd name="connsiteX3-107" fmla="*/ 231363 w 1375150"/>
                <a:gd name="connsiteY3-108" fmla="*/ 1521711 h 1521711"/>
                <a:gd name="connsiteX0-109" fmla="*/ 0 w 1375150"/>
                <a:gd name="connsiteY0-110" fmla="*/ 0 h 1521711"/>
                <a:gd name="connsiteX1-111" fmla="*/ 1375150 w 1375150"/>
                <a:gd name="connsiteY1-112" fmla="*/ 0 h 1521711"/>
                <a:gd name="connsiteX2-113" fmla="*/ 1375150 w 1375150"/>
                <a:gd name="connsiteY2-114" fmla="*/ 1008112 h 1521711"/>
                <a:gd name="connsiteX3-115" fmla="*/ 113882 w 1375150"/>
                <a:gd name="connsiteY3-116" fmla="*/ 993817 h 1521711"/>
                <a:gd name="connsiteX4-117" fmla="*/ 231363 w 1375150"/>
                <a:gd name="connsiteY4-118" fmla="*/ 1521711 h 1521711"/>
                <a:gd name="connsiteX0-119" fmla="*/ 0 w 1375150"/>
                <a:gd name="connsiteY0-120" fmla="*/ 0 h 1055147"/>
                <a:gd name="connsiteX1-121" fmla="*/ 1375150 w 1375150"/>
                <a:gd name="connsiteY1-122" fmla="*/ 0 h 1055147"/>
                <a:gd name="connsiteX2-123" fmla="*/ 1375150 w 1375150"/>
                <a:gd name="connsiteY2-124" fmla="*/ 1008112 h 1055147"/>
                <a:gd name="connsiteX3-125" fmla="*/ 113882 w 1375150"/>
                <a:gd name="connsiteY3-126" fmla="*/ 993817 h 1055147"/>
                <a:gd name="connsiteX0-127" fmla="*/ 0 w 1375150"/>
                <a:gd name="connsiteY0-128" fmla="*/ 0 h 1008112"/>
                <a:gd name="connsiteX1-129" fmla="*/ 1375150 w 1375150"/>
                <a:gd name="connsiteY1-130" fmla="*/ 0 h 1008112"/>
                <a:gd name="connsiteX2-131" fmla="*/ 1375150 w 1375150"/>
                <a:gd name="connsiteY2-132" fmla="*/ 1008112 h 1008112"/>
                <a:gd name="connsiteX3-133" fmla="*/ 113882 w 1375150"/>
                <a:gd name="connsiteY3-134" fmla="*/ 993817 h 1008112"/>
                <a:gd name="connsiteX0-135" fmla="*/ 0 w 1375150"/>
                <a:gd name="connsiteY0-136" fmla="*/ 0 h 1008112"/>
                <a:gd name="connsiteX1-137" fmla="*/ 1375150 w 1375150"/>
                <a:gd name="connsiteY1-138" fmla="*/ 0 h 1008112"/>
                <a:gd name="connsiteX2-139" fmla="*/ 1375150 w 1375150"/>
                <a:gd name="connsiteY2-140" fmla="*/ 1008112 h 1008112"/>
                <a:gd name="connsiteX3-141" fmla="*/ 5852 w 1375150"/>
                <a:gd name="connsiteY3-142" fmla="*/ 953848 h 1008112"/>
                <a:gd name="connsiteX0-143" fmla="*/ 0 w 1375150"/>
                <a:gd name="connsiteY0-144" fmla="*/ 0 h 1033786"/>
                <a:gd name="connsiteX1-145" fmla="*/ 1375150 w 1375150"/>
                <a:gd name="connsiteY1-146" fmla="*/ 0 h 1033786"/>
                <a:gd name="connsiteX2-147" fmla="*/ 1375150 w 1375150"/>
                <a:gd name="connsiteY2-148" fmla="*/ 1008112 h 1033786"/>
                <a:gd name="connsiteX3-149" fmla="*/ 5852 w 1375150"/>
                <a:gd name="connsiteY3-150" fmla="*/ 1033786 h 1033786"/>
              </a:gdLst>
              <a:ahLst/>
              <a:cxnLst>
                <a:cxn ang="0">
                  <a:pos x="connsiteX0-143" y="connsiteY0-144"/>
                </a:cxn>
                <a:cxn ang="0">
                  <a:pos x="connsiteX1-145" y="connsiteY1-146"/>
                </a:cxn>
                <a:cxn ang="0">
                  <a:pos x="connsiteX2-147" y="connsiteY2-148"/>
                </a:cxn>
                <a:cxn ang="0">
                  <a:pos x="connsiteX3-149" y="connsiteY3-150"/>
                </a:cxn>
              </a:cxnLst>
              <a:rect l="l" t="t" r="r" b="b"/>
              <a:pathLst>
                <a:path w="1375150" h="1033786">
                  <a:moveTo>
                    <a:pt x="0" y="0"/>
                  </a:moveTo>
                  <a:lnTo>
                    <a:pt x="1375150" y="0"/>
                  </a:lnTo>
                  <a:lnTo>
                    <a:pt x="1375150" y="1008112"/>
                  </a:lnTo>
                  <a:lnTo>
                    <a:pt x="5852" y="1033786"/>
                  </a:lnTo>
                </a:path>
              </a:pathLst>
            </a:custGeom>
            <a:noFill/>
            <a:ln w="19050">
              <a:solidFill>
                <a:srgbClr val="DDDDD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a:solidFill>
                  <a:prstClr val="white"/>
                </a:solidFill>
                <a:latin typeface="Calibri"/>
              </a:endParaRPr>
            </a:p>
          </p:txBody>
        </p:sp>
        <p:sp>
          <p:nvSpPr>
            <p:cNvPr id="6" name="Rectangle 13@|5FFC:2500134|FBC:16777215|LFC:16777215|LBC:16777215"/>
            <p:cNvSpPr/>
            <p:nvPr userDrawn="1"/>
          </p:nvSpPr>
          <p:spPr>
            <a:xfrm>
              <a:off x="1731325" y="3166012"/>
              <a:ext cx="234984" cy="392088"/>
            </a:xfrm>
            <a:custGeom>
              <a:avLst/>
              <a:gdLst>
                <a:gd name="connsiteX0" fmla="*/ 0 w 385137"/>
                <a:gd name="connsiteY0" fmla="*/ 0 h 265112"/>
                <a:gd name="connsiteX1" fmla="*/ 385137 w 385137"/>
                <a:gd name="connsiteY1" fmla="*/ 0 h 265112"/>
                <a:gd name="connsiteX2" fmla="*/ 385137 w 385137"/>
                <a:gd name="connsiteY2" fmla="*/ 265112 h 265112"/>
                <a:gd name="connsiteX3" fmla="*/ 0 w 385137"/>
                <a:gd name="connsiteY3" fmla="*/ 265112 h 265112"/>
                <a:gd name="connsiteX4" fmla="*/ 0 w 385137"/>
                <a:gd name="connsiteY4" fmla="*/ 0 h 265112"/>
                <a:gd name="connsiteX0-1" fmla="*/ 0 w 385137"/>
                <a:gd name="connsiteY0-2" fmla="*/ 0 h 265112"/>
                <a:gd name="connsiteX1-3" fmla="*/ 385137 w 385137"/>
                <a:gd name="connsiteY1-4" fmla="*/ 0 h 265112"/>
                <a:gd name="connsiteX2-5" fmla="*/ 385137 w 385137"/>
                <a:gd name="connsiteY2-6" fmla="*/ 265112 h 265112"/>
                <a:gd name="connsiteX3-7" fmla="*/ 0 w 385137"/>
                <a:gd name="connsiteY3-8" fmla="*/ 0 h 265112"/>
              </a:gdLst>
              <a:ahLst/>
              <a:cxnLst>
                <a:cxn ang="0">
                  <a:pos x="connsiteX0-1" y="connsiteY0-2"/>
                </a:cxn>
                <a:cxn ang="0">
                  <a:pos x="connsiteX1-3" y="connsiteY1-4"/>
                </a:cxn>
                <a:cxn ang="0">
                  <a:pos x="connsiteX2-5" y="connsiteY2-6"/>
                </a:cxn>
                <a:cxn ang="0">
                  <a:pos x="connsiteX3-7" y="connsiteY3-8"/>
                </a:cxn>
              </a:cxnLst>
              <a:rect l="l" t="t" r="r" b="b"/>
              <a:pathLst>
                <a:path w="385137" h="265112">
                  <a:moveTo>
                    <a:pt x="0" y="0"/>
                  </a:moveTo>
                  <a:lnTo>
                    <a:pt x="385137" y="0"/>
                  </a:lnTo>
                  <a:lnTo>
                    <a:pt x="385137" y="265112"/>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a:solidFill>
                  <a:prstClr val="white"/>
                </a:solidFill>
                <a:latin typeface="Calibri"/>
              </a:endParaRPr>
            </a:p>
          </p:txBody>
        </p:sp>
        <p:sp>
          <p:nvSpPr>
            <p:cNvPr id="7" name="Rectangle 9@|5FFC:6382299|FBC:16777215|LFC:16777215|LBC:16777215"/>
            <p:cNvSpPr/>
            <p:nvPr userDrawn="1"/>
          </p:nvSpPr>
          <p:spPr>
            <a:xfrm flipH="1">
              <a:off x="10230454" y="2372312"/>
              <a:ext cx="469969" cy="1181025"/>
            </a:xfrm>
            <a:custGeom>
              <a:avLst/>
              <a:gdLst>
                <a:gd name="connsiteX0" fmla="*/ 0 w 1375150"/>
                <a:gd name="connsiteY0" fmla="*/ 0 h 1008112"/>
                <a:gd name="connsiteX1" fmla="*/ 1375150 w 1375150"/>
                <a:gd name="connsiteY1" fmla="*/ 0 h 1008112"/>
                <a:gd name="connsiteX2" fmla="*/ 1375150 w 1375150"/>
                <a:gd name="connsiteY2" fmla="*/ 1008112 h 1008112"/>
                <a:gd name="connsiteX3" fmla="*/ 0 w 1375150"/>
                <a:gd name="connsiteY3" fmla="*/ 1008112 h 1008112"/>
                <a:gd name="connsiteX4" fmla="*/ 0 w 1375150"/>
                <a:gd name="connsiteY4" fmla="*/ 0 h 1008112"/>
                <a:gd name="connsiteX0-1" fmla="*/ 4252 w 1379402"/>
                <a:gd name="connsiteY0-2" fmla="*/ 0 h 1008112"/>
                <a:gd name="connsiteX1-3" fmla="*/ 1379402 w 1379402"/>
                <a:gd name="connsiteY1-4" fmla="*/ 0 h 1008112"/>
                <a:gd name="connsiteX2-5" fmla="*/ 1379402 w 1379402"/>
                <a:gd name="connsiteY2-6" fmla="*/ 1008112 h 1008112"/>
                <a:gd name="connsiteX3-7" fmla="*/ 4252 w 1379402"/>
                <a:gd name="connsiteY3-8" fmla="*/ 1008112 h 1008112"/>
                <a:gd name="connsiteX4-9" fmla="*/ 0 w 1379402"/>
                <a:gd name="connsiteY4-10" fmla="*/ 507464 h 1008112"/>
                <a:gd name="connsiteX5" fmla="*/ 4252 w 1379402"/>
                <a:gd name="connsiteY5" fmla="*/ 0 h 1008112"/>
                <a:gd name="connsiteX0-11" fmla="*/ 5 w 1375155"/>
                <a:gd name="connsiteY0-12" fmla="*/ 0 h 1008112"/>
                <a:gd name="connsiteX1-13" fmla="*/ 1375155 w 1375155"/>
                <a:gd name="connsiteY1-14" fmla="*/ 0 h 1008112"/>
                <a:gd name="connsiteX2-15" fmla="*/ 1375155 w 1375155"/>
                <a:gd name="connsiteY2-16" fmla="*/ 1008112 h 1008112"/>
                <a:gd name="connsiteX3-17" fmla="*/ 5 w 1375155"/>
                <a:gd name="connsiteY3-18" fmla="*/ 1008112 h 1008112"/>
                <a:gd name="connsiteX4-19" fmla="*/ 353893 w 1375155"/>
                <a:gd name="connsiteY4-20" fmla="*/ 515084 h 1008112"/>
                <a:gd name="connsiteX5-21" fmla="*/ 5 w 1375155"/>
                <a:gd name="connsiteY5-22" fmla="*/ 0 h 1008112"/>
                <a:gd name="connsiteX0-23" fmla="*/ 5 w 1375155"/>
                <a:gd name="connsiteY0-24" fmla="*/ 0 h 1008112"/>
                <a:gd name="connsiteX1-25" fmla="*/ 1375155 w 1375155"/>
                <a:gd name="connsiteY1-26" fmla="*/ 0 h 1008112"/>
                <a:gd name="connsiteX2-27" fmla="*/ 1375155 w 1375155"/>
                <a:gd name="connsiteY2-28" fmla="*/ 1008112 h 1008112"/>
                <a:gd name="connsiteX3-29" fmla="*/ 5 w 1375155"/>
                <a:gd name="connsiteY3-30" fmla="*/ 1008112 h 1008112"/>
                <a:gd name="connsiteX4-31" fmla="*/ 353893 w 1375155"/>
                <a:gd name="connsiteY4-32" fmla="*/ 515084 h 1008112"/>
                <a:gd name="connsiteX5-33" fmla="*/ 5 w 1375155"/>
                <a:gd name="connsiteY5-34" fmla="*/ 0 h 1008112"/>
                <a:gd name="connsiteX0-35" fmla="*/ 5 w 1375155"/>
                <a:gd name="connsiteY0-36" fmla="*/ 0 h 1008112"/>
                <a:gd name="connsiteX1-37" fmla="*/ 1375155 w 1375155"/>
                <a:gd name="connsiteY1-38" fmla="*/ 0 h 1008112"/>
                <a:gd name="connsiteX2-39" fmla="*/ 1375155 w 1375155"/>
                <a:gd name="connsiteY2-40" fmla="*/ 1008112 h 1008112"/>
                <a:gd name="connsiteX3-41" fmla="*/ 5 w 1375155"/>
                <a:gd name="connsiteY3-42" fmla="*/ 1008112 h 1008112"/>
                <a:gd name="connsiteX4-43" fmla="*/ 353893 w 1375155"/>
                <a:gd name="connsiteY4-44" fmla="*/ 515084 h 1008112"/>
                <a:gd name="connsiteX5-45" fmla="*/ 5 w 1375155"/>
                <a:gd name="connsiteY5-46" fmla="*/ 0 h 1008112"/>
                <a:gd name="connsiteX0-47" fmla="*/ 5 w 1375155"/>
                <a:gd name="connsiteY0-48" fmla="*/ 0 h 1008112"/>
                <a:gd name="connsiteX1-49" fmla="*/ 1375155 w 1375155"/>
                <a:gd name="connsiteY1-50" fmla="*/ 0 h 1008112"/>
                <a:gd name="connsiteX2-51" fmla="*/ 1375155 w 1375155"/>
                <a:gd name="connsiteY2-52" fmla="*/ 1008112 h 1008112"/>
                <a:gd name="connsiteX3-53" fmla="*/ 5 w 1375155"/>
                <a:gd name="connsiteY3-54" fmla="*/ 1008112 h 1008112"/>
                <a:gd name="connsiteX4-55" fmla="*/ 353893 w 1375155"/>
                <a:gd name="connsiteY4-56" fmla="*/ 515084 h 1008112"/>
                <a:gd name="connsiteX5-57" fmla="*/ 5 w 1375155"/>
                <a:gd name="connsiteY5-58" fmla="*/ 0 h 1008112"/>
                <a:gd name="connsiteX0-59" fmla="*/ 0 w 1375150"/>
                <a:gd name="connsiteY0-60" fmla="*/ 0 h 1008112"/>
                <a:gd name="connsiteX1-61" fmla="*/ 1375150 w 1375150"/>
                <a:gd name="connsiteY1-62" fmla="*/ 0 h 1008112"/>
                <a:gd name="connsiteX2-63" fmla="*/ 1375150 w 1375150"/>
                <a:gd name="connsiteY2-64" fmla="*/ 1008112 h 1008112"/>
                <a:gd name="connsiteX3-65" fmla="*/ 0 w 1375150"/>
                <a:gd name="connsiteY3-66" fmla="*/ 1008112 h 1008112"/>
                <a:gd name="connsiteX4-67" fmla="*/ 353888 w 1375150"/>
                <a:gd name="connsiteY4-68" fmla="*/ 515084 h 1008112"/>
                <a:gd name="connsiteX5-69" fmla="*/ 0 w 1375150"/>
                <a:gd name="connsiteY5-70" fmla="*/ 0 h 1008112"/>
                <a:gd name="connsiteX0-71" fmla="*/ 0 w 1375150"/>
                <a:gd name="connsiteY0-72" fmla="*/ 0 h 1008112"/>
                <a:gd name="connsiteX1-73" fmla="*/ 1375150 w 1375150"/>
                <a:gd name="connsiteY1-74" fmla="*/ 0 h 1008112"/>
                <a:gd name="connsiteX2-75" fmla="*/ 1375150 w 1375150"/>
                <a:gd name="connsiteY2-76" fmla="*/ 1008112 h 1008112"/>
                <a:gd name="connsiteX3-77" fmla="*/ 0 w 1375150"/>
                <a:gd name="connsiteY3-78" fmla="*/ 1008112 h 1008112"/>
                <a:gd name="connsiteX4-79" fmla="*/ 353888 w 1375150"/>
                <a:gd name="connsiteY4-80" fmla="*/ 515084 h 1008112"/>
                <a:gd name="connsiteX5-81" fmla="*/ 0 w 1375150"/>
                <a:gd name="connsiteY5-82" fmla="*/ 0 h 1008112"/>
              </a:gdLst>
              <a:ahLst/>
              <a:cxnLst>
                <a:cxn ang="0">
                  <a:pos x="connsiteX0-71" y="connsiteY0-72"/>
                </a:cxn>
                <a:cxn ang="0">
                  <a:pos x="connsiteX1-73" y="connsiteY1-74"/>
                </a:cxn>
                <a:cxn ang="0">
                  <a:pos x="connsiteX2-75" y="connsiteY2-76"/>
                </a:cxn>
                <a:cxn ang="0">
                  <a:pos x="connsiteX3-77" y="connsiteY3-78"/>
                </a:cxn>
                <a:cxn ang="0">
                  <a:pos x="connsiteX4-79" y="connsiteY4-80"/>
                </a:cxn>
                <a:cxn ang="0">
                  <a:pos x="connsiteX5-81" y="connsiteY5-82"/>
                </a:cxn>
              </a:cxnLst>
              <a:rect l="l" t="t" r="r" b="b"/>
              <a:pathLst>
                <a:path w="1375150" h="1008112">
                  <a:moveTo>
                    <a:pt x="0" y="0"/>
                  </a:moveTo>
                  <a:lnTo>
                    <a:pt x="1375150" y="0"/>
                  </a:lnTo>
                  <a:lnTo>
                    <a:pt x="1375150" y="1008112"/>
                  </a:lnTo>
                  <a:lnTo>
                    <a:pt x="0" y="1008112"/>
                  </a:lnTo>
                  <a:cubicBezTo>
                    <a:pt x="341483" y="528809"/>
                    <a:pt x="-2835" y="1009627"/>
                    <a:pt x="353888" y="515084"/>
                  </a:cubicBezTo>
                  <a:cubicBezTo>
                    <a:pt x="-10455" y="-12211"/>
                    <a:pt x="349103" y="504435"/>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a:solidFill>
                  <a:prstClr val="white"/>
                </a:solidFill>
                <a:latin typeface="Calibri"/>
              </a:endParaRPr>
            </a:p>
          </p:txBody>
        </p:sp>
        <p:sp>
          <p:nvSpPr>
            <p:cNvPr id="8" name="Rectangle 9@|5FFC:16777215|FBC:16777215|LFC:10661574|LBC:16777215"/>
            <p:cNvSpPr/>
            <p:nvPr userDrawn="1"/>
          </p:nvSpPr>
          <p:spPr>
            <a:xfrm flipH="1">
              <a:off x="10236805" y="2540577"/>
              <a:ext cx="354065" cy="865133"/>
            </a:xfrm>
            <a:custGeom>
              <a:avLst/>
              <a:gdLst>
                <a:gd name="connsiteX0" fmla="*/ 0 w 1375150"/>
                <a:gd name="connsiteY0" fmla="*/ 0 h 1008112"/>
                <a:gd name="connsiteX1" fmla="*/ 1375150 w 1375150"/>
                <a:gd name="connsiteY1" fmla="*/ 0 h 1008112"/>
                <a:gd name="connsiteX2" fmla="*/ 1375150 w 1375150"/>
                <a:gd name="connsiteY2" fmla="*/ 1008112 h 1008112"/>
                <a:gd name="connsiteX3" fmla="*/ 0 w 1375150"/>
                <a:gd name="connsiteY3" fmla="*/ 1008112 h 1008112"/>
                <a:gd name="connsiteX4" fmla="*/ 0 w 1375150"/>
                <a:gd name="connsiteY4" fmla="*/ 0 h 1008112"/>
                <a:gd name="connsiteX0-1" fmla="*/ 4252 w 1379402"/>
                <a:gd name="connsiteY0-2" fmla="*/ 0 h 1008112"/>
                <a:gd name="connsiteX1-3" fmla="*/ 1379402 w 1379402"/>
                <a:gd name="connsiteY1-4" fmla="*/ 0 h 1008112"/>
                <a:gd name="connsiteX2-5" fmla="*/ 1379402 w 1379402"/>
                <a:gd name="connsiteY2-6" fmla="*/ 1008112 h 1008112"/>
                <a:gd name="connsiteX3-7" fmla="*/ 4252 w 1379402"/>
                <a:gd name="connsiteY3-8" fmla="*/ 1008112 h 1008112"/>
                <a:gd name="connsiteX4-9" fmla="*/ 0 w 1379402"/>
                <a:gd name="connsiteY4-10" fmla="*/ 507464 h 1008112"/>
                <a:gd name="connsiteX5" fmla="*/ 4252 w 1379402"/>
                <a:gd name="connsiteY5" fmla="*/ 0 h 1008112"/>
                <a:gd name="connsiteX0-11" fmla="*/ 5 w 1375155"/>
                <a:gd name="connsiteY0-12" fmla="*/ 0 h 1008112"/>
                <a:gd name="connsiteX1-13" fmla="*/ 1375155 w 1375155"/>
                <a:gd name="connsiteY1-14" fmla="*/ 0 h 1008112"/>
                <a:gd name="connsiteX2-15" fmla="*/ 1375155 w 1375155"/>
                <a:gd name="connsiteY2-16" fmla="*/ 1008112 h 1008112"/>
                <a:gd name="connsiteX3-17" fmla="*/ 5 w 1375155"/>
                <a:gd name="connsiteY3-18" fmla="*/ 1008112 h 1008112"/>
                <a:gd name="connsiteX4-19" fmla="*/ 353893 w 1375155"/>
                <a:gd name="connsiteY4-20" fmla="*/ 515084 h 1008112"/>
                <a:gd name="connsiteX5-21" fmla="*/ 5 w 1375155"/>
                <a:gd name="connsiteY5-22" fmla="*/ 0 h 1008112"/>
                <a:gd name="connsiteX0-23" fmla="*/ 5 w 1375155"/>
                <a:gd name="connsiteY0-24" fmla="*/ 0 h 1008112"/>
                <a:gd name="connsiteX1-25" fmla="*/ 1375155 w 1375155"/>
                <a:gd name="connsiteY1-26" fmla="*/ 0 h 1008112"/>
                <a:gd name="connsiteX2-27" fmla="*/ 1375155 w 1375155"/>
                <a:gd name="connsiteY2-28" fmla="*/ 1008112 h 1008112"/>
                <a:gd name="connsiteX3-29" fmla="*/ 5 w 1375155"/>
                <a:gd name="connsiteY3-30" fmla="*/ 1008112 h 1008112"/>
                <a:gd name="connsiteX4-31" fmla="*/ 353893 w 1375155"/>
                <a:gd name="connsiteY4-32" fmla="*/ 515084 h 1008112"/>
                <a:gd name="connsiteX5-33" fmla="*/ 5 w 1375155"/>
                <a:gd name="connsiteY5-34" fmla="*/ 0 h 1008112"/>
                <a:gd name="connsiteX0-35" fmla="*/ 5 w 1375155"/>
                <a:gd name="connsiteY0-36" fmla="*/ 0 h 1008112"/>
                <a:gd name="connsiteX1-37" fmla="*/ 1375155 w 1375155"/>
                <a:gd name="connsiteY1-38" fmla="*/ 0 h 1008112"/>
                <a:gd name="connsiteX2-39" fmla="*/ 1375155 w 1375155"/>
                <a:gd name="connsiteY2-40" fmla="*/ 1008112 h 1008112"/>
                <a:gd name="connsiteX3-41" fmla="*/ 5 w 1375155"/>
                <a:gd name="connsiteY3-42" fmla="*/ 1008112 h 1008112"/>
                <a:gd name="connsiteX4-43" fmla="*/ 353893 w 1375155"/>
                <a:gd name="connsiteY4-44" fmla="*/ 515084 h 1008112"/>
                <a:gd name="connsiteX5-45" fmla="*/ 5 w 1375155"/>
                <a:gd name="connsiteY5-46" fmla="*/ 0 h 1008112"/>
                <a:gd name="connsiteX0-47" fmla="*/ 5 w 1375155"/>
                <a:gd name="connsiteY0-48" fmla="*/ 0 h 1008112"/>
                <a:gd name="connsiteX1-49" fmla="*/ 1375155 w 1375155"/>
                <a:gd name="connsiteY1-50" fmla="*/ 0 h 1008112"/>
                <a:gd name="connsiteX2-51" fmla="*/ 1375155 w 1375155"/>
                <a:gd name="connsiteY2-52" fmla="*/ 1008112 h 1008112"/>
                <a:gd name="connsiteX3-53" fmla="*/ 5 w 1375155"/>
                <a:gd name="connsiteY3-54" fmla="*/ 1008112 h 1008112"/>
                <a:gd name="connsiteX4-55" fmla="*/ 353893 w 1375155"/>
                <a:gd name="connsiteY4-56" fmla="*/ 515084 h 1008112"/>
                <a:gd name="connsiteX5-57" fmla="*/ 5 w 1375155"/>
                <a:gd name="connsiteY5-58" fmla="*/ 0 h 1008112"/>
                <a:gd name="connsiteX0-59" fmla="*/ 0 w 1375150"/>
                <a:gd name="connsiteY0-60" fmla="*/ 0 h 1008112"/>
                <a:gd name="connsiteX1-61" fmla="*/ 1375150 w 1375150"/>
                <a:gd name="connsiteY1-62" fmla="*/ 0 h 1008112"/>
                <a:gd name="connsiteX2-63" fmla="*/ 1375150 w 1375150"/>
                <a:gd name="connsiteY2-64" fmla="*/ 1008112 h 1008112"/>
                <a:gd name="connsiteX3-65" fmla="*/ 0 w 1375150"/>
                <a:gd name="connsiteY3-66" fmla="*/ 1008112 h 1008112"/>
                <a:gd name="connsiteX4-67" fmla="*/ 353888 w 1375150"/>
                <a:gd name="connsiteY4-68" fmla="*/ 515084 h 1008112"/>
                <a:gd name="connsiteX5-69" fmla="*/ 0 w 1375150"/>
                <a:gd name="connsiteY5-70" fmla="*/ 0 h 1008112"/>
                <a:gd name="connsiteX0-71" fmla="*/ 0 w 1375150"/>
                <a:gd name="connsiteY0-72" fmla="*/ 0 h 1008112"/>
                <a:gd name="connsiteX1-73" fmla="*/ 1375150 w 1375150"/>
                <a:gd name="connsiteY1-74" fmla="*/ 0 h 1008112"/>
                <a:gd name="connsiteX2-75" fmla="*/ 1375150 w 1375150"/>
                <a:gd name="connsiteY2-76" fmla="*/ 1008112 h 1008112"/>
                <a:gd name="connsiteX3-77" fmla="*/ 0 w 1375150"/>
                <a:gd name="connsiteY3-78" fmla="*/ 1008112 h 1008112"/>
                <a:gd name="connsiteX4-79" fmla="*/ 353888 w 1375150"/>
                <a:gd name="connsiteY4-80" fmla="*/ 515084 h 1008112"/>
                <a:gd name="connsiteX5-81" fmla="*/ 0 w 1375150"/>
                <a:gd name="connsiteY5-82" fmla="*/ 0 h 1008112"/>
                <a:gd name="connsiteX0-83" fmla="*/ 0 w 1375150"/>
                <a:gd name="connsiteY0-84" fmla="*/ 0 h 1008112"/>
                <a:gd name="connsiteX1-85" fmla="*/ 1375150 w 1375150"/>
                <a:gd name="connsiteY1-86" fmla="*/ 0 h 1008112"/>
                <a:gd name="connsiteX2-87" fmla="*/ 1375150 w 1375150"/>
                <a:gd name="connsiteY2-88" fmla="*/ 1008112 h 1008112"/>
                <a:gd name="connsiteX3-89" fmla="*/ 0 w 1375150"/>
                <a:gd name="connsiteY3-90" fmla="*/ 1008112 h 1008112"/>
                <a:gd name="connsiteX4-91" fmla="*/ 0 w 1375150"/>
                <a:gd name="connsiteY4-92" fmla="*/ 0 h 1008112"/>
                <a:gd name="connsiteX0-93" fmla="*/ 0 w 1375150"/>
                <a:gd name="connsiteY0-94" fmla="*/ 0 h 1521711"/>
                <a:gd name="connsiteX1-95" fmla="*/ 1375150 w 1375150"/>
                <a:gd name="connsiteY1-96" fmla="*/ 0 h 1521711"/>
                <a:gd name="connsiteX2-97" fmla="*/ 1375150 w 1375150"/>
                <a:gd name="connsiteY2-98" fmla="*/ 1008112 h 1521711"/>
                <a:gd name="connsiteX3-99" fmla="*/ 231363 w 1375150"/>
                <a:gd name="connsiteY3-100" fmla="*/ 1521711 h 1521711"/>
                <a:gd name="connsiteX0-101" fmla="*/ 0 w 1375150"/>
                <a:gd name="connsiteY0-102" fmla="*/ 0 h 1521711"/>
                <a:gd name="connsiteX1-103" fmla="*/ 1375150 w 1375150"/>
                <a:gd name="connsiteY1-104" fmla="*/ 0 h 1521711"/>
                <a:gd name="connsiteX2-105" fmla="*/ 1375150 w 1375150"/>
                <a:gd name="connsiteY2-106" fmla="*/ 1008112 h 1521711"/>
                <a:gd name="connsiteX3-107" fmla="*/ 231363 w 1375150"/>
                <a:gd name="connsiteY3-108" fmla="*/ 1521711 h 1521711"/>
                <a:gd name="connsiteX0-109" fmla="*/ 0 w 1375150"/>
                <a:gd name="connsiteY0-110" fmla="*/ 0 h 1521711"/>
                <a:gd name="connsiteX1-111" fmla="*/ 1375150 w 1375150"/>
                <a:gd name="connsiteY1-112" fmla="*/ 0 h 1521711"/>
                <a:gd name="connsiteX2-113" fmla="*/ 1375150 w 1375150"/>
                <a:gd name="connsiteY2-114" fmla="*/ 1008112 h 1521711"/>
                <a:gd name="connsiteX3-115" fmla="*/ 113882 w 1375150"/>
                <a:gd name="connsiteY3-116" fmla="*/ 993817 h 1521711"/>
                <a:gd name="connsiteX4-117" fmla="*/ 231363 w 1375150"/>
                <a:gd name="connsiteY4-118" fmla="*/ 1521711 h 1521711"/>
                <a:gd name="connsiteX0-119" fmla="*/ 0 w 1375150"/>
                <a:gd name="connsiteY0-120" fmla="*/ 0 h 1055147"/>
                <a:gd name="connsiteX1-121" fmla="*/ 1375150 w 1375150"/>
                <a:gd name="connsiteY1-122" fmla="*/ 0 h 1055147"/>
                <a:gd name="connsiteX2-123" fmla="*/ 1375150 w 1375150"/>
                <a:gd name="connsiteY2-124" fmla="*/ 1008112 h 1055147"/>
                <a:gd name="connsiteX3-125" fmla="*/ 113882 w 1375150"/>
                <a:gd name="connsiteY3-126" fmla="*/ 993817 h 1055147"/>
                <a:gd name="connsiteX0-127" fmla="*/ 0 w 1375150"/>
                <a:gd name="connsiteY0-128" fmla="*/ 0 h 1008112"/>
                <a:gd name="connsiteX1-129" fmla="*/ 1375150 w 1375150"/>
                <a:gd name="connsiteY1-130" fmla="*/ 0 h 1008112"/>
                <a:gd name="connsiteX2-131" fmla="*/ 1375150 w 1375150"/>
                <a:gd name="connsiteY2-132" fmla="*/ 1008112 h 1008112"/>
                <a:gd name="connsiteX3-133" fmla="*/ 113882 w 1375150"/>
                <a:gd name="connsiteY3-134" fmla="*/ 993817 h 1008112"/>
                <a:gd name="connsiteX0-135" fmla="*/ 0 w 1375150"/>
                <a:gd name="connsiteY0-136" fmla="*/ 0 h 1008112"/>
                <a:gd name="connsiteX1-137" fmla="*/ 1375150 w 1375150"/>
                <a:gd name="connsiteY1-138" fmla="*/ 0 h 1008112"/>
                <a:gd name="connsiteX2-139" fmla="*/ 1375150 w 1375150"/>
                <a:gd name="connsiteY2-140" fmla="*/ 1008112 h 1008112"/>
                <a:gd name="connsiteX3-141" fmla="*/ 5852 w 1375150"/>
                <a:gd name="connsiteY3-142" fmla="*/ 953848 h 1008112"/>
                <a:gd name="connsiteX0-143" fmla="*/ 0 w 1375150"/>
                <a:gd name="connsiteY0-144" fmla="*/ 0 h 1033786"/>
                <a:gd name="connsiteX1-145" fmla="*/ 1375150 w 1375150"/>
                <a:gd name="connsiteY1-146" fmla="*/ 0 h 1033786"/>
                <a:gd name="connsiteX2-147" fmla="*/ 1375150 w 1375150"/>
                <a:gd name="connsiteY2-148" fmla="*/ 1008112 h 1033786"/>
                <a:gd name="connsiteX3-149" fmla="*/ 5852 w 1375150"/>
                <a:gd name="connsiteY3-150" fmla="*/ 1033786 h 1033786"/>
              </a:gdLst>
              <a:ahLst/>
              <a:cxnLst>
                <a:cxn ang="0">
                  <a:pos x="connsiteX0-143" y="connsiteY0-144"/>
                </a:cxn>
                <a:cxn ang="0">
                  <a:pos x="connsiteX1-145" y="connsiteY1-146"/>
                </a:cxn>
                <a:cxn ang="0">
                  <a:pos x="connsiteX2-147" y="connsiteY2-148"/>
                </a:cxn>
                <a:cxn ang="0">
                  <a:pos x="connsiteX3-149" y="connsiteY3-150"/>
                </a:cxn>
              </a:cxnLst>
              <a:rect l="l" t="t" r="r" b="b"/>
              <a:pathLst>
                <a:path w="1375150" h="1033786">
                  <a:moveTo>
                    <a:pt x="0" y="0"/>
                  </a:moveTo>
                  <a:lnTo>
                    <a:pt x="1375150" y="0"/>
                  </a:lnTo>
                  <a:lnTo>
                    <a:pt x="1375150" y="1008112"/>
                  </a:lnTo>
                  <a:lnTo>
                    <a:pt x="5852" y="1033786"/>
                  </a:lnTo>
                </a:path>
              </a:pathLst>
            </a:custGeom>
            <a:noFill/>
            <a:ln w="19050">
              <a:solidFill>
                <a:srgbClr val="DDDDD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a:solidFill>
                  <a:prstClr val="white"/>
                </a:solidFill>
                <a:latin typeface="Calibri"/>
              </a:endParaRPr>
            </a:p>
          </p:txBody>
        </p:sp>
        <p:sp>
          <p:nvSpPr>
            <p:cNvPr id="9" name="Rectangle 13@|5FFC:2500134|FBC:16777215|LFC:16777215|LBC:16777215"/>
            <p:cNvSpPr/>
            <p:nvPr userDrawn="1"/>
          </p:nvSpPr>
          <p:spPr>
            <a:xfrm flipH="1">
              <a:off x="10225692" y="3161250"/>
              <a:ext cx="234984" cy="392087"/>
            </a:xfrm>
            <a:custGeom>
              <a:avLst/>
              <a:gdLst>
                <a:gd name="connsiteX0" fmla="*/ 0 w 385137"/>
                <a:gd name="connsiteY0" fmla="*/ 0 h 265112"/>
                <a:gd name="connsiteX1" fmla="*/ 385137 w 385137"/>
                <a:gd name="connsiteY1" fmla="*/ 0 h 265112"/>
                <a:gd name="connsiteX2" fmla="*/ 385137 w 385137"/>
                <a:gd name="connsiteY2" fmla="*/ 265112 h 265112"/>
                <a:gd name="connsiteX3" fmla="*/ 0 w 385137"/>
                <a:gd name="connsiteY3" fmla="*/ 265112 h 265112"/>
                <a:gd name="connsiteX4" fmla="*/ 0 w 385137"/>
                <a:gd name="connsiteY4" fmla="*/ 0 h 265112"/>
                <a:gd name="connsiteX0-1" fmla="*/ 0 w 385137"/>
                <a:gd name="connsiteY0-2" fmla="*/ 0 h 265112"/>
                <a:gd name="connsiteX1-3" fmla="*/ 385137 w 385137"/>
                <a:gd name="connsiteY1-4" fmla="*/ 0 h 265112"/>
                <a:gd name="connsiteX2-5" fmla="*/ 385137 w 385137"/>
                <a:gd name="connsiteY2-6" fmla="*/ 265112 h 265112"/>
                <a:gd name="connsiteX3-7" fmla="*/ 0 w 385137"/>
                <a:gd name="connsiteY3-8" fmla="*/ 0 h 265112"/>
              </a:gdLst>
              <a:ahLst/>
              <a:cxnLst>
                <a:cxn ang="0">
                  <a:pos x="connsiteX0-1" y="connsiteY0-2"/>
                </a:cxn>
                <a:cxn ang="0">
                  <a:pos x="connsiteX1-3" y="connsiteY1-4"/>
                </a:cxn>
                <a:cxn ang="0">
                  <a:pos x="connsiteX2-5" y="connsiteY2-6"/>
                </a:cxn>
                <a:cxn ang="0">
                  <a:pos x="connsiteX3-7" y="connsiteY3-8"/>
                </a:cxn>
              </a:cxnLst>
              <a:rect l="l" t="t" r="r" b="b"/>
              <a:pathLst>
                <a:path w="385137" h="265112">
                  <a:moveTo>
                    <a:pt x="0" y="0"/>
                  </a:moveTo>
                  <a:lnTo>
                    <a:pt x="385137" y="0"/>
                  </a:lnTo>
                  <a:lnTo>
                    <a:pt x="385137" y="265112"/>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a:solidFill>
                  <a:prstClr val="white"/>
                </a:solidFill>
                <a:latin typeface="Calibri"/>
              </a:endParaRPr>
            </a:p>
          </p:txBody>
        </p:sp>
        <p:sp>
          <p:nvSpPr>
            <p:cNvPr id="10" name="Rectangle 17@|1FFC:6382299|FBC:16777215|LFC:16777215|LBC:16777215"/>
            <p:cNvSpPr/>
            <p:nvPr userDrawn="1"/>
          </p:nvSpPr>
          <p:spPr>
            <a:xfrm>
              <a:off x="1718623" y="2080231"/>
              <a:ext cx="8738877" cy="1085781"/>
            </a:xfrm>
            <a:prstGeom prst="rect">
              <a:avLst/>
            </a:prstGeom>
            <a:solidFill>
              <a:schemeClr val="accent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a:solidFill>
                  <a:prstClr val="white"/>
                </a:solidFill>
                <a:latin typeface="Calibri"/>
              </a:endParaRPr>
            </a:p>
          </p:txBody>
        </p:sp>
        <p:cxnSp>
          <p:nvCxnSpPr>
            <p:cNvPr id="11" name="Connecteur droit 21@|9FFC:0|FBC:0|LFC:10661574|LBC:16777215"/>
            <p:cNvCxnSpPr/>
            <p:nvPr userDrawn="1"/>
          </p:nvCxnSpPr>
          <p:spPr>
            <a:xfrm>
              <a:off x="1718623" y="2211986"/>
              <a:ext cx="8738877" cy="0"/>
            </a:xfrm>
            <a:prstGeom prst="line">
              <a:avLst/>
            </a:prstGeom>
            <a:ln w="19050">
              <a:solidFill>
                <a:srgbClr val="DDDDDD"/>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22@|9FFC:0|FBC:0|LFC:10661574|LBC:16777215"/>
            <p:cNvCxnSpPr/>
            <p:nvPr userDrawn="1"/>
          </p:nvCxnSpPr>
          <p:spPr>
            <a:xfrm>
              <a:off x="1718623" y="3064418"/>
              <a:ext cx="8738877" cy="0"/>
            </a:xfrm>
            <a:prstGeom prst="line">
              <a:avLst/>
            </a:prstGeom>
            <a:ln w="19050">
              <a:solidFill>
                <a:srgbClr val="DDDDDD"/>
              </a:solidFill>
              <a:prstDash val="sysDot"/>
            </a:ln>
          </p:spPr>
          <p:style>
            <a:lnRef idx="1">
              <a:schemeClr val="accent1"/>
            </a:lnRef>
            <a:fillRef idx="0">
              <a:schemeClr val="accent1"/>
            </a:fillRef>
            <a:effectRef idx="0">
              <a:schemeClr val="accent1"/>
            </a:effectRef>
            <a:fontRef idx="minor">
              <a:schemeClr val="tx1"/>
            </a:fontRef>
          </p:style>
        </p:cxnSp>
        <p:sp>
          <p:nvSpPr>
            <p:cNvPr id="13" name="Freeform 5"/>
            <p:cNvSpPr/>
            <p:nvPr userDrawn="1"/>
          </p:nvSpPr>
          <p:spPr bwMode="auto">
            <a:xfrm>
              <a:off x="5067150" y="1608774"/>
              <a:ext cx="2057701" cy="2054094"/>
            </a:xfrm>
            <a:custGeom>
              <a:avLst/>
              <a:gdLst>
                <a:gd name="T0" fmla="*/ 1808 w 1867"/>
                <a:gd name="T1" fmla="*/ 1001 h 1864"/>
                <a:gd name="T2" fmla="*/ 1786 w 1867"/>
                <a:gd name="T3" fmla="*/ 1136 h 1864"/>
                <a:gd name="T4" fmla="*/ 1744 w 1867"/>
                <a:gd name="T5" fmla="*/ 1268 h 1864"/>
                <a:gd name="T6" fmla="*/ 1680 w 1867"/>
                <a:gd name="T7" fmla="*/ 1391 h 1864"/>
                <a:gd name="T8" fmla="*/ 1599 w 1867"/>
                <a:gd name="T9" fmla="*/ 1502 h 1864"/>
                <a:gd name="T10" fmla="*/ 1502 w 1867"/>
                <a:gd name="T11" fmla="*/ 1599 h 1864"/>
                <a:gd name="T12" fmla="*/ 1391 w 1867"/>
                <a:gd name="T13" fmla="*/ 1680 h 1864"/>
                <a:gd name="T14" fmla="*/ 1268 w 1867"/>
                <a:gd name="T15" fmla="*/ 1741 h 1864"/>
                <a:gd name="T16" fmla="*/ 1138 w 1867"/>
                <a:gd name="T17" fmla="*/ 1784 h 1864"/>
                <a:gd name="T18" fmla="*/ 1003 w 1867"/>
                <a:gd name="T19" fmla="*/ 1805 h 1864"/>
                <a:gd name="T20" fmla="*/ 864 w 1867"/>
                <a:gd name="T21" fmla="*/ 1805 h 1864"/>
                <a:gd name="T22" fmla="*/ 729 w 1867"/>
                <a:gd name="T23" fmla="*/ 1784 h 1864"/>
                <a:gd name="T24" fmla="*/ 599 w 1867"/>
                <a:gd name="T25" fmla="*/ 1741 h 1864"/>
                <a:gd name="T26" fmla="*/ 476 w 1867"/>
                <a:gd name="T27" fmla="*/ 1680 h 1864"/>
                <a:gd name="T28" fmla="*/ 364 w 1867"/>
                <a:gd name="T29" fmla="*/ 1599 h 1864"/>
                <a:gd name="T30" fmla="*/ 267 w 1867"/>
                <a:gd name="T31" fmla="*/ 1502 h 1864"/>
                <a:gd name="T32" fmla="*/ 187 w 1867"/>
                <a:gd name="T33" fmla="*/ 1391 h 1864"/>
                <a:gd name="T34" fmla="*/ 123 w 1867"/>
                <a:gd name="T35" fmla="*/ 1268 h 1864"/>
                <a:gd name="T36" fmla="*/ 80 w 1867"/>
                <a:gd name="T37" fmla="*/ 1136 h 1864"/>
                <a:gd name="T38" fmla="*/ 59 w 1867"/>
                <a:gd name="T39" fmla="*/ 1001 h 1864"/>
                <a:gd name="T40" fmla="*/ 59 w 1867"/>
                <a:gd name="T41" fmla="*/ 863 h 1864"/>
                <a:gd name="T42" fmla="*/ 80 w 1867"/>
                <a:gd name="T43" fmla="*/ 729 h 1864"/>
                <a:gd name="T44" fmla="*/ 123 w 1867"/>
                <a:gd name="T45" fmla="*/ 596 h 1864"/>
                <a:gd name="T46" fmla="*/ 187 w 1867"/>
                <a:gd name="T47" fmla="*/ 473 h 1864"/>
                <a:gd name="T48" fmla="*/ 267 w 1867"/>
                <a:gd name="T49" fmla="*/ 362 h 1864"/>
                <a:gd name="T50" fmla="*/ 364 w 1867"/>
                <a:gd name="T51" fmla="*/ 265 h 1864"/>
                <a:gd name="T52" fmla="*/ 476 w 1867"/>
                <a:gd name="T53" fmla="*/ 184 h 1864"/>
                <a:gd name="T54" fmla="*/ 599 w 1867"/>
                <a:gd name="T55" fmla="*/ 123 h 1864"/>
                <a:gd name="T56" fmla="*/ 729 w 1867"/>
                <a:gd name="T57" fmla="*/ 80 h 1864"/>
                <a:gd name="T58" fmla="*/ 864 w 1867"/>
                <a:gd name="T59" fmla="*/ 59 h 1864"/>
                <a:gd name="T60" fmla="*/ 1003 w 1867"/>
                <a:gd name="T61" fmla="*/ 59 h 1864"/>
                <a:gd name="T62" fmla="*/ 1138 w 1867"/>
                <a:gd name="T63" fmla="*/ 80 h 1864"/>
                <a:gd name="T64" fmla="*/ 1268 w 1867"/>
                <a:gd name="T65" fmla="*/ 123 h 1864"/>
                <a:gd name="T66" fmla="*/ 1391 w 1867"/>
                <a:gd name="T67" fmla="*/ 184 h 1864"/>
                <a:gd name="T68" fmla="*/ 1502 w 1867"/>
                <a:gd name="T69" fmla="*/ 265 h 1864"/>
                <a:gd name="T70" fmla="*/ 1599 w 1867"/>
                <a:gd name="T71" fmla="*/ 362 h 1864"/>
                <a:gd name="T72" fmla="*/ 1680 w 1867"/>
                <a:gd name="T73" fmla="*/ 473 h 1864"/>
                <a:gd name="T74" fmla="*/ 1744 w 1867"/>
                <a:gd name="T75" fmla="*/ 596 h 1864"/>
                <a:gd name="T76" fmla="*/ 1786 w 1867"/>
                <a:gd name="T77" fmla="*/ 729 h 1864"/>
                <a:gd name="T78" fmla="*/ 1808 w 1867"/>
                <a:gd name="T79" fmla="*/ 863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7" h="1864">
                  <a:moveTo>
                    <a:pt x="1867" y="932"/>
                  </a:moveTo>
                  <a:lnTo>
                    <a:pt x="1808" y="1001"/>
                  </a:lnTo>
                  <a:lnTo>
                    <a:pt x="1855" y="1079"/>
                  </a:lnTo>
                  <a:lnTo>
                    <a:pt x="1786" y="1136"/>
                  </a:lnTo>
                  <a:lnTo>
                    <a:pt x="1822" y="1221"/>
                  </a:lnTo>
                  <a:lnTo>
                    <a:pt x="1744" y="1268"/>
                  </a:lnTo>
                  <a:lnTo>
                    <a:pt x="1765" y="1356"/>
                  </a:lnTo>
                  <a:lnTo>
                    <a:pt x="1680" y="1391"/>
                  </a:lnTo>
                  <a:lnTo>
                    <a:pt x="1689" y="1481"/>
                  </a:lnTo>
                  <a:lnTo>
                    <a:pt x="1599" y="1502"/>
                  </a:lnTo>
                  <a:lnTo>
                    <a:pt x="1592" y="1592"/>
                  </a:lnTo>
                  <a:lnTo>
                    <a:pt x="1502" y="1599"/>
                  </a:lnTo>
                  <a:lnTo>
                    <a:pt x="1481" y="1687"/>
                  </a:lnTo>
                  <a:lnTo>
                    <a:pt x="1391" y="1680"/>
                  </a:lnTo>
                  <a:lnTo>
                    <a:pt x="1358" y="1763"/>
                  </a:lnTo>
                  <a:lnTo>
                    <a:pt x="1268" y="1741"/>
                  </a:lnTo>
                  <a:lnTo>
                    <a:pt x="1221" y="1819"/>
                  </a:lnTo>
                  <a:lnTo>
                    <a:pt x="1138" y="1784"/>
                  </a:lnTo>
                  <a:lnTo>
                    <a:pt x="1079" y="1855"/>
                  </a:lnTo>
                  <a:lnTo>
                    <a:pt x="1003" y="1805"/>
                  </a:lnTo>
                  <a:lnTo>
                    <a:pt x="932" y="1864"/>
                  </a:lnTo>
                  <a:lnTo>
                    <a:pt x="864" y="1805"/>
                  </a:lnTo>
                  <a:lnTo>
                    <a:pt x="788" y="1855"/>
                  </a:lnTo>
                  <a:lnTo>
                    <a:pt x="729" y="1784"/>
                  </a:lnTo>
                  <a:lnTo>
                    <a:pt x="646" y="1819"/>
                  </a:lnTo>
                  <a:lnTo>
                    <a:pt x="599" y="1741"/>
                  </a:lnTo>
                  <a:lnTo>
                    <a:pt x="509" y="1763"/>
                  </a:lnTo>
                  <a:lnTo>
                    <a:pt x="476" y="1680"/>
                  </a:lnTo>
                  <a:lnTo>
                    <a:pt x="386" y="1687"/>
                  </a:lnTo>
                  <a:lnTo>
                    <a:pt x="364" y="1599"/>
                  </a:lnTo>
                  <a:lnTo>
                    <a:pt x="274" y="1592"/>
                  </a:lnTo>
                  <a:lnTo>
                    <a:pt x="267" y="1502"/>
                  </a:lnTo>
                  <a:lnTo>
                    <a:pt x="177" y="1481"/>
                  </a:lnTo>
                  <a:lnTo>
                    <a:pt x="187" y="1391"/>
                  </a:lnTo>
                  <a:lnTo>
                    <a:pt x="102" y="1356"/>
                  </a:lnTo>
                  <a:lnTo>
                    <a:pt x="123" y="1268"/>
                  </a:lnTo>
                  <a:lnTo>
                    <a:pt x="45" y="1221"/>
                  </a:lnTo>
                  <a:lnTo>
                    <a:pt x="80" y="1136"/>
                  </a:lnTo>
                  <a:lnTo>
                    <a:pt x="12" y="1079"/>
                  </a:lnTo>
                  <a:lnTo>
                    <a:pt x="59" y="1001"/>
                  </a:lnTo>
                  <a:lnTo>
                    <a:pt x="0" y="932"/>
                  </a:lnTo>
                  <a:lnTo>
                    <a:pt x="59" y="863"/>
                  </a:lnTo>
                  <a:lnTo>
                    <a:pt x="12" y="785"/>
                  </a:lnTo>
                  <a:lnTo>
                    <a:pt x="80" y="729"/>
                  </a:lnTo>
                  <a:lnTo>
                    <a:pt x="45" y="643"/>
                  </a:lnTo>
                  <a:lnTo>
                    <a:pt x="123" y="596"/>
                  </a:lnTo>
                  <a:lnTo>
                    <a:pt x="102" y="509"/>
                  </a:lnTo>
                  <a:lnTo>
                    <a:pt x="187" y="473"/>
                  </a:lnTo>
                  <a:lnTo>
                    <a:pt x="177" y="383"/>
                  </a:lnTo>
                  <a:lnTo>
                    <a:pt x="267" y="362"/>
                  </a:lnTo>
                  <a:lnTo>
                    <a:pt x="274" y="272"/>
                  </a:lnTo>
                  <a:lnTo>
                    <a:pt x="364" y="265"/>
                  </a:lnTo>
                  <a:lnTo>
                    <a:pt x="386" y="177"/>
                  </a:lnTo>
                  <a:lnTo>
                    <a:pt x="476" y="184"/>
                  </a:lnTo>
                  <a:lnTo>
                    <a:pt x="509" y="102"/>
                  </a:lnTo>
                  <a:lnTo>
                    <a:pt x="599" y="123"/>
                  </a:lnTo>
                  <a:lnTo>
                    <a:pt x="646" y="45"/>
                  </a:lnTo>
                  <a:lnTo>
                    <a:pt x="729" y="80"/>
                  </a:lnTo>
                  <a:lnTo>
                    <a:pt x="788" y="9"/>
                  </a:lnTo>
                  <a:lnTo>
                    <a:pt x="864" y="59"/>
                  </a:lnTo>
                  <a:lnTo>
                    <a:pt x="932" y="0"/>
                  </a:lnTo>
                  <a:lnTo>
                    <a:pt x="1003" y="59"/>
                  </a:lnTo>
                  <a:lnTo>
                    <a:pt x="1079" y="9"/>
                  </a:lnTo>
                  <a:lnTo>
                    <a:pt x="1138" y="80"/>
                  </a:lnTo>
                  <a:lnTo>
                    <a:pt x="1221" y="45"/>
                  </a:lnTo>
                  <a:lnTo>
                    <a:pt x="1268" y="123"/>
                  </a:lnTo>
                  <a:lnTo>
                    <a:pt x="1358" y="102"/>
                  </a:lnTo>
                  <a:lnTo>
                    <a:pt x="1391" y="184"/>
                  </a:lnTo>
                  <a:lnTo>
                    <a:pt x="1481" y="177"/>
                  </a:lnTo>
                  <a:lnTo>
                    <a:pt x="1502" y="265"/>
                  </a:lnTo>
                  <a:lnTo>
                    <a:pt x="1592" y="272"/>
                  </a:lnTo>
                  <a:lnTo>
                    <a:pt x="1599" y="362"/>
                  </a:lnTo>
                  <a:lnTo>
                    <a:pt x="1689" y="383"/>
                  </a:lnTo>
                  <a:lnTo>
                    <a:pt x="1680" y="473"/>
                  </a:lnTo>
                  <a:lnTo>
                    <a:pt x="1765" y="509"/>
                  </a:lnTo>
                  <a:lnTo>
                    <a:pt x="1744" y="596"/>
                  </a:lnTo>
                  <a:lnTo>
                    <a:pt x="1822" y="643"/>
                  </a:lnTo>
                  <a:lnTo>
                    <a:pt x="1786" y="729"/>
                  </a:lnTo>
                  <a:lnTo>
                    <a:pt x="1855" y="785"/>
                  </a:lnTo>
                  <a:lnTo>
                    <a:pt x="1808" y="863"/>
                  </a:lnTo>
                  <a:lnTo>
                    <a:pt x="1867" y="932"/>
                  </a:lnTo>
                  <a:close/>
                </a:path>
              </a:pathLst>
            </a:custGeom>
            <a:solidFill>
              <a:schemeClr val="accent1">
                <a:lumMod val="20000"/>
                <a:lumOff val="80000"/>
              </a:schemeClr>
            </a:solidFill>
            <a:ln>
              <a:noFill/>
            </a:ln>
          </p:spPr>
          <p:txBody>
            <a:bodyPr anchor="ctr"/>
            <a:lstStyle/>
            <a:p>
              <a:pPr algn="ctr" fontAlgn="auto">
                <a:spcBef>
                  <a:spcPts val="0"/>
                </a:spcBef>
                <a:spcAft>
                  <a:spcPts val="0"/>
                </a:spcAft>
                <a:defRPr/>
              </a:pPr>
              <a:endParaRPr lang="zh-CN" altLang="en-US" sz="13800" b="1" dirty="0">
                <a:solidFill>
                  <a:schemeClr val="accent1"/>
                </a:solidFill>
                <a:latin typeface="Calibri"/>
                <a:ea typeface="+mn-ea"/>
              </a:endParaRPr>
            </a:p>
          </p:txBody>
        </p:sp>
      </p:grpSp>
      <p:sp>
        <p:nvSpPr>
          <p:cNvPr id="2" name="标题 1"/>
          <p:cNvSpPr>
            <a:spLocks noGrp="1"/>
          </p:cNvSpPr>
          <p:nvPr>
            <p:ph type="title"/>
          </p:nvPr>
        </p:nvSpPr>
        <p:spPr>
          <a:xfrm>
            <a:off x="1735200" y="4816800"/>
            <a:ext cx="8722800" cy="925200"/>
          </a:xfrm>
        </p:spPr>
        <p:txBody>
          <a:bodyPr lIns="0" tIns="0" rIns="0" bIns="0">
            <a:normAutofit/>
          </a:bodyPr>
          <a:lstStyle>
            <a:lvl1pPr algn="ctr">
              <a:defRPr sz="4800" b="1"/>
            </a:lvl1pPr>
          </a:lstStyle>
          <a:p>
            <a:r>
              <a:rPr lang="zh-CN" altLang="en-US" dirty="0" smtClean="0"/>
              <a:t>单击此处编辑母版标题样式</a:t>
            </a:r>
            <a:endParaRPr lang="zh-CN" altLang="en-US" dirty="0"/>
          </a:p>
        </p:txBody>
      </p:sp>
      <p:sp>
        <p:nvSpPr>
          <p:cNvPr id="14" name="日期占位符 3"/>
          <p:cNvSpPr>
            <a:spLocks noGrp="1"/>
          </p:cNvSpPr>
          <p:nvPr>
            <p:ph type="dt" sz="half" idx="10"/>
          </p:nvPr>
        </p:nvSpPr>
        <p:spPr/>
        <p:txBody>
          <a:bodyPr/>
          <a:lstStyle>
            <a:lvl1pPr>
              <a:defRPr sz="1200">
                <a:solidFill>
                  <a:prstClr val="black">
                    <a:tint val="75000"/>
                  </a:prstClr>
                </a:solidFill>
                <a:latin typeface="Calibri"/>
                <a:ea typeface="宋体" pitchFamily="2" charset="-122"/>
              </a:defRPr>
            </a:lvl1pPr>
          </a:lstStyle>
          <a:p>
            <a:pPr>
              <a:defRPr/>
            </a:pPr>
            <a:fld id="{D571176A-A002-4CB7-B261-F4787F9B5D4E}" type="datetimeFigureOut">
              <a:rPr lang="zh-CN" altLang="en-US"/>
              <a:pPr>
                <a:defRPr/>
              </a:pPr>
              <a:t>2017-6-26</a:t>
            </a:fld>
            <a:endParaRPr lang="zh-CN" altLang="en-US"/>
          </a:p>
        </p:txBody>
      </p:sp>
      <p:sp>
        <p:nvSpPr>
          <p:cNvPr id="15" name="页脚占位符 4"/>
          <p:cNvSpPr>
            <a:spLocks noGrp="1"/>
          </p:cNvSpPr>
          <p:nvPr>
            <p:ph type="ftr" sz="quarter" idx="11"/>
          </p:nvPr>
        </p:nvSpPr>
        <p:spPr/>
        <p:txBody>
          <a:bodyPr/>
          <a:lstStyle>
            <a:lvl1pPr>
              <a:defRPr sz="1200">
                <a:solidFill>
                  <a:prstClr val="black">
                    <a:tint val="75000"/>
                  </a:prstClr>
                </a:solidFill>
                <a:latin typeface="Calibri"/>
                <a:ea typeface="宋体" pitchFamily="2" charset="-122"/>
              </a:defRPr>
            </a:lvl1pPr>
          </a:lstStyle>
          <a:p>
            <a:pPr>
              <a:defRPr/>
            </a:pPr>
            <a:endParaRPr lang="zh-CN" altLang="en-US"/>
          </a:p>
        </p:txBody>
      </p:sp>
      <p:sp>
        <p:nvSpPr>
          <p:cNvPr id="16" name="灯片编号占位符 5"/>
          <p:cNvSpPr>
            <a:spLocks noGrp="1"/>
          </p:cNvSpPr>
          <p:nvPr>
            <p:ph type="sldNum" sz="quarter" idx="12"/>
          </p:nvPr>
        </p:nvSpPr>
        <p:spPr/>
        <p:txBody>
          <a:bodyPr/>
          <a:lstStyle>
            <a:lvl1pPr>
              <a:defRPr sz="1200">
                <a:solidFill>
                  <a:prstClr val="black">
                    <a:tint val="75000"/>
                  </a:prstClr>
                </a:solidFill>
                <a:latin typeface="Calibri"/>
                <a:ea typeface="宋体" pitchFamily="2" charset="-122"/>
              </a:defRPr>
            </a:lvl1pPr>
          </a:lstStyle>
          <a:p>
            <a:pPr>
              <a:defRPr/>
            </a:pPr>
            <a:fld id="{BE696562-6445-4288-A8C8-0AA361453494}"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404040"/>
        </a:solidFill>
        <a:effectLst/>
      </p:bgPr>
    </p:bg>
    <p:spTree>
      <p:nvGrpSpPr>
        <p:cNvPr id="1" name=""/>
        <p:cNvGrpSpPr/>
        <p:nvPr/>
      </p:nvGrpSpPr>
      <p:grpSpPr>
        <a:xfrm>
          <a:off x="0" y="0"/>
          <a:ext cx="0" cy="0"/>
          <a:chOff x="0" y="0"/>
          <a:chExt cx="0" cy="0"/>
        </a:xfrm>
      </p:grpSpPr>
      <p:grpSp>
        <p:nvGrpSpPr>
          <p:cNvPr id="5" name="组合 12"/>
          <p:cNvGrpSpPr>
            <a:grpSpLocks/>
          </p:cNvGrpSpPr>
          <p:nvPr userDrawn="1"/>
        </p:nvGrpSpPr>
        <p:grpSpPr bwMode="auto">
          <a:xfrm>
            <a:off x="798513" y="676275"/>
            <a:ext cx="10725150" cy="5486400"/>
            <a:chOff x="798285" y="957942"/>
            <a:chExt cx="10726057" cy="5486401"/>
          </a:xfrm>
        </p:grpSpPr>
        <p:sp>
          <p:nvSpPr>
            <p:cNvPr id="6" name="圆角矩形 10"/>
            <p:cNvSpPr/>
            <p:nvPr userDrawn="1"/>
          </p:nvSpPr>
          <p:spPr>
            <a:xfrm>
              <a:off x="798285" y="1350055"/>
              <a:ext cx="10726057" cy="5094288"/>
            </a:xfrm>
            <a:prstGeom prst="roundRect">
              <a:avLst>
                <a:gd name="adj" fmla="val 11760"/>
              </a:avLst>
            </a:prstGeom>
            <a:solidFill>
              <a:srgbClr val="FFFFFF"/>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252000" rIns="252000" anchor="ctr"/>
            <a:lstStyle/>
            <a:p>
              <a:pPr algn="just" fontAlgn="auto">
                <a:lnSpc>
                  <a:spcPct val="150000"/>
                </a:lnSpc>
                <a:spcBef>
                  <a:spcPts val="600"/>
                </a:spcBef>
                <a:spcAft>
                  <a:spcPts val="600"/>
                </a:spcAft>
                <a:defRPr/>
              </a:pPr>
              <a:endParaRPr lang="en-US" altLang="zh-CN" dirty="0">
                <a:solidFill>
                  <a:srgbClr val="404040"/>
                </a:solidFill>
              </a:endParaRPr>
            </a:p>
          </p:txBody>
        </p:sp>
        <p:sp>
          <p:nvSpPr>
            <p:cNvPr id="7" name="圆角矩形 11"/>
            <p:cNvSpPr/>
            <p:nvPr userDrawn="1"/>
          </p:nvSpPr>
          <p:spPr>
            <a:xfrm>
              <a:off x="3411531" y="957942"/>
              <a:ext cx="5369379" cy="65246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800" dirty="0">
                <a:solidFill>
                  <a:srgbClr val="FFFFFF"/>
                </a:solidFill>
              </a:endParaRPr>
            </a:p>
          </p:txBody>
        </p:sp>
      </p:grpSp>
      <p:sp>
        <p:nvSpPr>
          <p:cNvPr id="2" name="标题 1"/>
          <p:cNvSpPr>
            <a:spLocks noGrp="1"/>
          </p:cNvSpPr>
          <p:nvPr>
            <p:ph type="title"/>
          </p:nvPr>
        </p:nvSpPr>
        <p:spPr>
          <a:xfrm>
            <a:off x="3412800" y="676242"/>
            <a:ext cx="5371200" cy="651600"/>
          </a:xfrm>
        </p:spPr>
        <p:txBody>
          <a:bodyPr>
            <a:normAutofit/>
          </a:bodyPr>
          <a:lstStyle>
            <a:lvl1pPr algn="ctr">
              <a:defRPr sz="2800">
                <a:solidFill>
                  <a:schemeClr val="tx1"/>
                </a:solidFill>
              </a:defRPr>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798284" y="1099183"/>
            <a:ext cx="10726057" cy="2642819"/>
          </a:xfrm>
        </p:spPr>
        <p:txBody>
          <a:bodyPr lIns="252000" tIns="46800" rIns="252000" bIns="46800" anchor="ctr">
            <a:normAutofit/>
          </a:bodyPr>
          <a:lstStyle>
            <a:lvl1pPr algn="just">
              <a:lnSpc>
                <a:spcPct val="150000"/>
              </a:lnSpc>
              <a:spcBef>
                <a:spcPts val="0"/>
              </a:spcBef>
              <a:spcAft>
                <a:spcPts val="0"/>
              </a:spcAft>
              <a:defRPr sz="2400">
                <a:solidFill>
                  <a:schemeClr val="bg1">
                    <a:lumMod val="85000"/>
                    <a:lumOff val="15000"/>
                  </a:schemeClr>
                </a:solidFill>
              </a:defRPr>
            </a:lvl1pPr>
            <a:lvl2pPr>
              <a:spcBef>
                <a:spcPts val="0"/>
              </a:spcBef>
              <a:spcAft>
                <a:spcPts val="0"/>
              </a:spcAft>
              <a:defRPr sz="2000">
                <a:solidFill>
                  <a:schemeClr val="bg1">
                    <a:lumMod val="85000"/>
                    <a:lumOff val="15000"/>
                  </a:schemeClr>
                </a:solidFill>
              </a:defRPr>
            </a:lvl2pPr>
            <a:lvl3pPr>
              <a:spcBef>
                <a:spcPts val="0"/>
              </a:spcBef>
              <a:spcAft>
                <a:spcPts val="0"/>
              </a:spcAft>
              <a:defRPr sz="1800">
                <a:solidFill>
                  <a:schemeClr val="bg1">
                    <a:lumMod val="85000"/>
                    <a:lumOff val="15000"/>
                  </a:schemeClr>
                </a:solidFill>
              </a:defRPr>
            </a:lvl3pPr>
            <a:lvl4pPr>
              <a:spcBef>
                <a:spcPts val="0"/>
              </a:spcBef>
              <a:spcAft>
                <a:spcPts val="0"/>
              </a:spcAft>
              <a:defRPr sz="1800">
                <a:solidFill>
                  <a:schemeClr val="bg1">
                    <a:lumMod val="85000"/>
                    <a:lumOff val="15000"/>
                  </a:schemeClr>
                </a:solidFill>
              </a:defRPr>
            </a:lvl4pPr>
            <a:lvl5pPr>
              <a:spcBef>
                <a:spcPts val="0"/>
              </a:spcBef>
              <a:spcAft>
                <a:spcPts val="0"/>
              </a:spcAft>
              <a:defRPr sz="1800">
                <a:solidFill>
                  <a:schemeClr val="bg1">
                    <a:lumMod val="85000"/>
                    <a:lumOff val="15000"/>
                  </a:schemeClr>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798283" y="3899323"/>
            <a:ext cx="10726057" cy="2263662"/>
          </a:xfrm>
        </p:spPr>
        <p:txBody>
          <a:bodyPr lIns="252000" tIns="46800" rIns="252000" bIns="46800" anchor="ctr">
            <a:normAutofit/>
          </a:bodyPr>
          <a:lstStyle>
            <a:lvl1pPr algn="just">
              <a:lnSpc>
                <a:spcPct val="150000"/>
              </a:lnSpc>
              <a:spcBef>
                <a:spcPts val="0"/>
              </a:spcBef>
              <a:spcAft>
                <a:spcPts val="0"/>
              </a:spcAft>
              <a:defRPr sz="2400">
                <a:solidFill>
                  <a:schemeClr val="bg1">
                    <a:lumMod val="85000"/>
                    <a:lumOff val="15000"/>
                  </a:schemeClr>
                </a:solidFill>
              </a:defRPr>
            </a:lvl1pPr>
            <a:lvl2pPr>
              <a:spcBef>
                <a:spcPts val="0"/>
              </a:spcBef>
              <a:spcAft>
                <a:spcPts val="0"/>
              </a:spcAft>
              <a:defRPr sz="2000">
                <a:solidFill>
                  <a:schemeClr val="bg1">
                    <a:lumMod val="85000"/>
                    <a:lumOff val="15000"/>
                  </a:schemeClr>
                </a:solidFill>
              </a:defRPr>
            </a:lvl2pPr>
            <a:lvl3pPr>
              <a:spcBef>
                <a:spcPts val="0"/>
              </a:spcBef>
              <a:spcAft>
                <a:spcPts val="0"/>
              </a:spcAft>
              <a:defRPr sz="1800">
                <a:solidFill>
                  <a:schemeClr val="bg1">
                    <a:lumMod val="85000"/>
                    <a:lumOff val="15000"/>
                  </a:schemeClr>
                </a:solidFill>
              </a:defRPr>
            </a:lvl3pPr>
            <a:lvl4pPr>
              <a:spcBef>
                <a:spcPts val="0"/>
              </a:spcBef>
              <a:spcAft>
                <a:spcPts val="0"/>
              </a:spcAft>
              <a:defRPr sz="1800">
                <a:solidFill>
                  <a:schemeClr val="bg1">
                    <a:lumMod val="85000"/>
                    <a:lumOff val="15000"/>
                  </a:schemeClr>
                </a:solidFill>
              </a:defRPr>
            </a:lvl4pPr>
            <a:lvl5pPr>
              <a:spcBef>
                <a:spcPts val="0"/>
              </a:spcBef>
              <a:spcAft>
                <a:spcPts val="0"/>
              </a:spcAft>
              <a:defRPr sz="1800">
                <a:solidFill>
                  <a:schemeClr val="bg1">
                    <a:lumMod val="85000"/>
                    <a:lumOff val="15000"/>
                  </a:schemeClr>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8" name="日期占位符 4"/>
          <p:cNvSpPr>
            <a:spLocks noGrp="1"/>
          </p:cNvSpPr>
          <p:nvPr>
            <p:ph type="dt" sz="half" idx="10"/>
          </p:nvPr>
        </p:nvSpPr>
        <p:spPr/>
        <p:txBody>
          <a:bodyPr/>
          <a:lstStyle>
            <a:lvl1pPr>
              <a:defRPr sz="1200">
                <a:solidFill>
                  <a:prstClr val="black">
                    <a:tint val="75000"/>
                  </a:prstClr>
                </a:solidFill>
                <a:latin typeface="Calibri"/>
                <a:ea typeface="宋体" pitchFamily="2" charset="-122"/>
              </a:defRPr>
            </a:lvl1pPr>
          </a:lstStyle>
          <a:p>
            <a:pPr>
              <a:defRPr/>
            </a:pPr>
            <a:fld id="{877282AE-B8CD-4F6E-B761-E9899DB22A7A}" type="datetimeFigureOut">
              <a:rPr lang="zh-CN" altLang="en-US"/>
              <a:pPr>
                <a:defRPr/>
              </a:pPr>
              <a:t>2017-6-26</a:t>
            </a:fld>
            <a:endParaRPr lang="zh-CN" altLang="en-US"/>
          </a:p>
        </p:txBody>
      </p:sp>
      <p:sp>
        <p:nvSpPr>
          <p:cNvPr id="9" name="页脚占位符 5"/>
          <p:cNvSpPr>
            <a:spLocks noGrp="1"/>
          </p:cNvSpPr>
          <p:nvPr>
            <p:ph type="ftr" sz="quarter" idx="11"/>
          </p:nvPr>
        </p:nvSpPr>
        <p:spPr/>
        <p:txBody>
          <a:bodyPr/>
          <a:lstStyle>
            <a:lvl1pPr>
              <a:defRPr sz="1200">
                <a:solidFill>
                  <a:prstClr val="black">
                    <a:tint val="75000"/>
                  </a:prstClr>
                </a:solidFill>
                <a:latin typeface="Calibri"/>
                <a:ea typeface="宋体" pitchFamily="2" charset="-122"/>
              </a:defRPr>
            </a:lvl1pPr>
          </a:lstStyle>
          <a:p>
            <a:pPr>
              <a:defRPr/>
            </a:pPr>
            <a:endParaRPr lang="zh-CN" altLang="en-US"/>
          </a:p>
        </p:txBody>
      </p:sp>
      <p:sp>
        <p:nvSpPr>
          <p:cNvPr id="10" name="灯片编号占位符 6"/>
          <p:cNvSpPr>
            <a:spLocks noGrp="1"/>
          </p:cNvSpPr>
          <p:nvPr>
            <p:ph type="sldNum" sz="quarter" idx="12"/>
          </p:nvPr>
        </p:nvSpPr>
        <p:spPr/>
        <p:txBody>
          <a:bodyPr/>
          <a:lstStyle>
            <a:lvl1pPr>
              <a:defRPr sz="1200">
                <a:solidFill>
                  <a:prstClr val="black">
                    <a:tint val="75000"/>
                  </a:prstClr>
                </a:solidFill>
                <a:latin typeface="Calibri"/>
                <a:ea typeface="宋体" pitchFamily="2" charset="-122"/>
              </a:defRPr>
            </a:lvl1pPr>
          </a:lstStyle>
          <a:p>
            <a:pPr>
              <a:defRPr/>
            </a:pPr>
            <a:fld id="{CF29CF86-A41A-45E9-A25E-FA65EE654CA4}" type="slidenum">
              <a:rPr lang="zh-CN" altLang="en-US"/>
              <a:pPr>
                <a:defRPr/>
              </a:pPr>
              <a:t>‹#›</a:t>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9600"/>
            <a:ext cx="10515600" cy="1065600"/>
          </a:xfrm>
        </p:spPr>
        <p:txBody>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4" name="内容占位符 3"/>
          <p:cNvSpPr>
            <a:spLocks noGrp="1"/>
          </p:cNvSpPr>
          <p:nvPr>
            <p:ph sz="half" idx="2"/>
          </p:nvPr>
        </p:nvSpPr>
        <p:spPr>
          <a:xfrm>
            <a:off x="839788" y="2505075"/>
            <a:ext cx="5157787" cy="3684588"/>
          </a:xfrm>
        </p:spPr>
        <p:txBody>
          <a:bodyPr>
            <a:normAutofit/>
          </a:bodyPr>
          <a:lstStyle>
            <a:lvl1pPr marL="342900" marR="0" indent="-342900" algn="l" defTabSz="914400" rtl="0" eaLnBrk="1" latinLnBrk="0" hangingPunct="1">
              <a:lnSpc>
                <a:spcPct val="130000"/>
              </a:lnSpc>
              <a:spcBef>
                <a:spcPts val="600"/>
              </a:spcBef>
              <a:spcAft>
                <a:spcPts val="600"/>
              </a:spcAft>
              <a:buClrTx/>
              <a:buSzTx/>
              <a:buFont typeface="Arial" pitchFamily="34" charset="0"/>
              <a:buChar char="•"/>
              <a:defRPr sz="2400"/>
            </a:lvl1pPr>
            <a:lvl2pPr>
              <a:defRPr sz="2000"/>
            </a:lvl2pPr>
            <a:lvl3pPr>
              <a:defRPr sz="1800"/>
            </a:lvl3pPr>
            <a:lvl4pPr>
              <a:defRPr sz="1800"/>
            </a:lvl4pPr>
            <a:lvl5pP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lvl1pPr>
              <a:defRPr sz="1200">
                <a:solidFill>
                  <a:prstClr val="black">
                    <a:tint val="75000"/>
                  </a:prstClr>
                </a:solidFill>
                <a:latin typeface="Calibri"/>
                <a:ea typeface="宋体" pitchFamily="2" charset="-122"/>
              </a:defRPr>
            </a:lvl1pPr>
          </a:lstStyle>
          <a:p>
            <a:pPr>
              <a:defRPr/>
            </a:pPr>
            <a:fld id="{39C789F9-00BE-45A6-9AC9-A5F455CB682B}" type="datetimeFigureOut">
              <a:rPr lang="zh-CN" altLang="en-US"/>
              <a:pPr>
                <a:defRPr/>
              </a:pPr>
              <a:t>2017-6-26</a:t>
            </a:fld>
            <a:endParaRPr lang="zh-CN" altLang="en-US"/>
          </a:p>
        </p:txBody>
      </p:sp>
      <p:sp>
        <p:nvSpPr>
          <p:cNvPr id="8" name="页脚占位符 7"/>
          <p:cNvSpPr>
            <a:spLocks noGrp="1"/>
          </p:cNvSpPr>
          <p:nvPr>
            <p:ph type="ftr" sz="quarter" idx="11"/>
          </p:nvPr>
        </p:nvSpPr>
        <p:spPr/>
        <p:txBody>
          <a:bodyPr/>
          <a:lstStyle>
            <a:lvl1pPr>
              <a:defRPr sz="1200">
                <a:solidFill>
                  <a:prstClr val="black">
                    <a:tint val="75000"/>
                  </a:prstClr>
                </a:solidFill>
                <a:latin typeface="Calibri"/>
                <a:ea typeface="宋体" pitchFamily="2" charset="-122"/>
              </a:defRPr>
            </a:lvl1pPr>
          </a:lstStyle>
          <a:p>
            <a:pPr>
              <a:defRPr/>
            </a:pPr>
            <a:endParaRPr lang="zh-CN" altLang="en-US"/>
          </a:p>
        </p:txBody>
      </p:sp>
      <p:sp>
        <p:nvSpPr>
          <p:cNvPr id="9" name="灯片编号占位符 8"/>
          <p:cNvSpPr>
            <a:spLocks noGrp="1"/>
          </p:cNvSpPr>
          <p:nvPr>
            <p:ph type="sldNum" sz="quarter" idx="12"/>
          </p:nvPr>
        </p:nvSpPr>
        <p:spPr/>
        <p:txBody>
          <a:bodyPr/>
          <a:lstStyle>
            <a:lvl1pPr>
              <a:defRPr sz="1200">
                <a:solidFill>
                  <a:prstClr val="black">
                    <a:tint val="75000"/>
                  </a:prstClr>
                </a:solidFill>
                <a:latin typeface="Calibri"/>
                <a:ea typeface="宋体" pitchFamily="2" charset="-122"/>
              </a:defRPr>
            </a:lvl1pPr>
          </a:lstStyle>
          <a:p>
            <a:pPr>
              <a:defRPr/>
            </a:pPr>
            <a:fld id="{88E4690B-4503-46F8-9A70-D93C9035B1CC}"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522800" y="3312000"/>
            <a:ext cx="9144000" cy="2059200"/>
          </a:xfrm>
        </p:spPr>
        <p:txBody>
          <a:bodyPr anchor="b">
            <a:noAutofit/>
          </a:bodyPr>
          <a:lstStyle>
            <a:lvl1pPr algn="ctr">
              <a:defRPr sz="9600"/>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lvl1pPr>
              <a:defRPr sz="1200">
                <a:solidFill>
                  <a:prstClr val="black">
                    <a:tint val="75000"/>
                  </a:prstClr>
                </a:solidFill>
                <a:latin typeface="Calibri"/>
                <a:ea typeface="宋体" pitchFamily="2" charset="-122"/>
              </a:defRPr>
            </a:lvl1pPr>
          </a:lstStyle>
          <a:p>
            <a:pPr>
              <a:defRPr/>
            </a:pPr>
            <a:fld id="{36249608-DB1A-4115-993B-AED07D13EBCC}" type="datetimeFigureOut">
              <a:rPr lang="zh-CN" altLang="en-US"/>
              <a:pPr>
                <a:defRPr/>
              </a:pPr>
              <a:t>2017-6-26</a:t>
            </a:fld>
            <a:endParaRPr lang="zh-CN" altLang="en-US"/>
          </a:p>
        </p:txBody>
      </p:sp>
      <p:sp>
        <p:nvSpPr>
          <p:cNvPr id="4" name="页脚占位符 3"/>
          <p:cNvSpPr>
            <a:spLocks noGrp="1"/>
          </p:cNvSpPr>
          <p:nvPr>
            <p:ph type="ftr" sz="quarter" idx="11"/>
          </p:nvPr>
        </p:nvSpPr>
        <p:spPr/>
        <p:txBody>
          <a:bodyPr/>
          <a:lstStyle>
            <a:lvl1pPr>
              <a:defRPr sz="1200">
                <a:solidFill>
                  <a:prstClr val="black">
                    <a:tint val="75000"/>
                  </a:prstClr>
                </a:solidFill>
                <a:latin typeface="Calibri"/>
                <a:ea typeface="宋体" pitchFamily="2" charset="-122"/>
              </a:defRPr>
            </a:lvl1pPr>
          </a:lstStyle>
          <a:p>
            <a:pPr>
              <a:defRPr/>
            </a:pPr>
            <a:endParaRPr lang="zh-CN" altLang="en-US"/>
          </a:p>
        </p:txBody>
      </p:sp>
      <p:sp>
        <p:nvSpPr>
          <p:cNvPr id="5" name="灯片编号占位符 4"/>
          <p:cNvSpPr>
            <a:spLocks noGrp="1"/>
          </p:cNvSpPr>
          <p:nvPr>
            <p:ph type="sldNum" sz="quarter" idx="12"/>
          </p:nvPr>
        </p:nvSpPr>
        <p:spPr/>
        <p:txBody>
          <a:bodyPr/>
          <a:lstStyle>
            <a:lvl1pPr>
              <a:defRPr sz="1200">
                <a:solidFill>
                  <a:prstClr val="black">
                    <a:tint val="75000"/>
                  </a:prstClr>
                </a:solidFill>
                <a:latin typeface="Calibri"/>
                <a:ea typeface="宋体" pitchFamily="2" charset="-122"/>
              </a:defRPr>
            </a:lvl1pPr>
          </a:lstStyle>
          <a:p>
            <a:pPr>
              <a:defRPr/>
            </a:pPr>
            <a:fld id="{93AC6ABF-05A2-4ABF-B6AD-BDA5F18DD880}"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sz="1200">
                <a:solidFill>
                  <a:prstClr val="black">
                    <a:tint val="75000"/>
                  </a:prstClr>
                </a:solidFill>
                <a:latin typeface="Calibri"/>
                <a:ea typeface="宋体" pitchFamily="2" charset="-122"/>
              </a:defRPr>
            </a:lvl1pPr>
          </a:lstStyle>
          <a:p>
            <a:pPr>
              <a:defRPr/>
            </a:pPr>
            <a:fld id="{84FBAD3E-679C-4961-9851-02F96185B6C5}" type="datetimeFigureOut">
              <a:rPr lang="zh-CN" altLang="en-US"/>
              <a:pPr>
                <a:defRPr/>
              </a:pPr>
              <a:t>2017-6-26</a:t>
            </a:fld>
            <a:endParaRPr lang="zh-CN" altLang="en-US"/>
          </a:p>
        </p:txBody>
      </p:sp>
      <p:sp>
        <p:nvSpPr>
          <p:cNvPr id="3" name="页脚占位符 2"/>
          <p:cNvSpPr>
            <a:spLocks noGrp="1"/>
          </p:cNvSpPr>
          <p:nvPr>
            <p:ph type="ftr" sz="quarter" idx="11"/>
          </p:nvPr>
        </p:nvSpPr>
        <p:spPr/>
        <p:txBody>
          <a:bodyPr/>
          <a:lstStyle>
            <a:lvl1pPr>
              <a:defRPr sz="1200">
                <a:solidFill>
                  <a:prstClr val="black">
                    <a:tint val="75000"/>
                  </a:prstClr>
                </a:solidFill>
                <a:latin typeface="Calibri"/>
                <a:ea typeface="宋体" pitchFamily="2" charset="-122"/>
              </a:defRPr>
            </a:lvl1pPr>
          </a:lstStyle>
          <a:p>
            <a:pPr>
              <a:defRPr/>
            </a:pPr>
            <a:endParaRPr lang="zh-CN" altLang="en-US"/>
          </a:p>
        </p:txBody>
      </p:sp>
      <p:sp>
        <p:nvSpPr>
          <p:cNvPr id="4" name="灯片编号占位符 3"/>
          <p:cNvSpPr>
            <a:spLocks noGrp="1"/>
          </p:cNvSpPr>
          <p:nvPr>
            <p:ph type="sldNum" sz="quarter" idx="12"/>
          </p:nvPr>
        </p:nvSpPr>
        <p:spPr/>
        <p:txBody>
          <a:bodyPr/>
          <a:lstStyle>
            <a:lvl1pPr>
              <a:defRPr sz="1200">
                <a:solidFill>
                  <a:prstClr val="black">
                    <a:tint val="75000"/>
                  </a:prstClr>
                </a:solidFill>
                <a:latin typeface="Calibri"/>
                <a:ea typeface="宋体" pitchFamily="2" charset="-122"/>
              </a:defRPr>
            </a:lvl1pPr>
          </a:lstStyle>
          <a:p>
            <a:pPr>
              <a:defRPr/>
            </a:pPr>
            <a:fld id="{C364DED2-BB4B-4BC3-AD32-ADEC5E3EEAD6}"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800" y="457200"/>
            <a:ext cx="4165200" cy="1602000"/>
          </a:xfrm>
        </p:spPr>
        <p:txBody>
          <a:bodyPr/>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4000" y="457200"/>
            <a:ext cx="6170400" cy="540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8800" y="2059200"/>
            <a:ext cx="4165200" cy="3812400"/>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p>
        </p:txBody>
      </p:sp>
      <p:sp>
        <p:nvSpPr>
          <p:cNvPr id="5" name="日期占位符 4"/>
          <p:cNvSpPr>
            <a:spLocks noGrp="1"/>
          </p:cNvSpPr>
          <p:nvPr>
            <p:ph type="dt" sz="half" idx="10"/>
          </p:nvPr>
        </p:nvSpPr>
        <p:spPr/>
        <p:txBody>
          <a:bodyPr/>
          <a:lstStyle>
            <a:lvl1pPr>
              <a:defRPr sz="1200">
                <a:solidFill>
                  <a:prstClr val="black">
                    <a:tint val="75000"/>
                  </a:prstClr>
                </a:solidFill>
                <a:latin typeface="Calibri"/>
                <a:ea typeface="宋体" pitchFamily="2" charset="-122"/>
              </a:defRPr>
            </a:lvl1pPr>
          </a:lstStyle>
          <a:p>
            <a:pPr>
              <a:defRPr/>
            </a:pPr>
            <a:fld id="{912EE98F-6F1E-44E0-94F7-D46E97DD60DD}" type="datetimeFigureOut">
              <a:rPr lang="zh-CN" altLang="en-US"/>
              <a:pPr>
                <a:defRPr/>
              </a:pPr>
              <a:t>2017-6-26</a:t>
            </a:fld>
            <a:endParaRPr lang="zh-CN" altLang="en-US"/>
          </a:p>
        </p:txBody>
      </p:sp>
      <p:sp>
        <p:nvSpPr>
          <p:cNvPr id="6" name="页脚占位符 5"/>
          <p:cNvSpPr>
            <a:spLocks noGrp="1"/>
          </p:cNvSpPr>
          <p:nvPr>
            <p:ph type="ftr" sz="quarter" idx="11"/>
          </p:nvPr>
        </p:nvSpPr>
        <p:spPr/>
        <p:txBody>
          <a:bodyPr/>
          <a:lstStyle>
            <a:lvl1pPr>
              <a:defRPr sz="1200">
                <a:solidFill>
                  <a:prstClr val="black">
                    <a:tint val="75000"/>
                  </a:prstClr>
                </a:solidFill>
                <a:latin typeface="Calibri"/>
                <a:ea typeface="宋体" pitchFamily="2" charset="-122"/>
              </a:defRPr>
            </a:lvl1pPr>
          </a:lstStyle>
          <a:p>
            <a:pPr>
              <a:defRPr/>
            </a:pPr>
            <a:endParaRPr lang="zh-CN" altLang="en-US"/>
          </a:p>
        </p:txBody>
      </p:sp>
      <p:sp>
        <p:nvSpPr>
          <p:cNvPr id="7" name="灯片编号占位符 6"/>
          <p:cNvSpPr>
            <a:spLocks noGrp="1"/>
          </p:cNvSpPr>
          <p:nvPr>
            <p:ph type="sldNum" sz="quarter" idx="12"/>
          </p:nvPr>
        </p:nvSpPr>
        <p:spPr/>
        <p:txBody>
          <a:bodyPr/>
          <a:lstStyle>
            <a:lvl1pPr>
              <a:defRPr sz="1200">
                <a:solidFill>
                  <a:prstClr val="black">
                    <a:tint val="75000"/>
                  </a:prstClr>
                </a:solidFill>
                <a:latin typeface="Calibri"/>
                <a:ea typeface="宋体" pitchFamily="2" charset="-122"/>
              </a:defRPr>
            </a:lvl1pPr>
          </a:lstStyle>
          <a:p>
            <a:pPr>
              <a:defRPr/>
            </a:pPr>
            <a:fld id="{3907A962-B6E2-4F97-8701-24EB9B1CF5FE}"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solidFill>
          <a:srgbClr val="404040"/>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537894" y="365125"/>
            <a:ext cx="1815905" cy="5811838"/>
          </a:xfrm>
        </p:spPr>
        <p:txBody>
          <a:bodyPr vert="eaVert"/>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838199" y="365125"/>
            <a:ext cx="8516815" cy="5811838"/>
          </a:xfrm>
        </p:spPr>
        <p:txBody>
          <a:bodyPr vert="eaVert">
            <a:normAutofit/>
          </a:bodyPr>
          <a:lstStyle>
            <a:lvl1pPr marL="342900" indent="-342900">
              <a:buFont typeface="Arial" pitchFamily="34" charset="0"/>
              <a:buChar char="•"/>
              <a:defRPr sz="2400"/>
            </a:lvl1pPr>
            <a:lvl2pPr>
              <a:defRPr sz="2000"/>
            </a:lvl2pPr>
            <a:lvl3pPr>
              <a:defRPr sz="1800"/>
            </a:lvl3pPr>
            <a:lvl4pPr>
              <a:defRPr sz="1800"/>
            </a:lvl4pPr>
            <a:lvl5pP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sz="1200">
                <a:solidFill>
                  <a:prstClr val="black">
                    <a:tint val="75000"/>
                  </a:prstClr>
                </a:solidFill>
                <a:latin typeface="Calibri"/>
                <a:ea typeface="宋体" pitchFamily="2" charset="-122"/>
              </a:defRPr>
            </a:lvl1pPr>
          </a:lstStyle>
          <a:p>
            <a:pPr>
              <a:defRPr/>
            </a:pPr>
            <a:fld id="{23D981C9-82D0-4ED3-A7AF-86E953DABCCD}" type="datetimeFigureOut">
              <a:rPr lang="zh-CN" altLang="en-US"/>
              <a:pPr>
                <a:defRPr/>
              </a:pPr>
              <a:t>2017-6-26</a:t>
            </a:fld>
            <a:endParaRPr lang="zh-CN" altLang="en-US"/>
          </a:p>
        </p:txBody>
      </p:sp>
      <p:sp>
        <p:nvSpPr>
          <p:cNvPr id="5" name="页脚占位符 4"/>
          <p:cNvSpPr>
            <a:spLocks noGrp="1"/>
          </p:cNvSpPr>
          <p:nvPr>
            <p:ph type="ftr" sz="quarter" idx="11"/>
          </p:nvPr>
        </p:nvSpPr>
        <p:spPr/>
        <p:txBody>
          <a:bodyPr/>
          <a:lstStyle>
            <a:lvl1pPr>
              <a:defRPr sz="1200">
                <a:solidFill>
                  <a:prstClr val="black">
                    <a:tint val="75000"/>
                  </a:prstClr>
                </a:solidFill>
                <a:latin typeface="Calibri"/>
                <a:ea typeface="宋体" pitchFamily="2" charset="-122"/>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sz="1200">
                <a:solidFill>
                  <a:prstClr val="black">
                    <a:tint val="75000"/>
                  </a:prstClr>
                </a:solidFill>
                <a:latin typeface="Calibri"/>
                <a:ea typeface="宋体" pitchFamily="2" charset="-122"/>
              </a:defRPr>
            </a:lvl1pPr>
          </a:lstStyle>
          <a:p>
            <a:pPr>
              <a:defRPr/>
            </a:pPr>
            <a:fld id="{E805F38C-B18C-4A30-ADD2-391A0F369CFF}"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8100"/>
            <a:ext cx="10515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838200" y="1333500"/>
            <a:ext cx="10515600" cy="4843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单击此处编辑文本</a:t>
            </a:r>
            <a:endParaRPr lang="en-US" altLang="zh-CN" smtClean="0"/>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fontAlgn="auto">
              <a:spcBef>
                <a:spcPts val="0"/>
              </a:spcBef>
              <a:spcAft>
                <a:spcPts val="0"/>
              </a:spcAft>
              <a:defRPr sz="1800" baseline="0">
                <a:solidFill>
                  <a:srgbClr val="FFFFFF"/>
                </a:solidFill>
                <a:latin typeface="+mn-lt"/>
                <a:ea typeface="+mn-ea"/>
              </a:defRPr>
            </a:lvl1pPr>
          </a:lstStyle>
          <a:p>
            <a:pPr>
              <a:defRPr/>
            </a:pPr>
            <a:fld id="{99E39158-8558-4BA1-9D75-8C166F1B02D0}" type="datetimeFigureOut">
              <a:rPr lang="zh-CN" altLang="en-US"/>
              <a:pPr>
                <a:defRPr/>
              </a:pPr>
              <a:t>2017-6-26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fontAlgn="auto">
              <a:spcBef>
                <a:spcPts val="0"/>
              </a:spcBef>
              <a:spcAft>
                <a:spcPts val="0"/>
              </a:spcAft>
              <a:defRPr sz="1800" baseline="0">
                <a:solidFill>
                  <a:srgbClr val="FFFFFF"/>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fontAlgn="auto">
              <a:spcBef>
                <a:spcPts val="0"/>
              </a:spcBef>
              <a:spcAft>
                <a:spcPts val="0"/>
              </a:spcAft>
              <a:defRPr sz="1800" baseline="0">
                <a:solidFill>
                  <a:srgbClr val="FFFFFF"/>
                </a:solidFill>
                <a:latin typeface="+mn-lt"/>
                <a:ea typeface="+mn-ea"/>
              </a:defRPr>
            </a:lvl1pPr>
          </a:lstStyle>
          <a:p>
            <a:pPr>
              <a:defRPr/>
            </a:pPr>
            <a:fld id="{CF30F176-6518-496A-A39D-AE7B30A84F8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58" r:id="rId10"/>
  </p:sldLayoutIdLst>
  <p:txStyles>
    <p:title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000">
          <a:solidFill>
            <a:schemeClr val="accent1"/>
          </a:solidFill>
          <a:latin typeface="Arial" charset="0"/>
          <a:ea typeface="黑体" pitchFamily="49" charset="-122"/>
        </a:defRPr>
      </a:lvl2pPr>
      <a:lvl3pPr algn="l" rtl="0" eaLnBrk="0" fontAlgn="base" hangingPunct="0">
        <a:lnSpc>
          <a:spcPct val="90000"/>
        </a:lnSpc>
        <a:spcBef>
          <a:spcPct val="0"/>
        </a:spcBef>
        <a:spcAft>
          <a:spcPct val="0"/>
        </a:spcAft>
        <a:defRPr sz="4000">
          <a:solidFill>
            <a:schemeClr val="accent1"/>
          </a:solidFill>
          <a:latin typeface="Arial" charset="0"/>
          <a:ea typeface="黑体" pitchFamily="49" charset="-122"/>
        </a:defRPr>
      </a:lvl3pPr>
      <a:lvl4pPr algn="l" rtl="0" eaLnBrk="0" fontAlgn="base" hangingPunct="0">
        <a:lnSpc>
          <a:spcPct val="90000"/>
        </a:lnSpc>
        <a:spcBef>
          <a:spcPct val="0"/>
        </a:spcBef>
        <a:spcAft>
          <a:spcPct val="0"/>
        </a:spcAft>
        <a:defRPr sz="4000">
          <a:solidFill>
            <a:schemeClr val="accent1"/>
          </a:solidFill>
          <a:latin typeface="Arial" charset="0"/>
          <a:ea typeface="黑体" pitchFamily="49" charset="-122"/>
        </a:defRPr>
      </a:lvl4pPr>
      <a:lvl5pPr algn="l" rtl="0" eaLnBrk="0" fontAlgn="base" hangingPunct="0">
        <a:lnSpc>
          <a:spcPct val="90000"/>
        </a:lnSpc>
        <a:spcBef>
          <a:spcPct val="0"/>
        </a:spcBef>
        <a:spcAft>
          <a:spcPct val="0"/>
        </a:spcAft>
        <a:defRPr sz="4000">
          <a:solidFill>
            <a:schemeClr val="accent1"/>
          </a:solidFill>
          <a:latin typeface="Arial" charset="0"/>
          <a:ea typeface="黑体" pitchFamily="49" charset="-122"/>
        </a:defRPr>
      </a:lvl5pPr>
      <a:lvl6pPr marL="457200" algn="l" rtl="0" fontAlgn="base">
        <a:lnSpc>
          <a:spcPct val="90000"/>
        </a:lnSpc>
        <a:spcBef>
          <a:spcPct val="0"/>
        </a:spcBef>
        <a:spcAft>
          <a:spcPct val="0"/>
        </a:spcAft>
        <a:defRPr sz="4000">
          <a:solidFill>
            <a:schemeClr val="accent1"/>
          </a:solidFill>
          <a:latin typeface="Arial" charset="0"/>
          <a:ea typeface="黑体" pitchFamily="49" charset="-122"/>
        </a:defRPr>
      </a:lvl6pPr>
      <a:lvl7pPr marL="914400" algn="l" rtl="0" fontAlgn="base">
        <a:lnSpc>
          <a:spcPct val="90000"/>
        </a:lnSpc>
        <a:spcBef>
          <a:spcPct val="0"/>
        </a:spcBef>
        <a:spcAft>
          <a:spcPct val="0"/>
        </a:spcAft>
        <a:defRPr sz="4000">
          <a:solidFill>
            <a:schemeClr val="accent1"/>
          </a:solidFill>
          <a:latin typeface="Arial" charset="0"/>
          <a:ea typeface="黑体" pitchFamily="49" charset="-122"/>
        </a:defRPr>
      </a:lvl7pPr>
      <a:lvl8pPr marL="1371600" algn="l" rtl="0" fontAlgn="base">
        <a:lnSpc>
          <a:spcPct val="90000"/>
        </a:lnSpc>
        <a:spcBef>
          <a:spcPct val="0"/>
        </a:spcBef>
        <a:spcAft>
          <a:spcPct val="0"/>
        </a:spcAft>
        <a:defRPr sz="4000">
          <a:solidFill>
            <a:schemeClr val="accent1"/>
          </a:solidFill>
          <a:latin typeface="Arial" charset="0"/>
          <a:ea typeface="黑体" pitchFamily="49" charset="-122"/>
        </a:defRPr>
      </a:lvl8pPr>
      <a:lvl9pPr marL="1828800" algn="l" rtl="0" fontAlgn="base">
        <a:lnSpc>
          <a:spcPct val="90000"/>
        </a:lnSpc>
        <a:spcBef>
          <a:spcPct val="0"/>
        </a:spcBef>
        <a:spcAft>
          <a:spcPct val="0"/>
        </a:spcAft>
        <a:defRPr sz="4000">
          <a:solidFill>
            <a:schemeClr val="accent1"/>
          </a:solidFill>
          <a:latin typeface="Arial" charset="0"/>
          <a:ea typeface="黑体" pitchFamily="49" charset="-122"/>
        </a:defRPr>
      </a:lvl9pPr>
    </p:titleStyle>
    <p:bodyStyle>
      <a:lvl1pPr marL="342900" indent="-342900" algn="l" rtl="0" eaLnBrk="0" fontAlgn="base" hangingPunct="0">
        <a:lnSpc>
          <a:spcPct val="130000"/>
        </a:lnSpc>
        <a:spcBef>
          <a:spcPts val="600"/>
        </a:spcBef>
        <a:spcAft>
          <a:spcPts val="600"/>
        </a:spcAft>
        <a:buFont typeface="Arial" charset="0"/>
        <a:buChar char="•"/>
        <a:defRPr sz="2400" kern="1200">
          <a:solidFill>
            <a:srgbClr val="FFFFFF"/>
          </a:solidFill>
          <a:latin typeface="+mn-lt"/>
          <a:ea typeface="+mn-ea"/>
          <a:cs typeface="+mn-cs"/>
        </a:defRPr>
      </a:lvl1pPr>
      <a:lvl2pPr marL="685800" indent="-228600" algn="l" rtl="0" eaLnBrk="0" fontAlgn="base" hangingPunct="0">
        <a:lnSpc>
          <a:spcPct val="130000"/>
        </a:lnSpc>
        <a:spcBef>
          <a:spcPts val="600"/>
        </a:spcBef>
        <a:spcAft>
          <a:spcPts val="600"/>
        </a:spcAft>
        <a:buFont typeface="Arial" charset="0"/>
        <a:buChar char="•"/>
        <a:defRPr sz="2000" kern="1200">
          <a:solidFill>
            <a:srgbClr val="FFFFFF"/>
          </a:solidFill>
          <a:latin typeface="+mn-lt"/>
          <a:ea typeface="+mn-ea"/>
          <a:cs typeface="+mn-cs"/>
        </a:defRPr>
      </a:lvl2pPr>
      <a:lvl3pPr marL="1143000" indent="-228600" algn="l" rtl="0" eaLnBrk="0" fontAlgn="base" hangingPunct="0">
        <a:lnSpc>
          <a:spcPct val="130000"/>
        </a:lnSpc>
        <a:spcBef>
          <a:spcPts val="600"/>
        </a:spcBef>
        <a:spcAft>
          <a:spcPts val="600"/>
        </a:spcAft>
        <a:buFont typeface="Arial" charset="0"/>
        <a:buChar char="•"/>
        <a:defRPr kern="1200">
          <a:solidFill>
            <a:srgbClr val="FFFFFF"/>
          </a:solidFill>
          <a:latin typeface="+mn-lt"/>
          <a:ea typeface="+mn-ea"/>
          <a:cs typeface="+mn-cs"/>
        </a:defRPr>
      </a:lvl3pPr>
      <a:lvl4pPr marL="1600200" indent="-228600" algn="l" rtl="0" eaLnBrk="0" fontAlgn="base" hangingPunct="0">
        <a:lnSpc>
          <a:spcPct val="130000"/>
        </a:lnSpc>
        <a:spcBef>
          <a:spcPts val="600"/>
        </a:spcBef>
        <a:spcAft>
          <a:spcPts val="600"/>
        </a:spcAft>
        <a:buFont typeface="Arial" charset="0"/>
        <a:buChar char="•"/>
        <a:defRPr kern="1200">
          <a:solidFill>
            <a:srgbClr val="FFFFFF"/>
          </a:solidFill>
          <a:latin typeface="+mn-lt"/>
          <a:ea typeface="+mn-ea"/>
          <a:cs typeface="+mn-cs"/>
        </a:defRPr>
      </a:lvl4pPr>
      <a:lvl5pPr marL="2057400" indent="-228600" algn="l" rtl="0" eaLnBrk="0" fontAlgn="base" hangingPunct="0">
        <a:lnSpc>
          <a:spcPct val="130000"/>
        </a:lnSpc>
        <a:spcBef>
          <a:spcPts val="600"/>
        </a:spcBef>
        <a:spcAft>
          <a:spcPts val="600"/>
        </a:spcAft>
        <a:buFont typeface="Arial" charset="0"/>
        <a:buChar char="•"/>
        <a:defRPr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audio" Target="../media/audio20.wav"/><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101.xml.rels><?xml version="1.0" encoding="UTF-8" standalone="yes"?>
<Relationships xmlns="http://schemas.openxmlformats.org/package/2006/relationships"><Relationship Id="rId2" Type="http://schemas.openxmlformats.org/officeDocument/2006/relationships/audio" Target="../media/audio16.wav"/><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audio" Target="../media/audio21.wav"/><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audio" Target="../media/audio21.wav"/><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115.jpe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audio" Target="../media/audio10.wav"/><Relationship Id="rId5" Type="http://schemas.openxmlformats.org/officeDocument/2006/relationships/slideLayout" Target="../slideLayouts/slideLayout7.xml"/><Relationship Id="rId4" Type="http://schemas.openxmlformats.org/officeDocument/2006/relationships/tags" Target="../tags/tag41.xml"/></Relationships>
</file>

<file path=ppt/slides/_rels/slide10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7.wav"/><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audio" Target="../media/audio11.wav"/><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111.xml.rels><?xml version="1.0" encoding="UTF-8" standalone="yes"?>
<Relationships xmlns="http://schemas.openxmlformats.org/package/2006/relationships"><Relationship Id="rId2" Type="http://schemas.openxmlformats.org/officeDocument/2006/relationships/audio" Target="../media/audio17.wav"/><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audio" Target="../media/audio2.wav"/><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audio" Target="../media/audio2.wav"/><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9.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0.wav"/><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1.wav"/><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2.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audio" Target="../media/audio13.wav"/><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wav"/><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10.wav"/><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2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audio" Target="../media/audio14.wav"/><Relationship Id="rId5" Type="http://schemas.openxmlformats.org/officeDocument/2006/relationships/slideLayout" Target="../slideLayouts/slideLayout7.xml"/><Relationship Id="rId4" Type="http://schemas.openxmlformats.org/officeDocument/2006/relationships/tags" Target="../tags/tag8.xml"/></Relationships>
</file>

<file path=ppt/slides/_rels/slide23.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20.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audio" Target="../media/audio13.wav"/><Relationship Id="rId5" Type="http://schemas.openxmlformats.org/officeDocument/2006/relationships/slideLayout" Target="../slideLayouts/slideLayout7.xml"/><Relationship Id="rId4" Type="http://schemas.openxmlformats.org/officeDocument/2006/relationships/tags" Target="../tags/tag1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2.jpeg"/><Relationship Id="rId5" Type="http://schemas.openxmlformats.org/officeDocument/2006/relationships/audio" Target="../media/audio15.wav"/><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3.wav"/><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audio" Target="../media/audio2.wav"/><Relationship Id="rId5" Type="http://schemas.openxmlformats.org/officeDocument/2006/relationships/slideLayout" Target="../slideLayouts/slideLayout7.xml"/><Relationship Id="rId4" Type="http://schemas.openxmlformats.org/officeDocument/2006/relationships/tags" Target="../tags/tag19.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9.jpeg"/><Relationship Id="rId5" Type="http://schemas.openxmlformats.org/officeDocument/2006/relationships/audio" Target="../media/audio16.wav"/><Relationship Id="rId4"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0.wav"/><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7.wav"/><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4.wav"/><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audio" Target="../media/audio18.wav"/><Relationship Id="rId1" Type="http://schemas.openxmlformats.org/officeDocument/2006/relationships/slideLayout" Target="../slideLayouts/slideLayout8.xml"/><Relationship Id="rId5" Type="http://schemas.openxmlformats.org/officeDocument/2006/relationships/image" Target="../media/image52.jpeg"/><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audio" Target="../media/audio19.wav"/><Relationship Id="rId1" Type="http://schemas.openxmlformats.org/officeDocument/2006/relationships/slideLayout" Target="../slideLayouts/slideLayout8.xml"/><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audio" Target="../media/audio6.wav"/><Relationship Id="rId5" Type="http://schemas.openxmlformats.org/officeDocument/2006/relationships/slideLayout" Target="../slideLayouts/slideLayout7.xml"/><Relationship Id="rId4" Type="http://schemas.openxmlformats.org/officeDocument/2006/relationships/tags" Target="../tags/tag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6.wav"/><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55.png"/><Relationship Id="rId5" Type="http://schemas.openxmlformats.org/officeDocument/2006/relationships/audio" Target="../media/audio2.wav"/><Relationship Id="rId4"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audio" Target="../media/audio9.wav"/><Relationship Id="rId4"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9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tags" Target="../tags/tag35.xml"/><Relationship Id="rId7" Type="http://schemas.openxmlformats.org/officeDocument/2006/relationships/audio" Target="../media/audio11.wav"/><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Layout" Target="../slideLayouts/slideLayout7.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10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audio" Target="../media/audio6.wav"/><Relationship Id="rId1" Type="http://schemas.openxmlformats.org/officeDocument/2006/relationships/slideLayout" Target="../slideLayouts/slideLayout7.xml"/><Relationship Id="rId4" Type="http://schemas.openxmlformats.org/officeDocument/2006/relationships/image" Target="../media/image10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标题 1"/>
          <p:cNvSpPr>
            <a:spLocks noGrp="1"/>
          </p:cNvSpPr>
          <p:nvPr>
            <p:ph type="ctrTitle"/>
          </p:nvPr>
        </p:nvSpPr>
        <p:spPr/>
        <p:txBody>
          <a:bodyPr/>
          <a:lstStyle/>
          <a:p>
            <a:pPr eaLnBrk="1" hangingPunct="1"/>
            <a:r>
              <a:rPr lang="zh-CN" altLang="en-US" smtClean="0"/>
              <a:t>新形势下的农产品升级</a:t>
            </a:r>
          </a:p>
        </p:txBody>
      </p:sp>
      <p:sp>
        <p:nvSpPr>
          <p:cNvPr id="13316" name="Text Box 4"/>
          <p:cNvSpPr txBox="1">
            <a:spLocks noChangeArrowheads="1"/>
          </p:cNvSpPr>
          <p:nvPr/>
        </p:nvSpPr>
        <p:spPr bwMode="auto">
          <a:xfrm>
            <a:off x="3805238" y="5494338"/>
            <a:ext cx="4095750" cy="519112"/>
          </a:xfrm>
          <a:prstGeom prst="rect">
            <a:avLst/>
          </a:prstGeom>
          <a:noFill/>
          <a:ln w="9525">
            <a:noFill/>
            <a:miter lim="800000"/>
            <a:headEnd/>
            <a:tailEnd/>
          </a:ln>
          <a:effectLst/>
        </p:spPr>
        <p:txBody>
          <a:bodyPr wrap="none">
            <a:spAutoFit/>
          </a:bodyPr>
          <a:lstStyle/>
          <a:p>
            <a:pPr algn="ctr"/>
            <a:r>
              <a:rPr lang="zh-CN" altLang="en-US" sz="2800">
                <a:solidFill>
                  <a:schemeClr val="accent2"/>
                </a:solidFill>
              </a:rPr>
              <a:t>石家庄市农广校  门兰芳</a:t>
            </a:r>
          </a:p>
        </p:txBody>
      </p:sp>
    </p:spTree>
  </p:cSld>
  <p:clrMapOvr>
    <a:masterClrMapping/>
  </p:clrMapOvr>
  <p:transition>
    <p:wedge/>
    <p:sndAc>
      <p:stSnd>
        <p:snd r:embed="rId2" name="chimes.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idx="4294967295"/>
          </p:nvPr>
        </p:nvSpPr>
        <p:spPr/>
        <p:txBody>
          <a:bodyPr/>
          <a:lstStyle/>
          <a:p>
            <a:r>
              <a:rPr lang="zh-CN" altLang="en-US" smtClean="0"/>
              <a:t>                          乡村旅游概念</a:t>
            </a:r>
          </a:p>
        </p:txBody>
      </p:sp>
      <p:sp>
        <p:nvSpPr>
          <p:cNvPr id="22530" name="Rectangle 3"/>
          <p:cNvSpPr>
            <a:spLocks noGrp="1"/>
          </p:cNvSpPr>
          <p:nvPr>
            <p:ph type="body" idx="4294967295"/>
          </p:nvPr>
        </p:nvSpPr>
        <p:spPr/>
        <p:txBody>
          <a:bodyPr/>
          <a:lstStyle/>
          <a:p>
            <a:pPr>
              <a:buFont typeface="Arial" charset="0"/>
              <a:buNone/>
            </a:pPr>
            <a:r>
              <a:rPr lang="zh-CN" altLang="en-US" sz="3200" smtClean="0"/>
              <a:t>            乡村旅游是指在乡村地区、以具有乡村性的自然和人文客体为旅游吸引物的旅游活动。</a:t>
            </a:r>
          </a:p>
          <a:p>
            <a:pPr>
              <a:buFont typeface="Arial" charset="0"/>
              <a:buNone/>
            </a:pPr>
            <a:r>
              <a:rPr lang="zh-CN" altLang="en-US" sz="3200" smtClean="0"/>
              <a:t>           从产业概念上说，我国乡村旅游的主要形式是：农民或投资商以农村、农业、农事资源为基础，以农村独特的乡村风光、民俗为交易物，为游客提供观赏乡村田园风光、感受农业文化、体验农家生活、回归自然、放松身心等休闲旅游服务。</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图片 2" descr="DD3DCCCD56BC0396DA7F84C62486ECC2"/>
          <p:cNvPicPr>
            <a:picLocks noChangeAspect="1"/>
          </p:cNvPicPr>
          <p:nvPr/>
        </p:nvPicPr>
        <p:blipFill>
          <a:blip r:embed="rId3"/>
          <a:srcRect/>
          <a:stretch>
            <a:fillRect/>
          </a:stretch>
        </p:blipFill>
        <p:spPr bwMode="auto">
          <a:xfrm>
            <a:off x="4381500" y="-42863"/>
            <a:ext cx="7621588" cy="6637338"/>
          </a:xfrm>
          <a:prstGeom prst="rect">
            <a:avLst/>
          </a:prstGeom>
          <a:noFill/>
          <a:ln w="9525">
            <a:noFill/>
            <a:miter lim="800000"/>
            <a:headEnd/>
            <a:tailEnd/>
          </a:ln>
        </p:spPr>
      </p:pic>
      <p:pic>
        <p:nvPicPr>
          <p:cNvPr id="114690" name="图片 1" descr="20140107085847_70281"/>
          <p:cNvPicPr>
            <a:picLocks noChangeAspect="1"/>
          </p:cNvPicPr>
          <p:nvPr/>
        </p:nvPicPr>
        <p:blipFill>
          <a:blip r:embed="rId4"/>
          <a:srcRect/>
          <a:stretch>
            <a:fillRect/>
          </a:stretch>
        </p:blipFill>
        <p:spPr bwMode="auto">
          <a:xfrm>
            <a:off x="46038" y="22225"/>
            <a:ext cx="4132262" cy="6642100"/>
          </a:xfrm>
          <a:prstGeom prst="rect">
            <a:avLst/>
          </a:prstGeom>
          <a:noFill/>
          <a:ln w="9525">
            <a:noFill/>
            <a:miter lim="800000"/>
            <a:headEnd/>
            <a:tailEnd/>
          </a:ln>
        </p:spPr>
      </p:pic>
    </p:spTree>
  </p:cSld>
  <p:clrMapOvr>
    <a:masterClrMapping/>
  </p:clrMapOvr>
  <p:transition>
    <p:wheel spokes="8"/>
    <p:sndAc>
      <p:stSnd>
        <p:snd r:embed="rId2" name="voltage.wav"/>
      </p:stSnd>
    </p:sndAc>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标题 1"/>
          <p:cNvSpPr>
            <a:spLocks noGrp="1"/>
          </p:cNvSpPr>
          <p:nvPr>
            <p:ph type="title"/>
          </p:nvPr>
        </p:nvSpPr>
        <p:spPr>
          <a:xfrm>
            <a:off x="628650" y="-17463"/>
            <a:ext cx="9412288" cy="1601788"/>
          </a:xfrm>
        </p:spPr>
        <p:txBody>
          <a:bodyPr/>
          <a:lstStyle/>
          <a:p>
            <a:pPr eaLnBrk="1" hangingPunct="1"/>
            <a:r>
              <a:rPr lang="en-US" altLang="zh-CN" sz="4800" smtClean="0"/>
              <a:t>    </a:t>
            </a:r>
            <a:r>
              <a:rPr lang="zh-CN" altLang="en-US" sz="4800" smtClean="0"/>
              <a:t>思考</a:t>
            </a:r>
          </a:p>
        </p:txBody>
      </p:sp>
      <p:sp>
        <p:nvSpPr>
          <p:cNvPr id="4" name="文本占位符 3"/>
          <p:cNvSpPr>
            <a:spLocks noGrp="1"/>
          </p:cNvSpPr>
          <p:nvPr>
            <p:ph type="body" sz="half" idx="2"/>
          </p:nvPr>
        </p:nvSpPr>
        <p:spPr>
          <a:xfrm>
            <a:off x="798830" y="1148715"/>
            <a:ext cx="10297160" cy="5553710"/>
          </a:xfrm>
        </p:spPr>
        <p:txBody>
          <a:bodyPr rtlCol="0">
            <a:noAutofit/>
            <a:scene3d>
              <a:camera prst="orthographicFront"/>
              <a:lightRig rig="soft" dir="t">
                <a:rot lat="0" lon="0" rev="15600000"/>
              </a:lightRig>
            </a:scene3d>
            <a:sp3d extrusionH="57150" prstMaterial="softEdge">
              <a:bevelT w="25400" h="38100"/>
            </a:sp3d>
          </a:bodyPr>
          <a:lstStyle/>
          <a:p>
            <a:pPr eaLnBrk="1" fontAlgn="auto" hangingPunct="1">
              <a:buFont typeface="Arial" pitchFamily="34" charset="0"/>
              <a:buNone/>
              <a:defRPr/>
            </a:pPr>
            <a:r>
              <a:rPr lang="en-US" altLang="zh-CN" sz="1800" b="1">
                <a:solidFill>
                  <a:schemeClr val="accent4"/>
                </a:solidFill>
              </a:rPr>
              <a:t>      </a:t>
            </a:r>
            <a:r>
              <a:rPr lang="zh-CN" altLang="en-US" sz="1800" b="1">
                <a:solidFill>
                  <a:schemeClr val="accent4"/>
                </a:solidFill>
              </a:rPr>
              <a:t>一、品牌精神共鸣。禇橙能够被引爆的核心点是褚时健的故事，在当今的中国，没有任何一个老一代的企业家的经历能够与禇老相比，而正是因为禇老的这种历经磨难和创业的精神，才让褚橙引人注目。</a:t>
            </a:r>
          </a:p>
          <a:p>
            <a:pPr eaLnBrk="1" fontAlgn="auto" hangingPunct="1">
              <a:buFont typeface="Arial" pitchFamily="34" charset="0"/>
              <a:buNone/>
              <a:defRPr/>
            </a:pPr>
            <a:r>
              <a:rPr lang="zh-CN" altLang="en-US" sz="1800" b="1">
                <a:solidFill>
                  <a:schemeClr val="accent4"/>
                </a:solidFill>
              </a:rPr>
              <a:t>      二、商品品牌定位。褚橙在具体怎么营销之前，对品牌定位进行了讨论，首先它是一个好商品，其次它有全世界最好的代言人，最后它是一种食物。</a:t>
            </a:r>
          </a:p>
          <a:p>
            <a:pPr eaLnBrk="1" fontAlgn="auto" hangingPunct="1">
              <a:buFont typeface="Arial" pitchFamily="34" charset="0"/>
              <a:buNone/>
              <a:defRPr/>
            </a:pPr>
            <a:r>
              <a:rPr lang="zh-CN" altLang="en-US" sz="1800" b="1">
                <a:solidFill>
                  <a:schemeClr val="accent4"/>
                </a:solidFill>
              </a:rPr>
              <a:t>      三、寻找精众意见领袖，产生圈子效应。本来生活网在2013年给禇橙品牌广告定的是“人生总有起落，精神终可传承”，这句话在网上传播非常广泛。同时，还找到很多意见领袖来传播禇橙的理念。本来生活邀请韩寒来传播，韩寒给禇老写了一句话，“我欣赏所有跌倒后能爬起来的人，尤其是那些被人身后推倒而非自己跌倒的哪些人”。本来生活网还推出了蒋方舟订制版褚橙，</a:t>
            </a:r>
            <a:r>
              <a:rPr lang="zh-CN" altLang="en-US" sz="1800" b="1">
                <a:solidFill>
                  <a:schemeClr val="accent4"/>
                </a:solidFill>
                <a:sym typeface="+mn-ea"/>
              </a:rPr>
              <a:t>买一箱禇橙送一本蒋方舟的书。</a:t>
            </a:r>
            <a:r>
              <a:rPr lang="zh-CN" altLang="en-US" sz="1800" b="1">
                <a:solidFill>
                  <a:schemeClr val="accent4"/>
                </a:solidFill>
              </a:rPr>
              <a:t>蒋方舟为褚橙包装题写的一句话是——“根看果实不过是一小段距离，只有果实知道，那是多么长的路”。这一句解读褚时健坎坷人生的话语，被写在一千张限量版书签上，将随着一千本蒋方舟新书《我承认我不曾经历沧桑》，送到购买这款订制版褚橙的消费者手中。</a:t>
            </a:r>
          </a:p>
        </p:txBody>
      </p:sp>
    </p:spTree>
  </p:cSld>
  <p:clrMapOvr>
    <a:masterClrMapping/>
  </p:clrMapOvr>
  <p:transition>
    <p:wipe dir="d"/>
    <p:sndAc>
      <p:stSnd>
        <p:snd r:embed="rId2" name="whoosh.wav"/>
      </p:stSnd>
    </p:sndAc>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标题 1"/>
          <p:cNvSpPr>
            <a:spLocks noGrp="1"/>
          </p:cNvSpPr>
          <p:nvPr>
            <p:ph type="title"/>
          </p:nvPr>
        </p:nvSpPr>
        <p:spPr>
          <a:xfrm>
            <a:off x="838200" y="457200"/>
            <a:ext cx="4165600" cy="1601788"/>
          </a:xfrm>
        </p:spPr>
        <p:txBody>
          <a:bodyPr/>
          <a:lstStyle/>
          <a:p>
            <a:pPr eaLnBrk="1" hangingPunct="1"/>
            <a:endParaRPr lang="zh-CN" altLang="en-US" smtClean="0"/>
          </a:p>
        </p:txBody>
      </p:sp>
      <p:sp>
        <p:nvSpPr>
          <p:cNvPr id="116738" name="文本占位符 3"/>
          <p:cNvSpPr>
            <a:spLocks noGrp="1"/>
          </p:cNvSpPr>
          <p:nvPr>
            <p:ph type="body" sz="half" idx="2"/>
          </p:nvPr>
        </p:nvSpPr>
        <p:spPr>
          <a:xfrm>
            <a:off x="838200" y="2058988"/>
            <a:ext cx="4165600" cy="3813175"/>
          </a:xfrm>
        </p:spPr>
        <p:txBody>
          <a:bodyPr/>
          <a:lstStyle/>
          <a:p>
            <a:pPr eaLnBrk="1" hangingPunct="1"/>
            <a:endParaRPr lang="zh-CN" altLang="en-US" smtClean="0"/>
          </a:p>
        </p:txBody>
      </p:sp>
      <p:pic>
        <p:nvPicPr>
          <p:cNvPr id="116739" name="图片占位符 4" descr="chucheng1"/>
          <p:cNvPicPr>
            <a:picLocks noChangeAspect="1"/>
          </p:cNvPicPr>
          <p:nvPr>
            <p:ph type="pic" idx="1"/>
          </p:nvPr>
        </p:nvPicPr>
        <p:blipFill>
          <a:blip r:embed="rId3"/>
          <a:srcRect/>
          <a:stretch>
            <a:fillRect/>
          </a:stretch>
        </p:blipFill>
        <p:spPr>
          <a:xfrm>
            <a:off x="300038" y="190500"/>
            <a:ext cx="10952162" cy="6527800"/>
          </a:xfrm>
        </p:spPr>
      </p:pic>
    </p:spTree>
  </p:cSld>
  <p:clrMapOvr>
    <a:masterClrMapping/>
  </p:clrMapOvr>
  <p:transition>
    <p:pull dir="ru"/>
    <p:sndAc>
      <p:stSnd>
        <p:snd r:embed="rId2" name="click.wav"/>
      </p:stSnd>
    </p:sndAc>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标题 1"/>
          <p:cNvSpPr>
            <a:spLocks noGrp="1"/>
          </p:cNvSpPr>
          <p:nvPr>
            <p:ph type="title"/>
          </p:nvPr>
        </p:nvSpPr>
        <p:spPr>
          <a:xfrm>
            <a:off x="838200" y="457200"/>
            <a:ext cx="4165600" cy="1601788"/>
          </a:xfrm>
        </p:spPr>
        <p:txBody>
          <a:bodyPr/>
          <a:lstStyle/>
          <a:p>
            <a:pPr eaLnBrk="1" hangingPunct="1"/>
            <a:endParaRPr lang="zh-CN" altLang="en-US" smtClean="0"/>
          </a:p>
        </p:txBody>
      </p:sp>
      <p:sp>
        <p:nvSpPr>
          <p:cNvPr id="117762" name="文本占位符 3"/>
          <p:cNvSpPr>
            <a:spLocks noGrp="1"/>
          </p:cNvSpPr>
          <p:nvPr>
            <p:ph type="body" sz="half" idx="2"/>
          </p:nvPr>
        </p:nvSpPr>
        <p:spPr>
          <a:xfrm>
            <a:off x="838200" y="2058988"/>
            <a:ext cx="4165600" cy="3813175"/>
          </a:xfrm>
        </p:spPr>
        <p:txBody>
          <a:bodyPr/>
          <a:lstStyle/>
          <a:p>
            <a:pPr eaLnBrk="1" hangingPunct="1"/>
            <a:endParaRPr lang="zh-CN" altLang="en-US" smtClean="0"/>
          </a:p>
        </p:txBody>
      </p:sp>
      <p:pic>
        <p:nvPicPr>
          <p:cNvPr id="117763" name="图片占位符 4" descr="wm_ba60c371ddd2d51a859c5104955fad6b"/>
          <p:cNvPicPr>
            <a:picLocks noChangeAspect="1"/>
          </p:cNvPicPr>
          <p:nvPr>
            <p:ph type="pic" idx="1"/>
          </p:nvPr>
        </p:nvPicPr>
        <p:blipFill>
          <a:blip r:embed="rId3"/>
          <a:srcRect/>
          <a:stretch>
            <a:fillRect/>
          </a:stretch>
        </p:blipFill>
        <p:spPr>
          <a:xfrm>
            <a:off x="822325" y="490538"/>
            <a:ext cx="10396538" cy="6151562"/>
          </a:xfrm>
        </p:spPr>
      </p:pic>
    </p:spTree>
  </p:cSld>
  <p:clrMapOvr>
    <a:masterClrMapping/>
  </p:clrMapOvr>
  <p:transition>
    <p:pull dir="u"/>
    <p:sndAc>
      <p:stSnd>
        <p:snd r:embed="rId2" name="click.wav"/>
      </p:stSnd>
    </p:sndAc>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p:cNvSpPr>
          <p:nvPr>
            <p:ph type="title" idx="4294967295"/>
          </p:nvPr>
        </p:nvSpPr>
        <p:spPr/>
        <p:txBody>
          <a:bodyPr/>
          <a:lstStyle/>
          <a:p>
            <a:pPr algn="ctr"/>
            <a:r>
              <a:rPr lang="zh-CN" altLang="en-US" smtClean="0"/>
              <a:t>柳桃</a:t>
            </a:r>
          </a:p>
        </p:txBody>
      </p:sp>
      <p:sp>
        <p:nvSpPr>
          <p:cNvPr id="118786" name="Rectangle 3"/>
          <p:cNvSpPr>
            <a:spLocks noGrp="1"/>
          </p:cNvSpPr>
          <p:nvPr>
            <p:ph type="body" idx="4294967295"/>
          </p:nvPr>
        </p:nvSpPr>
        <p:spPr/>
        <p:txBody>
          <a:bodyPr/>
          <a:lstStyle/>
          <a:p>
            <a:endParaRPr lang="zh-CN" altLang="en-US" smtClean="0"/>
          </a:p>
        </p:txBody>
      </p:sp>
      <p:pic>
        <p:nvPicPr>
          <p:cNvPr id="118787" name="Picture 4" descr="14169832294052o"/>
          <p:cNvPicPr>
            <a:picLocks noChangeAspect="1" noChangeArrowheads="1"/>
          </p:cNvPicPr>
          <p:nvPr/>
        </p:nvPicPr>
        <p:blipFill>
          <a:blip r:embed="rId2"/>
          <a:srcRect/>
          <a:stretch>
            <a:fillRect/>
          </a:stretch>
        </p:blipFill>
        <p:spPr bwMode="auto">
          <a:xfrm>
            <a:off x="903288" y="920750"/>
            <a:ext cx="10361612" cy="577850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p:cNvSpPr>
          <p:nvPr>
            <p:ph type="title" idx="4294967295"/>
          </p:nvPr>
        </p:nvSpPr>
        <p:spPr/>
        <p:txBody>
          <a:bodyPr/>
          <a:lstStyle/>
          <a:p>
            <a:pPr algn="ctr"/>
            <a:r>
              <a:rPr lang="zh-CN" altLang="en-US" smtClean="0"/>
              <a:t>潘苹果</a:t>
            </a:r>
          </a:p>
        </p:txBody>
      </p:sp>
      <p:sp>
        <p:nvSpPr>
          <p:cNvPr id="119810" name="Rectangle 3"/>
          <p:cNvSpPr>
            <a:spLocks noGrp="1"/>
          </p:cNvSpPr>
          <p:nvPr>
            <p:ph type="body" idx="4294967295"/>
          </p:nvPr>
        </p:nvSpPr>
        <p:spPr/>
        <p:txBody>
          <a:bodyPr/>
          <a:lstStyle/>
          <a:p>
            <a:endParaRPr lang="zh-CN" altLang="en-US" smtClean="0"/>
          </a:p>
        </p:txBody>
      </p:sp>
      <p:pic>
        <p:nvPicPr>
          <p:cNvPr id="119811" name="Picture 5" descr="14169832467793o"/>
          <p:cNvPicPr>
            <a:picLocks noChangeAspect="1" noChangeArrowheads="1"/>
          </p:cNvPicPr>
          <p:nvPr/>
        </p:nvPicPr>
        <p:blipFill>
          <a:blip r:embed="rId2"/>
          <a:srcRect/>
          <a:stretch>
            <a:fillRect/>
          </a:stretch>
        </p:blipFill>
        <p:spPr bwMode="auto">
          <a:xfrm>
            <a:off x="358775" y="1011238"/>
            <a:ext cx="11487150" cy="5451475"/>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p:cNvSpPr>
          <p:nvPr>
            <p:ph type="title" idx="4294967295"/>
          </p:nvPr>
        </p:nvSpPr>
        <p:spPr/>
        <p:txBody>
          <a:bodyPr/>
          <a:lstStyle/>
          <a:p>
            <a:pPr algn="ctr"/>
            <a:r>
              <a:rPr lang="zh-CN" altLang="en-US" smtClean="0"/>
              <a:t>任小米</a:t>
            </a:r>
          </a:p>
        </p:txBody>
      </p:sp>
      <p:sp>
        <p:nvSpPr>
          <p:cNvPr id="120834" name="Rectangle 3"/>
          <p:cNvSpPr>
            <a:spLocks noGrp="1"/>
          </p:cNvSpPr>
          <p:nvPr>
            <p:ph type="body" idx="4294967295"/>
          </p:nvPr>
        </p:nvSpPr>
        <p:spPr/>
        <p:txBody>
          <a:bodyPr/>
          <a:lstStyle/>
          <a:p>
            <a:endParaRPr lang="zh-CN" altLang="en-US" smtClean="0"/>
          </a:p>
        </p:txBody>
      </p:sp>
      <p:pic>
        <p:nvPicPr>
          <p:cNvPr id="120835" name="Picture 4" descr="timg"/>
          <p:cNvPicPr>
            <a:picLocks noChangeAspect="1" noChangeArrowheads="1"/>
          </p:cNvPicPr>
          <p:nvPr/>
        </p:nvPicPr>
        <p:blipFill>
          <a:blip r:embed="rId2"/>
          <a:srcRect/>
          <a:stretch>
            <a:fillRect/>
          </a:stretch>
        </p:blipFill>
        <p:spPr bwMode="auto">
          <a:xfrm>
            <a:off x="1268413" y="1301750"/>
            <a:ext cx="9534525" cy="462915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p:cNvSpPr>
          <p:nvPr>
            <p:ph type="title" idx="4294967295"/>
          </p:nvPr>
        </p:nvSpPr>
        <p:spPr/>
        <p:txBody>
          <a:bodyPr/>
          <a:lstStyle/>
          <a:p>
            <a:pPr algn="ctr"/>
            <a:r>
              <a:rPr lang="zh-CN" altLang="en-US" b="1" smtClean="0"/>
              <a:t>情怀</a:t>
            </a:r>
            <a:r>
              <a:rPr lang="zh-CN" altLang="en-US" smtClean="0"/>
              <a:t>只吃一次</a:t>
            </a:r>
          </a:p>
        </p:txBody>
      </p:sp>
      <p:sp>
        <p:nvSpPr>
          <p:cNvPr id="121858" name="Rectangle 3"/>
          <p:cNvSpPr>
            <a:spLocks noGrp="1"/>
          </p:cNvSpPr>
          <p:nvPr>
            <p:ph type="body" idx="4294967295"/>
          </p:nvPr>
        </p:nvSpPr>
        <p:spPr>
          <a:xfrm>
            <a:off x="863600" y="1196975"/>
            <a:ext cx="10515600" cy="4843463"/>
          </a:xfrm>
        </p:spPr>
        <p:txBody>
          <a:bodyPr/>
          <a:lstStyle/>
          <a:p>
            <a:pPr>
              <a:buFont typeface="Arial" charset="0"/>
              <a:buNone/>
            </a:pPr>
            <a:r>
              <a:rPr lang="zh-CN" altLang="en-US" sz="2800" b="1" smtClean="0">
                <a:solidFill>
                  <a:srgbClr val="FF6600"/>
                </a:solidFill>
              </a:rPr>
              <a:t>            褚橙红了，然而柳桃、潘苹果们都没有红。</a:t>
            </a:r>
            <a:r>
              <a:rPr lang="en-US" altLang="zh-CN" sz="2800" b="1" smtClean="0">
                <a:solidFill>
                  <a:srgbClr val="FF6600"/>
                </a:solidFill>
              </a:rPr>
              <a:t>2014</a:t>
            </a:r>
            <a:r>
              <a:rPr lang="zh-CN" altLang="en-US" sz="2800" b="1" smtClean="0">
                <a:solidFill>
                  <a:srgbClr val="FF6600"/>
                </a:solidFill>
              </a:rPr>
              <a:t>年底，淘宝聚划算在首页推出了“三果志”推广这三款水果。从淘宝聚划算推出“三果志”当天的销售数据就可以看出来，褚橙销售</a:t>
            </a:r>
            <a:r>
              <a:rPr lang="en-US" altLang="zh-CN" sz="2800" b="1" smtClean="0">
                <a:solidFill>
                  <a:srgbClr val="FF6600"/>
                </a:solidFill>
              </a:rPr>
              <a:t>8400</a:t>
            </a:r>
            <a:r>
              <a:rPr lang="zh-CN" altLang="en-US" sz="2800" b="1" smtClean="0">
                <a:solidFill>
                  <a:srgbClr val="FF6600"/>
                </a:solidFill>
              </a:rPr>
              <a:t>多单，</a:t>
            </a:r>
            <a:r>
              <a:rPr lang="en-US" altLang="zh-CN" sz="2800" b="1" smtClean="0">
                <a:solidFill>
                  <a:srgbClr val="FF6600"/>
                </a:solidFill>
              </a:rPr>
              <a:t>75</a:t>
            </a:r>
            <a:r>
              <a:rPr lang="zh-CN" altLang="en-US" sz="2800" b="1" smtClean="0">
                <a:solidFill>
                  <a:srgbClr val="FF6600"/>
                </a:solidFill>
              </a:rPr>
              <a:t>万销量，柳桃</a:t>
            </a:r>
            <a:r>
              <a:rPr lang="en-US" altLang="zh-CN" sz="2800" b="1" smtClean="0">
                <a:solidFill>
                  <a:srgbClr val="FF6600"/>
                </a:solidFill>
              </a:rPr>
              <a:t>476</a:t>
            </a:r>
            <a:r>
              <a:rPr lang="zh-CN" altLang="en-US" sz="2800" b="1" smtClean="0">
                <a:solidFill>
                  <a:srgbClr val="FF6600"/>
                </a:solidFill>
              </a:rPr>
              <a:t>单，</a:t>
            </a:r>
            <a:r>
              <a:rPr lang="en-US" altLang="zh-CN" sz="2800" b="1" smtClean="0">
                <a:solidFill>
                  <a:srgbClr val="FF6600"/>
                </a:solidFill>
              </a:rPr>
              <a:t>4.6</a:t>
            </a:r>
            <a:r>
              <a:rPr lang="zh-CN" altLang="en-US" sz="2800" b="1" smtClean="0">
                <a:solidFill>
                  <a:srgbClr val="FF6600"/>
                </a:solidFill>
              </a:rPr>
              <a:t>万销量，潘苹果</a:t>
            </a:r>
            <a:r>
              <a:rPr lang="en-US" altLang="zh-CN" sz="2800" b="1" smtClean="0">
                <a:solidFill>
                  <a:srgbClr val="FF6600"/>
                </a:solidFill>
              </a:rPr>
              <a:t>187</a:t>
            </a:r>
            <a:r>
              <a:rPr lang="zh-CN" altLang="en-US" sz="2800" b="1" smtClean="0">
                <a:solidFill>
                  <a:srgbClr val="FF6600"/>
                </a:solidFill>
              </a:rPr>
              <a:t>单，</a:t>
            </a:r>
            <a:r>
              <a:rPr lang="en-US" altLang="zh-CN" sz="2800" b="1" smtClean="0">
                <a:solidFill>
                  <a:srgbClr val="FF6600"/>
                </a:solidFill>
              </a:rPr>
              <a:t>1.6</a:t>
            </a:r>
            <a:r>
              <a:rPr lang="zh-CN" altLang="en-US" sz="2800" b="1" smtClean="0">
                <a:solidFill>
                  <a:srgbClr val="FF6600"/>
                </a:solidFill>
              </a:rPr>
              <a:t>万销量。</a:t>
            </a:r>
          </a:p>
          <a:p>
            <a:pPr>
              <a:buFont typeface="Arial" charset="0"/>
              <a:buNone/>
            </a:pPr>
            <a:r>
              <a:rPr lang="zh-CN" altLang="en-US" sz="2800" b="1" smtClean="0">
                <a:solidFill>
                  <a:srgbClr val="FF6600"/>
                </a:solidFill>
              </a:rPr>
              <a:t>           价格贵是其中一个因素。这也是营销驱动运作的农产品品牌的一个共性。然而如果没有过硬的产品本身做支撑，消费者有可能为情怀和故事买一次单，却不见得会买第二次。这也说明了褚橙的不可复制性。</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838200" y="365125"/>
            <a:ext cx="10515600" cy="1325563"/>
          </a:xfrm>
          <a:prstGeom prst="rect">
            <a:avLst/>
          </a:prstGeom>
        </p:spPr>
        <p:txBody>
          <a:bodyPr anchor="ctr">
            <a:normAutofit/>
          </a:bodyPr>
          <a:lstStyle/>
          <a:p>
            <a:pPr fontAlgn="auto">
              <a:lnSpc>
                <a:spcPct val="90000"/>
              </a:lnSpc>
              <a:spcBef>
                <a:spcPts val="0"/>
              </a:spcBef>
              <a:spcAft>
                <a:spcPts val="0"/>
              </a:spcAft>
              <a:defRPr/>
            </a:pPr>
            <a:r>
              <a:rPr lang="zh-CN" altLang="en-US" sz="4400">
                <a:latin typeface="+mj-lt"/>
                <a:ea typeface="+mj-ea"/>
                <a:cs typeface="+mj-cs"/>
                <a:sym typeface="+mn-ea"/>
              </a:rPr>
              <a:t>案例二、枇杷</a:t>
            </a:r>
            <a:r>
              <a:rPr lang="en-US" altLang="zh-CN" sz="4400">
                <a:latin typeface="+mj-lt"/>
                <a:ea typeface="+mj-ea"/>
                <a:cs typeface="+mj-cs"/>
                <a:sym typeface="+mn-ea"/>
              </a:rPr>
              <a:t>“</a:t>
            </a:r>
            <a:r>
              <a:rPr lang="zh-CN" altLang="en-US" sz="4400">
                <a:latin typeface="+mj-lt"/>
                <a:ea typeface="+mj-ea"/>
                <a:cs typeface="+mj-cs"/>
                <a:sym typeface="+mn-ea"/>
              </a:rPr>
              <a:t>认养</a:t>
            </a:r>
            <a:r>
              <a:rPr lang="en-US" altLang="zh-CN" sz="4400">
                <a:latin typeface="+mj-lt"/>
                <a:ea typeface="+mj-ea"/>
                <a:cs typeface="+mj-cs"/>
                <a:sym typeface="+mn-ea"/>
              </a:rPr>
              <a:t>”</a:t>
            </a:r>
          </a:p>
        </p:txBody>
      </p:sp>
      <p:sp>
        <p:nvSpPr>
          <p:cNvPr id="122882" name="矩形 5"/>
          <p:cNvSpPr>
            <a:spLocks noChangeArrowheads="1"/>
          </p:cNvSpPr>
          <p:nvPr>
            <p:custDataLst>
              <p:tags r:id="rId3"/>
            </p:custDataLst>
          </p:nvPr>
        </p:nvSpPr>
        <p:spPr bwMode="auto">
          <a:xfrm>
            <a:off x="838200" y="1825625"/>
            <a:ext cx="10515600" cy="4351338"/>
          </a:xfrm>
          <a:prstGeom prst="rect">
            <a:avLst/>
          </a:prstGeom>
          <a:noFill/>
          <a:ln w="9525">
            <a:noFill/>
            <a:miter lim="800000"/>
            <a:headEnd/>
            <a:tailEnd/>
          </a:ln>
        </p:spPr>
        <p:txBody>
          <a:bodyPr/>
          <a:lstStyle/>
          <a:p>
            <a:pPr marL="228600" indent="-228600">
              <a:lnSpc>
                <a:spcPct val="90000"/>
              </a:lnSpc>
              <a:spcBef>
                <a:spcPts val="1000"/>
              </a:spcBef>
              <a:buFont typeface="Arial" charset="0"/>
              <a:buNone/>
            </a:pPr>
            <a:endParaRPr lang="zh-CN" altLang="en-US" sz="2800">
              <a:ea typeface="黑体" pitchFamily="2" charset="-122"/>
              <a:sym typeface="+mn-ea"/>
            </a:endParaRPr>
          </a:p>
        </p:txBody>
      </p:sp>
      <p:sp>
        <p:nvSpPr>
          <p:cNvPr id="9" name="矩形 8"/>
          <p:cNvSpPr/>
          <p:nvPr>
            <p:custDataLst>
              <p:tags r:id="rId4"/>
            </p:custDataLst>
          </p:nvPr>
        </p:nvSpPr>
        <p:spPr>
          <a:xfrm>
            <a:off x="5863590" y="2141855"/>
            <a:ext cx="6031865" cy="4351655"/>
          </a:xfrm>
          <a:prstGeom prst="rect">
            <a:avLst/>
          </a:prstGeom>
        </p:spPr>
        <p:txBody>
          <a:bodyPr/>
          <a:lstStyle/>
          <a:p>
            <a:pPr fontAlgn="auto">
              <a:lnSpc>
                <a:spcPct val="90000"/>
              </a:lnSpc>
              <a:spcBef>
                <a:spcPts val="1000"/>
              </a:spcBef>
              <a:spcAft>
                <a:spcPts val="0"/>
              </a:spcAft>
              <a:buFont typeface="Arial" charset="0"/>
              <a:buNone/>
              <a:defRPr/>
            </a:pPr>
            <a:r>
              <a:rPr lang="en-US" altLang="zh-CN" sz="2400">
                <a:ln w="6600">
                  <a:solidFill>
                    <a:schemeClr val="accent2"/>
                  </a:solidFill>
                  <a:prstDash val="solid"/>
                </a:ln>
                <a:solidFill>
                  <a:srgbClr val="FFFFFF"/>
                </a:solidFill>
                <a:effectLst>
                  <a:outerShdw dist="38100" dir="2700000" algn="tl" rotWithShape="0">
                    <a:schemeClr val="accent2"/>
                  </a:outerShdw>
                </a:effectLst>
                <a:latin typeface="+mn-lt"/>
                <a:ea typeface="+mn-ea"/>
                <a:sym typeface="+mn-ea"/>
              </a:rPr>
              <a:t>       </a:t>
            </a:r>
            <a:r>
              <a:rPr lang="zh-CN" altLang="en-US" sz="4000">
                <a:ln w="6600">
                  <a:solidFill>
                    <a:schemeClr val="accent2"/>
                  </a:solidFill>
                  <a:prstDash val="solid"/>
                </a:ln>
                <a:solidFill>
                  <a:srgbClr val="FFFFFF"/>
                </a:solidFill>
                <a:effectLst>
                  <a:outerShdw dist="38100" dir="2700000" algn="tl" rotWithShape="0">
                    <a:schemeClr val="accent2"/>
                  </a:outerShdw>
                </a:effectLst>
                <a:latin typeface="+mn-lt"/>
                <a:ea typeface="+mn-ea"/>
                <a:sym typeface="+mn-ea"/>
              </a:rPr>
              <a:t>福建省云霄县和平乡棪树村是枇杷种植专业村，目前发展面积近千亩，所产的枇杷肉质粉嫩、香气浓郁。如今开创了营销新模式：</a:t>
            </a:r>
            <a:r>
              <a:rPr lang="en-US" altLang="zh-CN" sz="4000">
                <a:ln w="6600">
                  <a:solidFill>
                    <a:schemeClr val="accent2"/>
                  </a:solidFill>
                  <a:prstDash val="solid"/>
                </a:ln>
                <a:solidFill>
                  <a:srgbClr val="FFFFFF"/>
                </a:solidFill>
                <a:effectLst>
                  <a:outerShdw dist="38100" dir="2700000" algn="tl" rotWithShape="0">
                    <a:schemeClr val="accent2"/>
                  </a:outerShdw>
                </a:effectLst>
                <a:latin typeface="+mn-lt"/>
                <a:ea typeface="+mn-ea"/>
                <a:sym typeface="+mn-ea"/>
              </a:rPr>
              <a:t>“</a:t>
            </a:r>
            <a:r>
              <a:rPr lang="zh-CN" altLang="en-US" sz="4000">
                <a:ln w="6600">
                  <a:solidFill>
                    <a:schemeClr val="accent2"/>
                  </a:solidFill>
                  <a:prstDash val="solid"/>
                </a:ln>
                <a:solidFill>
                  <a:srgbClr val="FFFFFF"/>
                </a:solidFill>
                <a:effectLst>
                  <a:outerShdw dist="38100" dir="2700000" algn="tl" rotWithShape="0">
                    <a:schemeClr val="accent2"/>
                  </a:outerShdw>
                </a:effectLst>
                <a:latin typeface="+mn-lt"/>
                <a:ea typeface="+mn-ea"/>
                <a:sym typeface="+mn-ea"/>
              </a:rPr>
              <a:t>认养</a:t>
            </a:r>
            <a:r>
              <a:rPr lang="en-US" altLang="zh-CN" sz="4000">
                <a:ln w="6600">
                  <a:solidFill>
                    <a:schemeClr val="accent2"/>
                  </a:solidFill>
                  <a:prstDash val="solid"/>
                </a:ln>
                <a:solidFill>
                  <a:srgbClr val="FFFFFF"/>
                </a:solidFill>
                <a:effectLst>
                  <a:outerShdw dist="38100" dir="2700000" algn="tl" rotWithShape="0">
                    <a:schemeClr val="accent2"/>
                  </a:outerShdw>
                </a:effectLst>
                <a:latin typeface="+mn-lt"/>
                <a:ea typeface="+mn-ea"/>
                <a:sym typeface="+mn-ea"/>
              </a:rPr>
              <a:t>”</a:t>
            </a:r>
            <a:r>
              <a:rPr lang="zh-CN" altLang="en-US" sz="4000">
                <a:ln w="6600">
                  <a:solidFill>
                    <a:schemeClr val="accent2"/>
                  </a:solidFill>
                  <a:prstDash val="solid"/>
                </a:ln>
                <a:solidFill>
                  <a:srgbClr val="FFFFFF"/>
                </a:solidFill>
                <a:effectLst>
                  <a:outerShdw dist="38100" dir="2700000" algn="tl" rotWithShape="0">
                    <a:schemeClr val="accent2"/>
                  </a:outerShdw>
                </a:effectLst>
                <a:latin typeface="+mn-lt"/>
                <a:ea typeface="+mn-ea"/>
                <a:sym typeface="+mn-ea"/>
              </a:rPr>
              <a:t>模式。　　</a:t>
            </a:r>
          </a:p>
        </p:txBody>
      </p:sp>
      <p:pic>
        <p:nvPicPr>
          <p:cNvPr id="122884" name="图片 3" descr="94cad1c8a786c91712772b4ecb3d70cf3bc75754"/>
          <p:cNvPicPr>
            <a:picLocks noChangeAspect="1"/>
          </p:cNvPicPr>
          <p:nvPr/>
        </p:nvPicPr>
        <p:blipFill>
          <a:blip r:embed="rId7"/>
          <a:srcRect/>
          <a:stretch>
            <a:fillRect/>
          </a:stretch>
        </p:blipFill>
        <p:spPr bwMode="auto">
          <a:xfrm>
            <a:off x="95250" y="1355725"/>
            <a:ext cx="5616575" cy="5451475"/>
          </a:xfrm>
          <a:prstGeom prst="rect">
            <a:avLst/>
          </a:prstGeom>
          <a:noFill/>
          <a:ln w="9525">
            <a:noFill/>
            <a:miter lim="800000"/>
            <a:headEnd/>
            <a:tailEnd/>
          </a:ln>
        </p:spPr>
      </p:pic>
    </p:spTree>
    <p:custDataLst>
      <p:tags r:id="rId1"/>
    </p:custDataLst>
  </p:cSld>
  <p:clrMapOvr>
    <a:masterClrMapping/>
  </p:clrMapOvr>
  <p:transition>
    <p:wipe dir="r"/>
    <p:sndAc>
      <p:stSnd>
        <p:snd r:embed="rId6" name="cashreg.wav"/>
      </p:stSnd>
    </p:sndAc>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p:cNvSpPr>
          <p:nvPr>
            <p:ph type="title" idx="4294967295"/>
          </p:nvPr>
        </p:nvSpPr>
        <p:spPr/>
        <p:txBody>
          <a:bodyPr/>
          <a:lstStyle/>
          <a:p>
            <a:endParaRPr lang="zh-CN" altLang="en-US" smtClean="0"/>
          </a:p>
        </p:txBody>
      </p:sp>
      <p:sp>
        <p:nvSpPr>
          <p:cNvPr id="123906" name="Rectangle 3"/>
          <p:cNvSpPr>
            <a:spLocks noGrp="1"/>
          </p:cNvSpPr>
          <p:nvPr>
            <p:ph type="body" idx="4294967295"/>
          </p:nvPr>
        </p:nvSpPr>
        <p:spPr/>
        <p:txBody>
          <a:bodyPr/>
          <a:lstStyle/>
          <a:p>
            <a:endParaRPr lang="zh-CN" altLang="en-US" smtClean="0"/>
          </a:p>
        </p:txBody>
      </p:sp>
      <p:pic>
        <p:nvPicPr>
          <p:cNvPr id="123907" name="Picture 4"/>
          <p:cNvPicPr>
            <a:picLocks noChangeAspect="1" noChangeArrowheads="1"/>
          </p:cNvPicPr>
          <p:nvPr/>
        </p:nvPicPr>
        <p:blipFill>
          <a:blip r:embed="rId2"/>
          <a:srcRect/>
          <a:stretch>
            <a:fillRect/>
          </a:stretch>
        </p:blipFill>
        <p:spPr bwMode="auto">
          <a:xfrm>
            <a:off x="814388" y="207963"/>
            <a:ext cx="10494962" cy="625633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图片 1" descr="Img396147829"/>
          <p:cNvPicPr>
            <a:picLocks noChangeAspect="1"/>
          </p:cNvPicPr>
          <p:nvPr/>
        </p:nvPicPr>
        <p:blipFill>
          <a:blip r:embed="rId3"/>
          <a:srcRect/>
          <a:stretch>
            <a:fillRect/>
          </a:stretch>
        </p:blipFill>
        <p:spPr bwMode="auto">
          <a:xfrm>
            <a:off x="26988" y="53975"/>
            <a:ext cx="12111037" cy="6789738"/>
          </a:xfrm>
          <a:prstGeom prst="rect">
            <a:avLst/>
          </a:prstGeom>
          <a:noFill/>
          <a:ln w="9525">
            <a:noFill/>
            <a:miter lim="800000"/>
            <a:headEnd/>
            <a:tailEnd/>
          </a:ln>
        </p:spPr>
      </p:pic>
    </p:spTree>
  </p:cSld>
  <p:clrMapOvr>
    <a:masterClrMapping/>
  </p:clrMapOvr>
  <p:transition>
    <p:cover dir="d"/>
    <p:sndAc>
      <p:stSnd>
        <p:snd r:embed="rId2" name="wind.wav"/>
      </p:stSnd>
    </p:sndAc>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图片 1" descr="640 (1)"/>
          <p:cNvSpPr>
            <a:spLocks noChangeAspect="1"/>
          </p:cNvSpPr>
          <p:nvPr/>
        </p:nvSpPr>
        <p:spPr bwMode="auto">
          <a:xfrm>
            <a:off x="-11113" y="-1758950"/>
            <a:ext cx="11634788" cy="10058400"/>
          </a:xfrm>
          <a:prstGeom prst="rect">
            <a:avLst/>
          </a:prstGeom>
          <a:noFill/>
          <a:ln w="9525">
            <a:noFill/>
            <a:miter lim="800000"/>
            <a:headEnd/>
            <a:tailEnd/>
          </a:ln>
        </p:spPr>
        <p:txBody>
          <a:bodyPr/>
          <a:lstStyle/>
          <a:p>
            <a:endParaRPr lang="zh-CN" altLang="en-US" sz="1800"/>
          </a:p>
        </p:txBody>
      </p:sp>
      <p:pic>
        <p:nvPicPr>
          <p:cNvPr id="124930" name="Picture 3" descr="0c84dc63050f1681a5443f"/>
          <p:cNvPicPr>
            <a:picLocks noChangeAspect="1" noChangeArrowheads="1"/>
          </p:cNvPicPr>
          <p:nvPr/>
        </p:nvPicPr>
        <p:blipFill>
          <a:blip r:embed="rId3"/>
          <a:srcRect/>
          <a:stretch>
            <a:fillRect/>
          </a:stretch>
        </p:blipFill>
        <p:spPr bwMode="auto">
          <a:xfrm>
            <a:off x="0" y="128588"/>
            <a:ext cx="6091238" cy="6523037"/>
          </a:xfrm>
          <a:prstGeom prst="rect">
            <a:avLst/>
          </a:prstGeom>
          <a:noFill/>
          <a:ln w="9525">
            <a:noFill/>
            <a:miter lim="800000"/>
            <a:headEnd/>
            <a:tailEnd/>
          </a:ln>
        </p:spPr>
      </p:pic>
      <p:pic>
        <p:nvPicPr>
          <p:cNvPr id="124931" name="Picture 4" descr="0c84dc63050f1681a54440"/>
          <p:cNvPicPr>
            <a:picLocks noChangeAspect="1" noChangeArrowheads="1"/>
          </p:cNvPicPr>
          <p:nvPr/>
        </p:nvPicPr>
        <p:blipFill>
          <a:blip r:embed="rId4"/>
          <a:srcRect/>
          <a:stretch>
            <a:fillRect/>
          </a:stretch>
        </p:blipFill>
        <p:spPr bwMode="auto">
          <a:xfrm>
            <a:off x="6662738" y="0"/>
            <a:ext cx="4476750" cy="6543675"/>
          </a:xfrm>
          <a:prstGeom prst="rect">
            <a:avLst/>
          </a:prstGeom>
          <a:noFill/>
          <a:ln w="9525">
            <a:noFill/>
            <a:miter lim="800000"/>
            <a:headEnd/>
            <a:tailEnd/>
          </a:ln>
        </p:spPr>
      </p:pic>
    </p:spTree>
  </p:cSld>
  <p:clrMapOvr>
    <a:masterClrMapping/>
  </p:clrMapOvr>
  <p:transition>
    <p:wipe dir="r"/>
    <p:sndAc>
      <p:stSnd>
        <p:snd r:embed="rId2" name="breeze.wav"/>
      </p:stSnd>
    </p:sndAc>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标题 1"/>
          <p:cNvSpPr>
            <a:spLocks noGrp="1"/>
          </p:cNvSpPr>
          <p:nvPr>
            <p:ph type="title"/>
          </p:nvPr>
        </p:nvSpPr>
        <p:spPr>
          <a:xfrm>
            <a:off x="838200" y="457200"/>
            <a:ext cx="9413875" cy="1601788"/>
          </a:xfrm>
        </p:spPr>
        <p:txBody>
          <a:bodyPr/>
          <a:lstStyle/>
          <a:p>
            <a:pPr eaLnBrk="1" hangingPunct="1"/>
            <a:r>
              <a:rPr lang="en-US" altLang="zh-CN" sz="4800" smtClean="0"/>
              <a:t>    </a:t>
            </a:r>
            <a:r>
              <a:rPr lang="zh-CN" altLang="en-US" sz="4800" smtClean="0"/>
              <a:t>思考</a:t>
            </a:r>
          </a:p>
        </p:txBody>
      </p:sp>
      <p:sp>
        <p:nvSpPr>
          <p:cNvPr id="4" name="文本占位符 3"/>
          <p:cNvSpPr>
            <a:spLocks noGrp="1"/>
          </p:cNvSpPr>
          <p:nvPr>
            <p:ph type="body" sz="half" idx="2"/>
          </p:nvPr>
        </p:nvSpPr>
        <p:spPr>
          <a:xfrm>
            <a:off x="838835" y="2059305"/>
            <a:ext cx="10297160" cy="3812540"/>
          </a:xfrm>
        </p:spPr>
        <p:txBody>
          <a:bodyPr rtlCol="0">
            <a:noAutofit/>
            <a:scene3d>
              <a:camera prst="orthographicFront"/>
              <a:lightRig rig="soft" dir="t">
                <a:rot lat="0" lon="0" rev="15600000"/>
              </a:lightRig>
            </a:scene3d>
            <a:sp3d extrusionH="57150" prstMaterial="softEdge">
              <a:bevelT w="25400" h="38100"/>
            </a:sp3d>
          </a:bodyPr>
          <a:lstStyle/>
          <a:p>
            <a:pPr eaLnBrk="1" fontAlgn="auto" hangingPunct="1">
              <a:buFont typeface="Arial" pitchFamily="34" charset="0"/>
              <a:buNone/>
              <a:defRPr/>
            </a:pPr>
            <a:r>
              <a:rPr lang="zh-CN" altLang="en-US" sz="2800" b="1">
                <a:solidFill>
                  <a:schemeClr val="accent4"/>
                </a:solidFill>
              </a:rPr>
              <a:t>一、认养模式有效化解了销售难题，最大程度避免了果贱伤农。</a:t>
            </a:r>
          </a:p>
          <a:p>
            <a:pPr eaLnBrk="1" fontAlgn="auto" hangingPunct="1">
              <a:buFont typeface="Arial" pitchFamily="34" charset="0"/>
              <a:buNone/>
              <a:defRPr/>
            </a:pPr>
            <a:r>
              <a:rPr lang="zh-CN" altLang="en-US" sz="2800" b="1">
                <a:solidFill>
                  <a:schemeClr val="accent4"/>
                </a:solidFill>
              </a:rPr>
              <a:t>二、在认养模式下，认养者对枇杷品质有较高要求，农民会主动保证品质、维护品牌。</a:t>
            </a:r>
          </a:p>
          <a:p>
            <a:pPr eaLnBrk="1" fontAlgn="auto" hangingPunct="1">
              <a:buFont typeface="Arial" pitchFamily="34" charset="0"/>
              <a:buNone/>
              <a:defRPr/>
            </a:pPr>
            <a:r>
              <a:rPr lang="zh-CN" altLang="en-US" sz="2800" b="1">
                <a:solidFill>
                  <a:schemeClr val="accent4"/>
                </a:solidFill>
              </a:rPr>
              <a:t>三、新模式还代表着全新的营销手段——以体验、参与为基础的营销模式。</a:t>
            </a:r>
          </a:p>
        </p:txBody>
      </p:sp>
    </p:spTree>
  </p:cSld>
  <p:clrMapOvr>
    <a:masterClrMapping/>
  </p:clrMapOvr>
  <p:transition>
    <p:random/>
    <p:sndAc>
      <p:stSnd>
        <p:snd r:embed="rId2" name="camera.wav"/>
      </p:stSnd>
    </p:sndAc>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标题 4"/>
          <p:cNvSpPr>
            <a:spLocks noGrp="1"/>
          </p:cNvSpPr>
          <p:nvPr>
            <p:ph type="title"/>
          </p:nvPr>
        </p:nvSpPr>
        <p:spPr>
          <a:xfrm>
            <a:off x="127000" y="180975"/>
            <a:ext cx="5035550" cy="1601788"/>
          </a:xfrm>
        </p:spPr>
        <p:txBody>
          <a:bodyPr/>
          <a:lstStyle/>
          <a:p>
            <a:pPr algn="ctr" eaLnBrk="1" hangingPunct="1"/>
            <a:r>
              <a:rPr lang="zh-CN" altLang="en-US" sz="4000" b="1" smtClean="0">
                <a:solidFill>
                  <a:schemeClr val="accent2"/>
                </a:solidFill>
                <a:ea typeface="宋体" charset="-122"/>
              </a:rPr>
              <a:t>农产品升级展望</a:t>
            </a:r>
          </a:p>
        </p:txBody>
      </p:sp>
      <p:sp>
        <p:nvSpPr>
          <p:cNvPr id="126978" name="文本占位符 6"/>
          <p:cNvSpPr>
            <a:spLocks noGrp="1"/>
          </p:cNvSpPr>
          <p:nvPr>
            <p:ph type="body" sz="half" idx="2"/>
          </p:nvPr>
        </p:nvSpPr>
        <p:spPr>
          <a:xfrm>
            <a:off x="231775" y="1531938"/>
            <a:ext cx="4967288" cy="5143500"/>
          </a:xfrm>
        </p:spPr>
        <p:txBody>
          <a:bodyPr/>
          <a:lstStyle/>
          <a:p>
            <a:pPr eaLnBrk="1" hangingPunct="1"/>
            <a:r>
              <a:rPr lang="en-US" altLang="zh-CN" sz="2800" b="1" smtClean="0">
                <a:solidFill>
                  <a:srgbClr val="70AD47"/>
                </a:solidFill>
              </a:rPr>
              <a:t>       </a:t>
            </a:r>
            <a:r>
              <a:rPr lang="zh-CN" altLang="en-US" sz="2800" b="1" smtClean="0">
                <a:solidFill>
                  <a:srgbClr val="70AD47"/>
                </a:solidFill>
              </a:rPr>
              <a:t>呼吁更多的人一起关心阳光，关心乡土，努力用文化创意、互联网思维等新思路来打造农产品。不仅能提高农产品的附加值，也为乡村文明和价值重建提供了有效路径。</a:t>
            </a:r>
          </a:p>
        </p:txBody>
      </p:sp>
      <p:pic>
        <p:nvPicPr>
          <p:cNvPr id="126979" name="图片 7" descr="640.webp (2)"/>
          <p:cNvPicPr>
            <a:picLocks noChangeAspect="1"/>
          </p:cNvPicPr>
          <p:nvPr/>
        </p:nvPicPr>
        <p:blipFill>
          <a:blip r:embed="rId3"/>
          <a:srcRect/>
          <a:stretch>
            <a:fillRect/>
          </a:stretch>
        </p:blipFill>
        <p:spPr bwMode="auto">
          <a:xfrm>
            <a:off x="5295900" y="336550"/>
            <a:ext cx="6189663" cy="6064250"/>
          </a:xfrm>
          <a:prstGeom prst="rect">
            <a:avLst/>
          </a:prstGeom>
          <a:noFill/>
          <a:ln w="9525">
            <a:noFill/>
            <a:miter lim="800000"/>
            <a:headEnd/>
            <a:tailEnd/>
          </a:ln>
        </p:spPr>
      </p:pic>
    </p:spTree>
  </p:cSld>
  <p:clrMapOvr>
    <a:masterClrMapping/>
  </p:clrMapOvr>
  <p:transition>
    <p:wheel spokes="8"/>
    <p:sndAc>
      <p:stSnd>
        <p:snd r:embed="rId2" name="chimes.wav"/>
      </p:stSnd>
    </p:sndAc>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矩形 5"/>
          <p:cNvSpPr>
            <a:spLocks noChangeArrowheads="1"/>
          </p:cNvSpPr>
          <p:nvPr>
            <p:custDataLst>
              <p:tags r:id="rId2"/>
            </p:custDataLst>
          </p:nvPr>
        </p:nvSpPr>
        <p:spPr bwMode="auto">
          <a:xfrm>
            <a:off x="838200" y="1825625"/>
            <a:ext cx="10515600" cy="4351338"/>
          </a:xfrm>
          <a:prstGeom prst="rect">
            <a:avLst/>
          </a:prstGeom>
          <a:noFill/>
          <a:ln w="9525">
            <a:noFill/>
            <a:miter lim="800000"/>
            <a:headEnd/>
            <a:tailEnd/>
          </a:ln>
        </p:spPr>
        <p:txBody>
          <a:bodyPr/>
          <a:lstStyle/>
          <a:p>
            <a:pPr marL="228600" indent="-228600">
              <a:lnSpc>
                <a:spcPct val="90000"/>
              </a:lnSpc>
              <a:spcBef>
                <a:spcPts val="1000"/>
              </a:spcBef>
              <a:buFont typeface="Arial" charset="0"/>
              <a:buNone/>
            </a:pPr>
            <a:endParaRPr lang="zh-CN" altLang="en-US" sz="2800">
              <a:ea typeface="黑体" pitchFamily="2" charset="-122"/>
              <a:sym typeface="+mn-ea"/>
            </a:endParaRPr>
          </a:p>
        </p:txBody>
      </p:sp>
      <p:sp>
        <p:nvSpPr>
          <p:cNvPr id="9" name="矩形 8"/>
          <p:cNvSpPr/>
          <p:nvPr>
            <p:custDataLst>
              <p:tags r:id="rId3"/>
            </p:custDataLst>
          </p:nvPr>
        </p:nvSpPr>
        <p:spPr>
          <a:xfrm>
            <a:off x="838200" y="1825625"/>
            <a:ext cx="10515600" cy="4351338"/>
          </a:xfrm>
          <a:prstGeom prst="rect">
            <a:avLst/>
          </a:prstGeom>
        </p:spPr>
        <p:txBody>
          <a:bodyPr>
            <a:normAutofit/>
          </a:bodyPr>
          <a:lstStyle/>
          <a:p>
            <a:pPr algn="ctr" fontAlgn="auto">
              <a:lnSpc>
                <a:spcPct val="90000"/>
              </a:lnSpc>
              <a:spcBef>
                <a:spcPts val="1000"/>
              </a:spcBef>
              <a:spcAft>
                <a:spcPts val="0"/>
              </a:spcAft>
              <a:buFont typeface="Arial" charset="0"/>
              <a:buNone/>
              <a:defRPr/>
            </a:pPr>
            <a:r>
              <a:rPr lang="zh-CN" altLang="en-US" sz="80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ea typeface="+mn-ea"/>
                <a:sym typeface="+mn-ea"/>
              </a:rPr>
              <a:t>谢谢大家</a:t>
            </a:r>
          </a:p>
        </p:txBody>
      </p:sp>
    </p:spTree>
    <p:custDataLst>
      <p:tags r:id="rId1"/>
    </p:custDataLst>
  </p:cSld>
  <p:clrMapOvr>
    <a:masterClrMapping/>
  </p:clrMapOvr>
  <p:transition>
    <p:wheel spokes="1"/>
    <p:sndAc>
      <p:stSnd>
        <p:snd r:embed="rId5"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图片 1" descr="7223136_212337237136_2"/>
          <p:cNvPicPr>
            <a:picLocks noChangeAspect="1"/>
          </p:cNvPicPr>
          <p:nvPr/>
        </p:nvPicPr>
        <p:blipFill>
          <a:blip r:embed="rId3"/>
          <a:srcRect/>
          <a:stretch>
            <a:fillRect/>
          </a:stretch>
        </p:blipFill>
        <p:spPr bwMode="auto">
          <a:xfrm>
            <a:off x="1066800" y="88900"/>
            <a:ext cx="10058400" cy="6680200"/>
          </a:xfrm>
          <a:prstGeom prst="rect">
            <a:avLst/>
          </a:prstGeom>
          <a:noFill/>
          <a:ln w="9525">
            <a:noFill/>
            <a:miter lim="800000"/>
            <a:headEnd/>
            <a:tailEnd/>
          </a:ln>
        </p:spPr>
      </p:pic>
    </p:spTree>
  </p:cSld>
  <p:clrMapOvr>
    <a:masterClrMapping/>
  </p:clrMapOvr>
  <p:transition>
    <p:cover/>
    <p:sndAc>
      <p:stSnd>
        <p:snd r:embed="rId2" name="drumroll.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图片 1" descr="18424994_100504473110_2"/>
          <p:cNvPicPr>
            <a:picLocks noChangeAspect="1"/>
          </p:cNvPicPr>
          <p:nvPr/>
        </p:nvPicPr>
        <p:blipFill>
          <a:blip r:embed="rId3"/>
          <a:srcRect/>
          <a:stretch>
            <a:fillRect/>
          </a:stretch>
        </p:blipFill>
        <p:spPr bwMode="auto">
          <a:xfrm>
            <a:off x="1066800" y="74613"/>
            <a:ext cx="10058400" cy="6708775"/>
          </a:xfrm>
          <a:prstGeom prst="rect">
            <a:avLst/>
          </a:prstGeom>
          <a:noFill/>
          <a:ln w="9525">
            <a:noFill/>
            <a:miter lim="800000"/>
            <a:headEnd/>
            <a:tailEnd/>
          </a:ln>
        </p:spPr>
      </p:pic>
    </p:spTree>
  </p:cSld>
  <p:clrMapOvr>
    <a:masterClrMapping/>
  </p:clrMapOvr>
  <p:transition>
    <p:cover dir="r"/>
    <p:sndAc>
      <p:stSnd>
        <p:snd r:embed="rId2" name="laser.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图片 1" descr="20151127_154635"/>
          <p:cNvPicPr>
            <a:picLocks noChangeAspect="1"/>
          </p:cNvPicPr>
          <p:nvPr/>
        </p:nvPicPr>
        <p:blipFill>
          <a:blip r:embed="rId3"/>
          <a:srcRect/>
          <a:stretch>
            <a:fillRect/>
          </a:stretch>
        </p:blipFill>
        <p:spPr bwMode="auto">
          <a:xfrm>
            <a:off x="20638" y="19050"/>
            <a:ext cx="5240337" cy="6778625"/>
          </a:xfrm>
          <a:prstGeom prst="rect">
            <a:avLst/>
          </a:prstGeom>
          <a:noFill/>
          <a:ln w="9525">
            <a:noFill/>
            <a:miter lim="800000"/>
            <a:headEnd/>
            <a:tailEnd/>
          </a:ln>
        </p:spPr>
      </p:pic>
      <p:pic>
        <p:nvPicPr>
          <p:cNvPr id="26626" name="图片 2" descr="u=257736896,3482303179&amp;fm=21&amp;gp=0"/>
          <p:cNvPicPr>
            <a:picLocks noChangeAspect="1"/>
          </p:cNvPicPr>
          <p:nvPr/>
        </p:nvPicPr>
        <p:blipFill>
          <a:blip r:embed="rId4"/>
          <a:srcRect/>
          <a:stretch>
            <a:fillRect/>
          </a:stretch>
        </p:blipFill>
        <p:spPr bwMode="auto">
          <a:xfrm>
            <a:off x="5289550" y="47625"/>
            <a:ext cx="6869113" cy="6723063"/>
          </a:xfrm>
          <a:prstGeom prst="rect">
            <a:avLst/>
          </a:prstGeom>
          <a:noFill/>
          <a:ln w="9525">
            <a:noFill/>
            <a:miter lim="800000"/>
            <a:headEnd/>
            <a:tailEnd/>
          </a:ln>
        </p:spPr>
      </p:pic>
    </p:spTree>
  </p:cSld>
  <p:clrMapOvr>
    <a:masterClrMapping/>
  </p:clrMapOvr>
  <p:transition>
    <p:cover dir="u"/>
    <p:sndAc>
      <p:stSnd>
        <p:snd r:embed="rId2" name="cashreg.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图片 1" descr="1731981_103412550109_2"/>
          <p:cNvPicPr>
            <a:picLocks noChangeAspect="1"/>
          </p:cNvPicPr>
          <p:nvPr/>
        </p:nvPicPr>
        <p:blipFill>
          <a:blip r:embed="rId3"/>
          <a:srcRect/>
          <a:stretch>
            <a:fillRect/>
          </a:stretch>
        </p:blipFill>
        <p:spPr bwMode="auto">
          <a:xfrm>
            <a:off x="4416425" y="-161925"/>
            <a:ext cx="9031288" cy="6962775"/>
          </a:xfrm>
          <a:prstGeom prst="rect">
            <a:avLst/>
          </a:prstGeom>
          <a:noFill/>
          <a:ln w="9525">
            <a:noFill/>
            <a:miter lim="800000"/>
            <a:headEnd/>
            <a:tailEnd/>
          </a:ln>
        </p:spPr>
      </p:pic>
      <p:pic>
        <p:nvPicPr>
          <p:cNvPr id="27650" name="图片 2" descr="10197997_075455050000_2"/>
          <p:cNvPicPr>
            <a:picLocks noChangeAspect="1"/>
          </p:cNvPicPr>
          <p:nvPr/>
        </p:nvPicPr>
        <p:blipFill>
          <a:blip r:embed="rId4"/>
          <a:srcRect/>
          <a:stretch>
            <a:fillRect/>
          </a:stretch>
        </p:blipFill>
        <p:spPr bwMode="auto">
          <a:xfrm>
            <a:off x="-93663" y="-158750"/>
            <a:ext cx="4756151" cy="3921125"/>
          </a:xfrm>
          <a:prstGeom prst="rect">
            <a:avLst/>
          </a:prstGeom>
          <a:noFill/>
          <a:ln w="9525">
            <a:noFill/>
            <a:miter lim="800000"/>
            <a:headEnd/>
            <a:tailEnd/>
          </a:ln>
        </p:spPr>
      </p:pic>
      <p:pic>
        <p:nvPicPr>
          <p:cNvPr id="27651" name="图片 3" descr="2531170_063558835379_2"/>
          <p:cNvPicPr>
            <a:picLocks noChangeAspect="1"/>
          </p:cNvPicPr>
          <p:nvPr/>
        </p:nvPicPr>
        <p:blipFill>
          <a:blip r:embed="rId5"/>
          <a:srcRect/>
          <a:stretch>
            <a:fillRect/>
          </a:stretch>
        </p:blipFill>
        <p:spPr bwMode="auto">
          <a:xfrm>
            <a:off x="-15875" y="3536950"/>
            <a:ext cx="4516438" cy="3355975"/>
          </a:xfrm>
          <a:prstGeom prst="rect">
            <a:avLst/>
          </a:prstGeom>
          <a:noFill/>
          <a:ln w="9525">
            <a:noFill/>
            <a:miter lim="800000"/>
            <a:headEnd/>
            <a:tailEnd/>
          </a:ln>
        </p:spPr>
      </p:pic>
    </p:spTree>
  </p:cSld>
  <p:clrMapOvr>
    <a:masterClrMapping/>
  </p:clrMapOvr>
  <p:transition>
    <p:cover dir="lu"/>
    <p:sndAc>
      <p:stSnd>
        <p:snd r:embed="rId2" name="breeze.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图片 1" descr="640.webp (3)"/>
          <p:cNvPicPr>
            <a:picLocks noChangeAspect="1"/>
          </p:cNvPicPr>
          <p:nvPr/>
        </p:nvPicPr>
        <p:blipFill>
          <a:blip r:embed="rId3"/>
          <a:srcRect/>
          <a:stretch>
            <a:fillRect/>
          </a:stretch>
        </p:blipFill>
        <p:spPr bwMode="auto">
          <a:xfrm>
            <a:off x="120650" y="169863"/>
            <a:ext cx="12107863" cy="6519862"/>
          </a:xfrm>
          <a:prstGeom prst="rect">
            <a:avLst/>
          </a:prstGeom>
          <a:noFill/>
          <a:ln w="9525">
            <a:noFill/>
            <a:miter lim="800000"/>
            <a:headEnd/>
            <a:tailEnd/>
          </a:ln>
        </p:spPr>
      </p:pic>
    </p:spTree>
  </p:cSld>
  <p:clrMapOvr>
    <a:masterClrMapping/>
  </p:clrMapOvr>
  <p:transition>
    <p:sndAc>
      <p:stSnd>
        <p:snd r:embed="rId2" name="push.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标题 1"/>
          <p:cNvSpPr>
            <a:spLocks noGrp="1"/>
          </p:cNvSpPr>
          <p:nvPr>
            <p:ph type="title"/>
          </p:nvPr>
        </p:nvSpPr>
        <p:spPr>
          <a:xfrm>
            <a:off x="838200" y="457200"/>
            <a:ext cx="10745788" cy="1601788"/>
          </a:xfrm>
        </p:spPr>
        <p:txBody>
          <a:bodyPr/>
          <a:lstStyle/>
          <a:p>
            <a:pPr eaLnBrk="1" hangingPunct="1"/>
            <a:r>
              <a:rPr lang="en-US" altLang="zh-CN" smtClean="0">
                <a:sym typeface="+mn-ea"/>
              </a:rPr>
              <a:t>                           </a:t>
            </a:r>
            <a:r>
              <a:rPr lang="zh-CN" altLang="en-US" sz="4400" smtClean="0">
                <a:sym typeface="+mn-ea"/>
              </a:rPr>
              <a:t>农产品的重要性</a:t>
            </a:r>
            <a:r>
              <a:rPr lang="zh-CN" altLang="en-US" sz="4400" smtClean="0"/>
              <a:t/>
            </a:r>
            <a:br>
              <a:rPr lang="zh-CN" altLang="en-US" sz="4400" smtClean="0"/>
            </a:br>
            <a:endParaRPr lang="zh-CN" altLang="en-US" sz="4400" smtClean="0"/>
          </a:p>
        </p:txBody>
      </p:sp>
      <p:sp>
        <p:nvSpPr>
          <p:cNvPr id="29698" name="图片占位符 2"/>
          <p:cNvSpPr>
            <a:spLocks noGrp="1"/>
          </p:cNvSpPr>
          <p:nvPr>
            <p:ph type="pic" idx="1"/>
          </p:nvPr>
        </p:nvSpPr>
        <p:spPr>
          <a:xfrm>
            <a:off x="5184775" y="457200"/>
            <a:ext cx="6169025" cy="5403850"/>
          </a:xfrm>
        </p:spPr>
      </p:sp>
      <p:sp>
        <p:nvSpPr>
          <p:cNvPr id="4" name="文本占位符 3"/>
          <p:cNvSpPr>
            <a:spLocks noGrp="1"/>
          </p:cNvSpPr>
          <p:nvPr>
            <p:ph type="body" sz="half" idx="2"/>
          </p:nvPr>
        </p:nvSpPr>
        <p:spPr>
          <a:xfrm>
            <a:off x="849948" y="1611948"/>
            <a:ext cx="10403205" cy="4248784"/>
          </a:xfrm>
        </p:spPr>
        <p:txBody>
          <a:bodyPr rtlCol="0">
            <a:noAutofit/>
          </a:bodyPr>
          <a:lstStyle/>
          <a:p>
            <a:pPr eaLnBrk="1" fontAlgn="auto" hangingPunct="1">
              <a:buFont typeface="Arial" pitchFamily="34" charset="0"/>
              <a:buNone/>
              <a:defRPr/>
            </a:pPr>
            <a:r>
              <a:rPr lang="en-US" altLang="zh-CN" sz="4000">
                <a:ln w="9525" cmpd="sng">
                  <a:solidFill>
                    <a:schemeClr val="accent1"/>
                  </a:solidFill>
                  <a:prstDash val="solid"/>
                </a:ln>
                <a:solidFill>
                  <a:srgbClr val="70AD47">
                    <a:tint val="1000"/>
                  </a:srgbClr>
                </a:solidFill>
                <a:effectLst>
                  <a:glow rad="38100">
                    <a:schemeClr val="accent1">
                      <a:alpha val="40000"/>
                    </a:schemeClr>
                  </a:glow>
                </a:effectLst>
              </a:rPr>
              <a:t>      </a:t>
            </a:r>
            <a:r>
              <a:rPr lang="zh-CN" altLang="en-US" sz="4000">
                <a:ln w="9525" cmpd="sng">
                  <a:solidFill>
                    <a:schemeClr val="accent1"/>
                  </a:solidFill>
                  <a:prstDash val="solid"/>
                </a:ln>
                <a:solidFill>
                  <a:srgbClr val="70AD47">
                    <a:tint val="1000"/>
                  </a:srgbClr>
                </a:solidFill>
                <a:effectLst>
                  <a:glow rad="38100">
                    <a:schemeClr val="accent1">
                      <a:alpha val="40000"/>
                    </a:schemeClr>
                  </a:glow>
                </a:effectLst>
              </a:rPr>
              <a:t>农产品作为乡村旅游的重要组成部分，凝聚着自然美，也凝聚着人工美，是自然力与农民劳动共同创造出来的作品，具有区域独特性，也承载着游客的旅游记忆。</a:t>
            </a:r>
          </a:p>
        </p:txBody>
      </p:sp>
    </p:spTree>
  </p:cSld>
  <p:clrMapOvr>
    <a:masterClrMapping/>
  </p:clrMapOvr>
  <p:transition>
    <p:cover dir="ru"/>
    <p:sndAc>
      <p:stSnd>
        <p:snd r:embed="rId2" name="arrow.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title" idx="4294967295"/>
          </p:nvPr>
        </p:nvSpPr>
        <p:spPr/>
        <p:txBody>
          <a:bodyPr/>
          <a:lstStyle/>
          <a:p>
            <a:pPr algn="ctr"/>
            <a:r>
              <a:rPr lang="zh-CN" altLang="en-US" smtClean="0"/>
              <a:t>    乡村旅游农产品升级的重要性</a:t>
            </a:r>
          </a:p>
        </p:txBody>
      </p:sp>
      <p:sp>
        <p:nvSpPr>
          <p:cNvPr id="30722" name="Rectangle 3"/>
          <p:cNvSpPr>
            <a:spLocks noGrp="1"/>
          </p:cNvSpPr>
          <p:nvPr>
            <p:ph type="body" idx="4294967295"/>
          </p:nvPr>
        </p:nvSpPr>
        <p:spPr/>
        <p:txBody>
          <a:bodyPr/>
          <a:lstStyle/>
          <a:p>
            <a:pPr>
              <a:buFont typeface="Arial" charset="0"/>
              <a:buNone/>
            </a:pPr>
            <a:r>
              <a:rPr lang="zh-CN" altLang="en-US" sz="2800" smtClean="0"/>
              <a:t>        （一）乡村农产品是乡村旅游吸引力因子</a:t>
            </a:r>
          </a:p>
          <a:p>
            <a:pPr>
              <a:buFont typeface="Arial" charset="0"/>
              <a:buNone/>
            </a:pPr>
            <a:r>
              <a:rPr lang="zh-CN" altLang="en-US" sz="2800" smtClean="0"/>
              <a:t>         当今社会，食品安全问题成为大家关注的热点，城镇化进程使得绿色安全的蔬菜、安全的肉类等农产品成为人们强烈的需求。乡村农产品以其“土味”十足，极具吸引力，成为吸引城市人到乡村的重要因素。因此，乡村农产品应紧跟时代游客的需求，进行不断的升级。</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p:cNvSpPr>
          <p:nvPr>
            <p:ph type="title" idx="4294967295"/>
          </p:nvPr>
        </p:nvSpPr>
        <p:spPr/>
        <p:txBody>
          <a:bodyPr/>
          <a:lstStyle/>
          <a:p>
            <a:endParaRPr lang="zh-CN" altLang="en-US" smtClean="0"/>
          </a:p>
        </p:txBody>
      </p:sp>
      <p:sp>
        <p:nvSpPr>
          <p:cNvPr id="31746" name="Rectangle 3"/>
          <p:cNvSpPr>
            <a:spLocks noGrp="1"/>
          </p:cNvSpPr>
          <p:nvPr>
            <p:ph type="body" idx="4294967295"/>
          </p:nvPr>
        </p:nvSpPr>
        <p:spPr/>
        <p:txBody>
          <a:bodyPr/>
          <a:lstStyle/>
          <a:p>
            <a:pPr>
              <a:buFont typeface="Arial" charset="0"/>
              <a:buNone/>
            </a:pPr>
            <a:r>
              <a:rPr lang="zh-CN" altLang="en-US" sz="3200" smtClean="0"/>
              <a:t>（二）乡村农产品是乡村旅游高品质展现</a:t>
            </a:r>
          </a:p>
          <a:p>
            <a:pPr>
              <a:buFont typeface="Arial" charset="0"/>
              <a:buNone/>
            </a:pPr>
            <a:r>
              <a:rPr lang="zh-CN" altLang="en-US" sz="3200" smtClean="0"/>
              <a:t>         传统乡村农产品存在的包装简陋、卫生状况、保质期限等问题，成为拉低乡村旅游品质的致命要素。随着乡村旅游的不断升级，乡村农产品也应与高品质生活、健康生活理念结合，为游客营造难忘的乡村之旅。</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标题 1"/>
          <p:cNvSpPr>
            <a:spLocks noGrp="1"/>
          </p:cNvSpPr>
          <p:nvPr>
            <p:ph type="title"/>
          </p:nvPr>
        </p:nvSpPr>
        <p:spPr>
          <a:xfrm>
            <a:off x="838200" y="457200"/>
            <a:ext cx="4165600" cy="1601788"/>
          </a:xfrm>
        </p:spPr>
        <p:txBody>
          <a:bodyPr/>
          <a:lstStyle/>
          <a:p>
            <a:pPr eaLnBrk="1" hangingPunct="1"/>
            <a:endParaRPr lang="zh-CN" altLang="en-US" smtClean="0"/>
          </a:p>
        </p:txBody>
      </p:sp>
      <p:sp>
        <p:nvSpPr>
          <p:cNvPr id="14338" name="文本占位符 3"/>
          <p:cNvSpPr>
            <a:spLocks noGrp="1"/>
          </p:cNvSpPr>
          <p:nvPr>
            <p:ph type="body" sz="half" idx="2"/>
          </p:nvPr>
        </p:nvSpPr>
        <p:spPr>
          <a:xfrm>
            <a:off x="838200" y="2058988"/>
            <a:ext cx="4165600" cy="3813175"/>
          </a:xfrm>
        </p:spPr>
        <p:txBody>
          <a:bodyPr/>
          <a:lstStyle/>
          <a:p>
            <a:pPr eaLnBrk="1" hangingPunct="1"/>
            <a:r>
              <a:rPr lang="en-US" altLang="zh-CN" sz="4000" smtClean="0">
                <a:latin typeface="楷体"/>
                <a:ea typeface="楷体"/>
                <a:cs typeface="楷体"/>
              </a:rPr>
              <a:t>   </a:t>
            </a:r>
            <a:r>
              <a:rPr lang="zh-CN" altLang="en-US" sz="4000" smtClean="0">
                <a:latin typeface="楷体"/>
                <a:ea typeface="楷体"/>
                <a:cs typeface="楷体"/>
              </a:rPr>
              <a:t>生活不只是眼前的苟且，还有诗和远方。</a:t>
            </a:r>
          </a:p>
        </p:txBody>
      </p:sp>
      <p:pic>
        <p:nvPicPr>
          <p:cNvPr id="14339" name="图片占位符 4" descr="高"/>
          <p:cNvPicPr>
            <a:picLocks noChangeAspect="1"/>
          </p:cNvPicPr>
          <p:nvPr>
            <p:ph type="pic" idx="1"/>
          </p:nvPr>
        </p:nvPicPr>
        <p:blipFill>
          <a:blip r:embed="rId3"/>
          <a:srcRect/>
          <a:stretch>
            <a:fillRect/>
          </a:stretch>
        </p:blipFill>
        <p:spPr>
          <a:xfrm>
            <a:off x="5253038" y="-22225"/>
            <a:ext cx="6618287" cy="6870700"/>
          </a:xfrm>
        </p:spPr>
      </p:pic>
    </p:spTree>
  </p:cSld>
  <p:clrMapOvr>
    <a:masterClrMapping/>
  </p:clrMapOvr>
  <p:transition>
    <p:blinds/>
    <p:sndAc>
      <p:stSnd>
        <p:snd r:embed="rId2" name="chimes.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p:cNvSpPr>
          <p:nvPr>
            <p:ph type="title" idx="4294967295"/>
          </p:nvPr>
        </p:nvSpPr>
        <p:spPr/>
        <p:txBody>
          <a:bodyPr/>
          <a:lstStyle/>
          <a:p>
            <a:endParaRPr lang="zh-CN" altLang="en-US" smtClean="0"/>
          </a:p>
        </p:txBody>
      </p:sp>
      <p:sp>
        <p:nvSpPr>
          <p:cNvPr id="32770" name="Rectangle 3"/>
          <p:cNvSpPr>
            <a:spLocks noGrp="1"/>
          </p:cNvSpPr>
          <p:nvPr>
            <p:ph type="body" idx="4294967295"/>
          </p:nvPr>
        </p:nvSpPr>
        <p:spPr/>
        <p:txBody>
          <a:bodyPr/>
          <a:lstStyle/>
          <a:p>
            <a:pPr>
              <a:buFont typeface="Arial" charset="0"/>
              <a:buNone/>
            </a:pPr>
            <a:r>
              <a:rPr lang="zh-CN" altLang="en-US" sz="3200" smtClean="0"/>
              <a:t>               （三）乡村农产品是乡村旅游新形象代表</a:t>
            </a:r>
          </a:p>
          <a:p>
            <a:pPr>
              <a:buFont typeface="Arial" charset="0"/>
              <a:buNone/>
            </a:pPr>
            <a:r>
              <a:rPr lang="zh-CN" altLang="en-US" sz="3200" smtClean="0"/>
              <a:t>          乡村农产品贯穿于乡村旅游的各个环节，餐饮、购物甚至装饰品，都离不开乡村农产品，加之乡村农产品是可带走的商品，承载了乡村旅游记忆及乡村品牌形象。因此，乡村旅游农产品的升级对于提升乡村旅游形象至关重要。</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2"/>
          <p:cNvSpPr>
            <a:spLocks noChangeArrowheads="1"/>
          </p:cNvSpPr>
          <p:nvPr>
            <p:custDataLst>
              <p:tags r:id="rId2"/>
            </p:custDataLst>
          </p:nvPr>
        </p:nvSpPr>
        <p:spPr bwMode="auto">
          <a:xfrm>
            <a:off x="838200" y="365125"/>
            <a:ext cx="10515600" cy="1325563"/>
          </a:xfrm>
          <a:prstGeom prst="rect">
            <a:avLst/>
          </a:prstGeom>
          <a:noFill/>
          <a:ln w="9525">
            <a:noFill/>
            <a:miter lim="800000"/>
            <a:headEnd/>
            <a:tailEnd/>
          </a:ln>
        </p:spPr>
        <p:txBody>
          <a:bodyPr anchor="ctr"/>
          <a:lstStyle/>
          <a:p>
            <a:pPr algn="ctr">
              <a:lnSpc>
                <a:spcPct val="90000"/>
              </a:lnSpc>
            </a:pPr>
            <a:r>
              <a:rPr lang="en-US" altLang="zh-CN" sz="4400">
                <a:ea typeface="黑体" pitchFamily="2" charset="-122"/>
                <a:sym typeface="+mn-ea"/>
              </a:rPr>
              <a:t>         </a:t>
            </a:r>
            <a:r>
              <a:rPr lang="zh-CN" altLang="en-US" sz="4400">
                <a:ea typeface="黑体" pitchFamily="2" charset="-122"/>
                <a:sym typeface="+mn-ea"/>
              </a:rPr>
              <a:t>乡村旅游农产品升级理念</a:t>
            </a:r>
          </a:p>
        </p:txBody>
      </p:sp>
      <p:sp>
        <p:nvSpPr>
          <p:cNvPr id="33794" name="矩形 5"/>
          <p:cNvSpPr>
            <a:spLocks noChangeArrowheads="1"/>
          </p:cNvSpPr>
          <p:nvPr>
            <p:custDataLst>
              <p:tags r:id="rId3"/>
            </p:custDataLst>
          </p:nvPr>
        </p:nvSpPr>
        <p:spPr bwMode="auto">
          <a:xfrm>
            <a:off x="838200" y="1825625"/>
            <a:ext cx="10515600" cy="4351338"/>
          </a:xfrm>
          <a:prstGeom prst="rect">
            <a:avLst/>
          </a:prstGeom>
          <a:noFill/>
          <a:ln w="9525">
            <a:noFill/>
            <a:miter lim="800000"/>
            <a:headEnd/>
            <a:tailEnd/>
          </a:ln>
        </p:spPr>
        <p:txBody>
          <a:bodyPr/>
          <a:lstStyle/>
          <a:p>
            <a:pPr marL="228600" indent="-228600">
              <a:lnSpc>
                <a:spcPct val="90000"/>
              </a:lnSpc>
              <a:spcBef>
                <a:spcPts val="1000"/>
              </a:spcBef>
              <a:buFont typeface="Arial" charset="0"/>
              <a:buNone/>
            </a:pPr>
            <a:endParaRPr lang="zh-CN" altLang="en-US" sz="2800">
              <a:ea typeface="黑体" pitchFamily="2" charset="-122"/>
              <a:sym typeface="+mn-ea"/>
            </a:endParaRPr>
          </a:p>
        </p:txBody>
      </p:sp>
      <p:sp>
        <p:nvSpPr>
          <p:cNvPr id="9" name="矩形 8"/>
          <p:cNvSpPr/>
          <p:nvPr>
            <p:custDataLst>
              <p:tags r:id="rId4"/>
            </p:custDataLst>
          </p:nvPr>
        </p:nvSpPr>
        <p:spPr>
          <a:xfrm>
            <a:off x="772478" y="1491932"/>
            <a:ext cx="10515599" cy="4351339"/>
          </a:xfrm>
          <a:prstGeom prst="rect">
            <a:avLst/>
          </a:prstGeom>
        </p:spPr>
        <p:txBody>
          <a:bodyPr>
            <a:normAutofit/>
          </a:bodyPr>
          <a:lstStyle/>
          <a:p>
            <a:pPr fontAlgn="auto">
              <a:lnSpc>
                <a:spcPct val="150000"/>
              </a:lnSpc>
              <a:spcBef>
                <a:spcPts val="1000"/>
              </a:spcBef>
              <a:spcAft>
                <a:spcPts val="0"/>
              </a:spcAft>
              <a:buFont typeface="Arial" charset="0"/>
              <a:buNone/>
              <a:defRPr/>
            </a:pPr>
            <a:r>
              <a:rPr lang="en-US" altLang="zh-CN" sz="4000">
                <a:latin typeface="楷体" charset="0"/>
                <a:ea typeface="楷体" charset="0"/>
                <a:sym typeface="+mn-ea"/>
              </a:rPr>
              <a:t>    </a:t>
            </a:r>
          </a:p>
          <a:p>
            <a:pPr fontAlgn="auto">
              <a:lnSpc>
                <a:spcPct val="150000"/>
              </a:lnSpc>
              <a:spcBef>
                <a:spcPts val="1000"/>
              </a:spcBef>
              <a:spcAft>
                <a:spcPts val="0"/>
              </a:spcAft>
              <a:buFont typeface="Arial" charset="0"/>
              <a:buNone/>
              <a:defRPr/>
            </a:pPr>
            <a:r>
              <a:rPr lang="zh-CN" altLang="en-US" sz="4000">
                <a:latin typeface="楷体" charset="0"/>
                <a:ea typeface="楷体" charset="0"/>
                <a:sym typeface="+mn-ea"/>
              </a:rPr>
              <a:t>    根据农产品的产生过程，将创意分别导入“</a:t>
            </a:r>
            <a:r>
              <a:rPr lang="zh-CN" altLang="en-US" sz="4000">
                <a:ln w="9525" cmpd="sng">
                  <a:solidFill>
                    <a:schemeClr val="accent1"/>
                  </a:solidFill>
                  <a:prstDash val="solid"/>
                </a:ln>
                <a:solidFill>
                  <a:srgbClr val="70AD47">
                    <a:tint val="1000"/>
                  </a:srgbClr>
                </a:solidFill>
                <a:effectLst>
                  <a:glow rad="38100">
                    <a:schemeClr val="accent1">
                      <a:alpha val="40000"/>
                    </a:schemeClr>
                  </a:glow>
                </a:effectLst>
                <a:latin typeface="楷体" charset="0"/>
                <a:ea typeface="楷体" charset="0"/>
                <a:sym typeface="+mn-ea"/>
              </a:rPr>
              <a:t>种植、加工、包装、营销</a:t>
            </a:r>
            <a:r>
              <a:rPr lang="zh-CN" altLang="en-US" sz="4000">
                <a:latin typeface="楷体" charset="0"/>
                <a:ea typeface="楷体" charset="0"/>
                <a:sym typeface="+mn-ea"/>
              </a:rPr>
              <a:t>”四个环节，实现农产品升级。</a:t>
            </a:r>
          </a:p>
        </p:txBody>
      </p:sp>
    </p:spTree>
    <p:custDataLst>
      <p:tags r:id="rId1"/>
    </p:custDataLst>
  </p:cSld>
  <p:clrMapOvr>
    <a:masterClrMapping/>
  </p:clrMapOvr>
  <p:transition>
    <p:cut/>
    <p:sndAc>
      <p:stSnd>
        <p:snd r:embed="rId6" name="cashreg.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838200" y="323850"/>
            <a:ext cx="10515600" cy="1325563"/>
          </a:xfrm>
          <a:prstGeom prst="rect">
            <a:avLst/>
          </a:prstGeom>
        </p:spPr>
        <p:txBody>
          <a:bodyPr anchor="ctr">
            <a:normAutofit/>
          </a:bodyPr>
          <a:lstStyle/>
          <a:p>
            <a:pPr algn="ctr" fontAlgn="auto">
              <a:lnSpc>
                <a:spcPct val="90000"/>
              </a:lnSpc>
              <a:spcBef>
                <a:spcPts val="0"/>
              </a:spcBef>
              <a:spcAft>
                <a:spcPts val="0"/>
              </a:spcAft>
              <a:defRPr/>
            </a:pPr>
            <a:r>
              <a:rPr lang="zh-CN" altLang="en-US" sz="4400">
                <a:latin typeface="+mj-lt"/>
                <a:ea typeface="+mj-ea"/>
                <a:cs typeface="+mj-cs"/>
                <a:sym typeface="+mn-ea"/>
              </a:rPr>
              <a:t>一、种植的升级</a:t>
            </a:r>
          </a:p>
        </p:txBody>
      </p:sp>
      <p:sp>
        <p:nvSpPr>
          <p:cNvPr id="34818" name="矩形 5"/>
          <p:cNvSpPr>
            <a:spLocks noChangeArrowheads="1"/>
          </p:cNvSpPr>
          <p:nvPr>
            <p:custDataLst>
              <p:tags r:id="rId3"/>
            </p:custDataLst>
          </p:nvPr>
        </p:nvSpPr>
        <p:spPr bwMode="auto">
          <a:xfrm>
            <a:off x="838200" y="1825625"/>
            <a:ext cx="10515600" cy="4351338"/>
          </a:xfrm>
          <a:prstGeom prst="rect">
            <a:avLst/>
          </a:prstGeom>
          <a:noFill/>
          <a:ln w="9525">
            <a:noFill/>
            <a:miter lim="800000"/>
            <a:headEnd/>
            <a:tailEnd/>
          </a:ln>
        </p:spPr>
        <p:txBody>
          <a:bodyPr/>
          <a:lstStyle/>
          <a:p>
            <a:pPr marL="228600" indent="-228600">
              <a:lnSpc>
                <a:spcPct val="90000"/>
              </a:lnSpc>
              <a:spcBef>
                <a:spcPts val="1000"/>
              </a:spcBef>
              <a:buFont typeface="Arial" charset="0"/>
              <a:buNone/>
            </a:pPr>
            <a:endParaRPr lang="zh-CN" altLang="en-US" sz="2800">
              <a:ea typeface="黑体" pitchFamily="2" charset="-122"/>
              <a:sym typeface="+mn-ea"/>
            </a:endParaRPr>
          </a:p>
        </p:txBody>
      </p:sp>
      <p:sp>
        <p:nvSpPr>
          <p:cNvPr id="34819" name="矩形 8"/>
          <p:cNvSpPr>
            <a:spLocks noChangeArrowheads="1"/>
          </p:cNvSpPr>
          <p:nvPr>
            <p:custDataLst>
              <p:tags r:id="rId4"/>
            </p:custDataLst>
          </p:nvPr>
        </p:nvSpPr>
        <p:spPr bwMode="auto">
          <a:xfrm>
            <a:off x="838200" y="1825625"/>
            <a:ext cx="10515600" cy="4351338"/>
          </a:xfrm>
          <a:prstGeom prst="rect">
            <a:avLst/>
          </a:prstGeom>
          <a:noFill/>
          <a:ln w="9525">
            <a:noFill/>
            <a:miter lim="800000"/>
            <a:headEnd/>
            <a:tailEnd/>
          </a:ln>
        </p:spPr>
        <p:txBody>
          <a:bodyPr/>
          <a:lstStyle/>
          <a:p>
            <a:pPr>
              <a:lnSpc>
                <a:spcPct val="150000"/>
              </a:lnSpc>
              <a:spcBef>
                <a:spcPts val="1000"/>
              </a:spcBef>
              <a:buFont typeface="Arial" charset="0"/>
              <a:buNone/>
            </a:pPr>
            <a:r>
              <a:rPr lang="en-US" altLang="zh-CN" sz="3600" b="1">
                <a:sym typeface="+mn-ea"/>
              </a:rPr>
              <a:t>     </a:t>
            </a:r>
            <a:r>
              <a:rPr lang="zh-CN" altLang="en-US" sz="3600" b="1">
                <a:sym typeface="+mn-ea"/>
              </a:rPr>
              <a:t>是指非传统自然种植方式，人为地对农作物进行约束控制，将科技理念、艺术设施等应用于农业生产之中，构建奇特的艺术农产品。</a:t>
            </a:r>
          </a:p>
        </p:txBody>
      </p:sp>
    </p:spTree>
    <p:custDataLst>
      <p:tags r:id="rId1"/>
    </p:custDataLst>
  </p:cSld>
  <p:clrMapOvr>
    <a:masterClrMapping/>
  </p:clrMapOvr>
  <p:transition>
    <p:dissolve/>
    <p:sndAc>
      <p:stSnd>
        <p:snd r:embed="rId6" name="coin.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798513" y="101600"/>
            <a:ext cx="10515600" cy="1325563"/>
          </a:xfrm>
          <a:prstGeom prst="rect">
            <a:avLst/>
          </a:prstGeom>
        </p:spPr>
        <p:txBody>
          <a:bodyPr anchor="ctr">
            <a:normAutofit/>
          </a:bodyPr>
          <a:lstStyle/>
          <a:p>
            <a:pPr fontAlgn="auto">
              <a:lnSpc>
                <a:spcPct val="90000"/>
              </a:lnSpc>
              <a:spcBef>
                <a:spcPts val="0"/>
              </a:spcBef>
              <a:spcAft>
                <a:spcPts val="0"/>
              </a:spcAft>
              <a:defRPr/>
            </a:pPr>
            <a:r>
              <a:rPr lang="zh-CN" altLang="en-US" sz="4400">
                <a:latin typeface="+mj-lt"/>
                <a:ea typeface="+mj-ea"/>
                <a:cs typeface="+mj-cs"/>
                <a:sym typeface="+mn-ea"/>
              </a:rPr>
              <a:t>案例一：韭菜长在花盆里</a:t>
            </a:r>
          </a:p>
        </p:txBody>
      </p:sp>
      <p:sp>
        <p:nvSpPr>
          <p:cNvPr id="35842" name="矩形 5"/>
          <p:cNvSpPr>
            <a:spLocks noChangeArrowheads="1"/>
          </p:cNvSpPr>
          <p:nvPr>
            <p:custDataLst>
              <p:tags r:id="rId3"/>
            </p:custDataLst>
          </p:nvPr>
        </p:nvSpPr>
        <p:spPr bwMode="auto">
          <a:xfrm>
            <a:off x="838200" y="1825625"/>
            <a:ext cx="10515600" cy="4351338"/>
          </a:xfrm>
          <a:prstGeom prst="rect">
            <a:avLst/>
          </a:prstGeom>
          <a:noFill/>
          <a:ln w="9525">
            <a:noFill/>
            <a:miter lim="800000"/>
            <a:headEnd/>
            <a:tailEnd/>
          </a:ln>
        </p:spPr>
        <p:txBody>
          <a:bodyPr/>
          <a:lstStyle/>
          <a:p>
            <a:pPr marL="228600" indent="-228600">
              <a:lnSpc>
                <a:spcPct val="90000"/>
              </a:lnSpc>
              <a:spcBef>
                <a:spcPts val="1000"/>
              </a:spcBef>
              <a:buFont typeface="Arial" charset="0"/>
              <a:buNone/>
            </a:pPr>
            <a:endParaRPr lang="zh-CN" altLang="en-US" sz="2800">
              <a:ea typeface="黑体" pitchFamily="2" charset="-122"/>
              <a:sym typeface="+mn-ea"/>
            </a:endParaRPr>
          </a:p>
        </p:txBody>
      </p:sp>
      <p:sp>
        <p:nvSpPr>
          <p:cNvPr id="35843" name="矩形 8"/>
          <p:cNvSpPr>
            <a:spLocks noChangeArrowheads="1"/>
          </p:cNvSpPr>
          <p:nvPr>
            <p:custDataLst>
              <p:tags r:id="rId4"/>
            </p:custDataLst>
          </p:nvPr>
        </p:nvSpPr>
        <p:spPr bwMode="auto">
          <a:xfrm>
            <a:off x="838200" y="1825625"/>
            <a:ext cx="10515600" cy="4351338"/>
          </a:xfrm>
          <a:prstGeom prst="rect">
            <a:avLst/>
          </a:prstGeom>
          <a:noFill/>
          <a:ln w="9525">
            <a:noFill/>
            <a:miter lim="800000"/>
            <a:headEnd/>
            <a:tailEnd/>
          </a:ln>
        </p:spPr>
        <p:txBody>
          <a:bodyPr/>
          <a:lstStyle/>
          <a:p>
            <a:pPr marL="457200" indent="-457200">
              <a:lnSpc>
                <a:spcPct val="90000"/>
              </a:lnSpc>
              <a:spcBef>
                <a:spcPts val="1000"/>
              </a:spcBef>
              <a:buFont typeface="Arial" charset="0"/>
              <a:buChar char="•"/>
            </a:pPr>
            <a:endParaRPr lang="zh-CN" altLang="en-US" sz="2800">
              <a:ea typeface="黑体" pitchFamily="2" charset="-122"/>
              <a:sym typeface="+mn-ea"/>
            </a:endParaRPr>
          </a:p>
        </p:txBody>
      </p:sp>
      <p:pic>
        <p:nvPicPr>
          <p:cNvPr id="35844" name="图片 1" descr="686e01fc-a9ab-4bed-a457-e4c5ad67e296_size125_w500_h355"/>
          <p:cNvPicPr>
            <a:picLocks noChangeAspect="1"/>
          </p:cNvPicPr>
          <p:nvPr/>
        </p:nvPicPr>
        <p:blipFill>
          <a:blip r:embed="rId7"/>
          <a:srcRect/>
          <a:stretch>
            <a:fillRect/>
          </a:stretch>
        </p:blipFill>
        <p:spPr bwMode="auto">
          <a:xfrm>
            <a:off x="665163" y="1371600"/>
            <a:ext cx="3949700" cy="5327650"/>
          </a:xfrm>
          <a:prstGeom prst="rect">
            <a:avLst/>
          </a:prstGeom>
          <a:noFill/>
          <a:ln w="9525">
            <a:noFill/>
            <a:miter lim="800000"/>
            <a:headEnd/>
            <a:tailEnd/>
          </a:ln>
        </p:spPr>
      </p:pic>
      <p:sp>
        <p:nvSpPr>
          <p:cNvPr id="5" name="文本框 4"/>
          <p:cNvSpPr txBox="1"/>
          <p:nvPr/>
        </p:nvSpPr>
        <p:spPr>
          <a:xfrm>
            <a:off x="5541645" y="1634490"/>
            <a:ext cx="4231005" cy="3992880"/>
          </a:xfrm>
          <a:prstGeom prst="rect">
            <a:avLst/>
          </a:prstGeom>
          <a:noFill/>
        </p:spPr>
        <p:txBody>
          <a:bodyPr>
            <a:spAutoFit/>
            <a:scene3d>
              <a:camera prst="orthographicFront"/>
              <a:lightRig rig="soft" dir="t">
                <a:rot lat="0" lon="0" rev="15600000"/>
              </a:lightRig>
            </a:scene3d>
            <a:sp3d extrusionH="57150" prstMaterial="softEdge">
              <a:bevelT w="25400" h="38100"/>
            </a:sp3d>
          </a:bodyPr>
          <a:lstStyle/>
          <a:p>
            <a:pPr fontAlgn="auto">
              <a:spcBef>
                <a:spcPts val="0"/>
              </a:spcBef>
              <a:spcAft>
                <a:spcPts val="0"/>
              </a:spcAft>
              <a:defRPr/>
            </a:pPr>
            <a:r>
              <a:rPr lang="en-US" altLang="zh-CN" sz="3200" b="1" i="1">
                <a:solidFill>
                  <a:schemeClr val="accent4"/>
                </a:solidFill>
                <a:latin typeface="楷体" charset="0"/>
                <a:ea typeface="楷体" charset="0"/>
              </a:rPr>
              <a:t>   </a:t>
            </a:r>
            <a:r>
              <a:rPr lang="zh-CN" altLang="en-US" sz="3200" b="1" i="1">
                <a:solidFill>
                  <a:schemeClr val="accent4"/>
                </a:solidFill>
                <a:latin typeface="楷体" charset="0"/>
                <a:ea typeface="楷体" charset="0"/>
              </a:rPr>
              <a:t>山东高唐金堤农牧有限公司创新售卖形式,将韭菜挪在花盆中销售,为消费者提供了一份种植乐趣和一角绿色,也发挥韭菜反复生长的特性,让消费者长久地吃到这份新鲜。</a:t>
            </a:r>
          </a:p>
        </p:txBody>
      </p:sp>
    </p:spTree>
    <p:custDataLst>
      <p:tags r:id="rId1"/>
    </p:custDataLst>
  </p:cSld>
  <p:clrMapOvr>
    <a:masterClrMapping/>
  </p:clrMapOvr>
  <p:transition>
    <p:fade/>
    <p:sndAc>
      <p:stSnd>
        <p:snd r:embed="rId6" name="arrow.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idx="4294967295"/>
          </p:nvPr>
        </p:nvSpPr>
        <p:spPr/>
        <p:txBody>
          <a:bodyPr/>
          <a:lstStyle/>
          <a:p>
            <a:endParaRPr lang="zh-CN" altLang="en-US" smtClean="0"/>
          </a:p>
        </p:txBody>
      </p:sp>
      <p:sp>
        <p:nvSpPr>
          <p:cNvPr id="36866" name="Rectangle 3"/>
          <p:cNvSpPr>
            <a:spLocks noGrp="1"/>
          </p:cNvSpPr>
          <p:nvPr>
            <p:ph type="body" idx="4294967295"/>
          </p:nvPr>
        </p:nvSpPr>
        <p:spPr/>
        <p:txBody>
          <a:bodyPr/>
          <a:lstStyle/>
          <a:p>
            <a:endParaRPr lang="zh-CN" altLang="en-US" smtClean="0"/>
          </a:p>
        </p:txBody>
      </p:sp>
      <p:pic>
        <p:nvPicPr>
          <p:cNvPr id="36867" name="Picture 4" descr="af1735fae6cd7b89219ca7fb0c2442a7d8330ee2"/>
          <p:cNvPicPr>
            <a:picLocks noChangeAspect="1" noChangeArrowheads="1"/>
          </p:cNvPicPr>
          <p:nvPr/>
        </p:nvPicPr>
        <p:blipFill>
          <a:blip r:embed="rId2"/>
          <a:srcRect/>
          <a:stretch>
            <a:fillRect/>
          </a:stretch>
        </p:blipFill>
        <p:spPr bwMode="auto">
          <a:xfrm>
            <a:off x="952500" y="249238"/>
            <a:ext cx="10101263" cy="5910262"/>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838200" y="365125"/>
            <a:ext cx="10515600" cy="1325563"/>
          </a:xfrm>
          <a:prstGeom prst="rect">
            <a:avLst/>
          </a:prstGeom>
        </p:spPr>
        <p:txBody>
          <a:bodyPr anchor="ctr">
            <a:normAutofit/>
          </a:bodyPr>
          <a:lstStyle/>
          <a:p>
            <a:pPr fontAlgn="auto">
              <a:lnSpc>
                <a:spcPct val="90000"/>
              </a:lnSpc>
              <a:spcBef>
                <a:spcPts val="0"/>
              </a:spcBef>
              <a:spcAft>
                <a:spcPts val="0"/>
              </a:spcAft>
              <a:defRPr/>
            </a:pPr>
            <a:r>
              <a:rPr lang="zh-CN" altLang="en-US" sz="4400">
                <a:latin typeface="+mj-lt"/>
                <a:ea typeface="+mj-ea"/>
                <a:cs typeface="+mj-cs"/>
                <a:sym typeface="+mn-ea"/>
              </a:rPr>
              <a:t>案例二：大兴</a:t>
            </a:r>
            <a:r>
              <a:rPr lang="en-US" altLang="zh-CN" sz="4400">
                <a:latin typeface="+mj-lt"/>
                <a:ea typeface="+mj-ea"/>
                <a:cs typeface="+mj-cs"/>
                <a:sym typeface="+mn-ea"/>
              </a:rPr>
              <a:t>“</a:t>
            </a:r>
            <a:r>
              <a:rPr lang="zh-CN" altLang="en-US" sz="4400">
                <a:latin typeface="+mj-lt"/>
                <a:ea typeface="+mj-ea"/>
                <a:cs typeface="+mj-cs"/>
                <a:sym typeface="+mn-ea"/>
              </a:rPr>
              <a:t>玻璃西瓜</a:t>
            </a:r>
            <a:r>
              <a:rPr lang="en-US" altLang="zh-CN" sz="4400">
                <a:latin typeface="+mj-lt"/>
                <a:ea typeface="+mj-ea"/>
                <a:cs typeface="+mj-cs"/>
                <a:sym typeface="+mn-ea"/>
              </a:rPr>
              <a:t>”</a:t>
            </a:r>
          </a:p>
        </p:txBody>
      </p:sp>
      <p:sp>
        <p:nvSpPr>
          <p:cNvPr id="37890" name="矩形 5"/>
          <p:cNvSpPr>
            <a:spLocks noChangeArrowheads="1"/>
          </p:cNvSpPr>
          <p:nvPr>
            <p:custDataLst>
              <p:tags r:id="rId3"/>
            </p:custDataLst>
          </p:nvPr>
        </p:nvSpPr>
        <p:spPr bwMode="auto">
          <a:xfrm>
            <a:off x="838200" y="1825625"/>
            <a:ext cx="10515600" cy="4351338"/>
          </a:xfrm>
          <a:prstGeom prst="rect">
            <a:avLst/>
          </a:prstGeom>
          <a:noFill/>
          <a:ln w="9525">
            <a:noFill/>
            <a:miter lim="800000"/>
            <a:headEnd/>
            <a:tailEnd/>
          </a:ln>
        </p:spPr>
        <p:txBody>
          <a:bodyPr/>
          <a:lstStyle/>
          <a:p>
            <a:pPr marL="228600" indent="-228600">
              <a:lnSpc>
                <a:spcPct val="90000"/>
              </a:lnSpc>
              <a:spcBef>
                <a:spcPts val="1000"/>
              </a:spcBef>
              <a:buFont typeface="Arial" charset="0"/>
              <a:buNone/>
            </a:pPr>
            <a:endParaRPr lang="zh-CN" altLang="en-US" sz="2800">
              <a:ea typeface="黑体" pitchFamily="2" charset="-122"/>
              <a:sym typeface="+mn-ea"/>
            </a:endParaRPr>
          </a:p>
        </p:txBody>
      </p:sp>
      <p:pic>
        <p:nvPicPr>
          <p:cNvPr id="37891" name="图片 4" descr="20121019143929444643"/>
          <p:cNvPicPr>
            <a:picLocks noChangeAspect="1"/>
          </p:cNvPicPr>
          <p:nvPr/>
        </p:nvPicPr>
        <p:blipFill>
          <a:blip r:embed="rId6"/>
          <a:srcRect/>
          <a:stretch>
            <a:fillRect/>
          </a:stretch>
        </p:blipFill>
        <p:spPr bwMode="auto">
          <a:xfrm>
            <a:off x="4676775" y="1339850"/>
            <a:ext cx="7113588" cy="6129338"/>
          </a:xfrm>
          <a:prstGeom prst="rect">
            <a:avLst/>
          </a:prstGeom>
          <a:noFill/>
          <a:ln w="9525">
            <a:noFill/>
            <a:miter lim="800000"/>
            <a:headEnd/>
            <a:tailEnd/>
          </a:ln>
        </p:spPr>
      </p:pic>
      <p:sp>
        <p:nvSpPr>
          <p:cNvPr id="7" name="文本框 6"/>
          <p:cNvSpPr txBox="1"/>
          <p:nvPr/>
        </p:nvSpPr>
        <p:spPr>
          <a:xfrm>
            <a:off x="269875" y="2035882"/>
            <a:ext cx="4265930" cy="3931920"/>
          </a:xfrm>
          <a:prstGeom prst="rect">
            <a:avLst/>
          </a:prstGeom>
          <a:noFill/>
          <a:ln>
            <a:solidFill>
              <a:schemeClr val="accent1"/>
            </a:solidFill>
          </a:ln>
        </p:spPr>
        <p:txBody>
          <a:bodyPr>
            <a:spAutoFit/>
          </a:bodyPr>
          <a:lstStyle/>
          <a:p>
            <a:pPr fontAlgn="auto">
              <a:lnSpc>
                <a:spcPct val="150000"/>
              </a:lnSpc>
              <a:spcBef>
                <a:spcPts val="0"/>
              </a:spcBef>
              <a:spcAft>
                <a:spcPts val="0"/>
              </a:spcAft>
              <a:defRPr/>
            </a:pPr>
            <a:r>
              <a:rPr lang="en-US" altLang="zh-CN" sz="2400" b="1">
                <a:ln w="6600">
                  <a:solidFill>
                    <a:schemeClr val="accent2"/>
                  </a:solidFill>
                  <a:prstDash val="solid"/>
                </a:ln>
                <a:solidFill>
                  <a:srgbClr val="FFFFFF"/>
                </a:solidFill>
                <a:effectLst>
                  <a:outerShdw dist="38100" dir="2700000" algn="tl" rotWithShape="0">
                    <a:schemeClr val="accent2"/>
                  </a:outerShdw>
                </a:effectLst>
                <a:latin typeface="仿宋" charset="0"/>
                <a:ea typeface="微软雅黑" charset="0"/>
              </a:rPr>
              <a:t>    </a:t>
            </a:r>
            <a:r>
              <a:rPr lang="zh-CN" altLang="en-US" sz="2400" b="1">
                <a:ln w="6600">
                  <a:solidFill>
                    <a:schemeClr val="accent2"/>
                  </a:solidFill>
                  <a:prstDash val="solid"/>
                </a:ln>
                <a:solidFill>
                  <a:srgbClr val="FFFFFF"/>
                </a:solidFill>
                <a:effectLst>
                  <a:outerShdw dist="38100" dir="2700000" algn="tl" rotWithShape="0">
                    <a:schemeClr val="accent2"/>
                  </a:outerShdw>
                </a:effectLst>
                <a:latin typeface="仿宋" charset="0"/>
                <a:ea typeface="微软雅黑" charset="0"/>
              </a:rPr>
              <a:t>当西瓜还是“婴儿”时，将它塞进一个大的圆形有机玻璃罩内，等西瓜长到和玻璃罩一样大时，灌入特制的保鲜液，再封住罩口。这样西瓜会处于“休眠”状态，不会腐烂，成为可供长期观赏的艺术品。</a:t>
            </a:r>
          </a:p>
        </p:txBody>
      </p:sp>
    </p:spTree>
    <p:custDataLst>
      <p:tags r:id="rId1"/>
    </p:custDataLst>
  </p:cSld>
  <p:clrMapOvr>
    <a:masterClrMapping/>
  </p:clrMapOvr>
  <p:transition>
    <p:newsflash/>
    <p:sndAc>
      <p:stSnd>
        <p:snd r:embed="rId5" name="bomb.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p:cNvSpPr>
          <p:nvPr>
            <p:ph type="title" idx="4294967295"/>
          </p:nvPr>
        </p:nvSpPr>
        <p:spPr/>
        <p:txBody>
          <a:bodyPr/>
          <a:lstStyle/>
          <a:p>
            <a:pPr algn="ctr"/>
            <a:r>
              <a:rPr lang="zh-CN" altLang="en-US" smtClean="0"/>
              <a:t>案例三：梨酒</a:t>
            </a:r>
          </a:p>
        </p:txBody>
      </p:sp>
      <p:pic>
        <p:nvPicPr>
          <p:cNvPr id="38914" name="Picture 3"/>
          <p:cNvPicPr>
            <a:picLocks noChangeAspect="1" noChangeArrowheads="1"/>
          </p:cNvPicPr>
          <p:nvPr>
            <p:ph type="body" idx="4294967295"/>
          </p:nvPr>
        </p:nvPicPr>
        <p:blipFill>
          <a:blip r:embed="rId2"/>
          <a:srcRect/>
          <a:stretch>
            <a:fillRect/>
          </a:stretch>
        </p:blipFill>
        <p:spPr>
          <a:xfrm>
            <a:off x="838200" y="1333500"/>
            <a:ext cx="4683125" cy="4843463"/>
          </a:xfrm>
        </p:spPr>
      </p:pic>
      <p:pic>
        <p:nvPicPr>
          <p:cNvPr id="38915" name="Picture 4" descr="($`14H[4O7EIOAF9XM`%N6N"/>
          <p:cNvPicPr>
            <a:picLocks noChangeAspect="1" noChangeArrowheads="1"/>
          </p:cNvPicPr>
          <p:nvPr/>
        </p:nvPicPr>
        <p:blipFill>
          <a:blip r:embed="rId3"/>
          <a:srcRect/>
          <a:stretch>
            <a:fillRect/>
          </a:stretch>
        </p:blipFill>
        <p:spPr bwMode="auto">
          <a:xfrm>
            <a:off x="6275388" y="1328738"/>
            <a:ext cx="4854575" cy="4878387"/>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p:cNvSpPr>
          <p:nvPr>
            <p:ph type="title" idx="4294967295"/>
          </p:nvPr>
        </p:nvSpPr>
        <p:spPr/>
        <p:txBody>
          <a:bodyPr/>
          <a:lstStyle/>
          <a:p>
            <a:r>
              <a:rPr lang="zh-CN" altLang="en-US" smtClean="0"/>
              <a:t>江苏恒北梨园</a:t>
            </a:r>
          </a:p>
        </p:txBody>
      </p:sp>
      <p:sp>
        <p:nvSpPr>
          <p:cNvPr id="39938" name="Rectangle 3"/>
          <p:cNvSpPr>
            <a:spLocks noGrp="1"/>
          </p:cNvSpPr>
          <p:nvPr>
            <p:ph type="body" idx="4294967295"/>
          </p:nvPr>
        </p:nvSpPr>
        <p:spPr>
          <a:xfrm>
            <a:off x="838200" y="1333500"/>
            <a:ext cx="5597525" cy="4843463"/>
          </a:xfrm>
        </p:spPr>
        <p:txBody>
          <a:bodyPr/>
          <a:lstStyle/>
          <a:p>
            <a:pPr>
              <a:buFont typeface="Arial" charset="0"/>
              <a:buNone/>
            </a:pPr>
            <a:r>
              <a:rPr lang="zh-CN" altLang="en-US" sz="2000" smtClean="0"/>
              <a:t>            酒瓶梨，关键在于把梨放进酒瓶。答案是在梨子生长初期（甚至更早，梨花开后）就套上酒瓶，梨子从小就长在里面</a:t>
            </a:r>
            <a:r>
              <a:rPr lang="en-US" altLang="zh-CN" sz="2000" smtClean="0"/>
              <a:t>.</a:t>
            </a:r>
            <a:r>
              <a:rPr lang="zh-CN" altLang="en-US" sz="2000" smtClean="0"/>
              <a:t>选向上生长的梨，瓶口才能朝下，干净无污染。梨果要靠粗壮的树枝，酒瓶易固定。选好一两只梨果，将酒瓶小心翼翼地套上去，再用两道铁丝将其绑定在梨枝上。为了防止飞虫和蜗牛爬进去，瓶口还用海绵堵住，酒瓶外包裹了两层防晒的牛皮纸。梨进了安全的“育儿袋”，再大的风雨都不怕，两个月后就能采摘。</a:t>
            </a:r>
          </a:p>
        </p:txBody>
      </p:sp>
      <p:pic>
        <p:nvPicPr>
          <p:cNvPr id="39939" name="Picture 4" descr="I5OA038([TX~SL@61ZB{VWF"/>
          <p:cNvPicPr>
            <a:picLocks noChangeAspect="1" noChangeArrowheads="1"/>
          </p:cNvPicPr>
          <p:nvPr/>
        </p:nvPicPr>
        <p:blipFill>
          <a:blip r:embed="rId2"/>
          <a:srcRect/>
          <a:stretch>
            <a:fillRect/>
          </a:stretch>
        </p:blipFill>
        <p:spPr bwMode="auto">
          <a:xfrm>
            <a:off x="6694488" y="771525"/>
            <a:ext cx="4810125" cy="56388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p:cNvSpPr>
          <p:nvPr>
            <p:ph type="title" idx="4294967295"/>
          </p:nvPr>
        </p:nvSpPr>
        <p:spPr/>
        <p:txBody>
          <a:bodyPr/>
          <a:lstStyle/>
          <a:p>
            <a:endParaRPr lang="zh-CN" altLang="en-US" smtClean="0"/>
          </a:p>
        </p:txBody>
      </p:sp>
      <p:sp>
        <p:nvSpPr>
          <p:cNvPr id="40962" name="Rectangle 3"/>
          <p:cNvSpPr>
            <a:spLocks noGrp="1"/>
          </p:cNvSpPr>
          <p:nvPr>
            <p:ph type="body" idx="4294967295"/>
          </p:nvPr>
        </p:nvSpPr>
        <p:spPr/>
        <p:txBody>
          <a:bodyPr/>
          <a:lstStyle/>
          <a:p>
            <a:endParaRPr lang="zh-CN" altLang="en-US" smtClean="0"/>
          </a:p>
        </p:txBody>
      </p:sp>
      <p:pic>
        <p:nvPicPr>
          <p:cNvPr id="40963" name="Picture 4" descr="I8)P_NH9K}3J59(OMP{6C)7"/>
          <p:cNvPicPr>
            <a:picLocks noChangeAspect="1" noChangeArrowheads="1"/>
          </p:cNvPicPr>
          <p:nvPr/>
        </p:nvPicPr>
        <p:blipFill>
          <a:blip r:embed="rId2"/>
          <a:srcRect/>
          <a:stretch>
            <a:fillRect/>
          </a:stretch>
        </p:blipFill>
        <p:spPr bwMode="auto">
          <a:xfrm>
            <a:off x="969963" y="238125"/>
            <a:ext cx="10536237" cy="58261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nvPr>
        </p:nvSpPr>
        <p:spPr/>
        <p:txBody>
          <a:bodyPr/>
          <a:lstStyle/>
          <a:p>
            <a:endParaRPr lang="zh-CN" altLang="en-US" smtClean="0"/>
          </a:p>
        </p:txBody>
      </p:sp>
      <p:sp>
        <p:nvSpPr>
          <p:cNvPr id="41986" name="Rectangle 3"/>
          <p:cNvSpPr>
            <a:spLocks noGrp="1"/>
          </p:cNvSpPr>
          <p:nvPr>
            <p:ph type="body" idx="4294967295"/>
          </p:nvPr>
        </p:nvSpPr>
        <p:spPr/>
        <p:txBody>
          <a:bodyPr/>
          <a:lstStyle/>
          <a:p>
            <a:endParaRPr lang="zh-CN" altLang="en-US" smtClean="0"/>
          </a:p>
        </p:txBody>
      </p:sp>
      <p:pic>
        <p:nvPicPr>
          <p:cNvPr id="41987" name="Picture 4" descr="Z_MIU`}BHS([]AQ5%AT`_{U"/>
          <p:cNvPicPr>
            <a:picLocks noChangeAspect="1" noChangeArrowheads="1"/>
          </p:cNvPicPr>
          <p:nvPr/>
        </p:nvPicPr>
        <p:blipFill>
          <a:blip r:embed="rId2"/>
          <a:srcRect/>
          <a:stretch>
            <a:fillRect/>
          </a:stretch>
        </p:blipFill>
        <p:spPr bwMode="auto">
          <a:xfrm>
            <a:off x="1033463" y="298450"/>
            <a:ext cx="10420350" cy="540861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title"/>
          </p:nvPr>
        </p:nvSpPr>
        <p:spPr>
          <a:xfrm>
            <a:off x="838200" y="457200"/>
            <a:ext cx="4165600" cy="1601788"/>
          </a:xfrm>
        </p:spPr>
        <p:txBody>
          <a:bodyPr/>
          <a:lstStyle/>
          <a:p>
            <a:pPr eaLnBrk="1" hangingPunct="1"/>
            <a:endParaRPr lang="zh-CN" altLang="en-US" smtClean="0"/>
          </a:p>
        </p:txBody>
      </p:sp>
      <p:sp>
        <p:nvSpPr>
          <p:cNvPr id="15362" name="文本占位符 3"/>
          <p:cNvSpPr>
            <a:spLocks noGrp="1"/>
          </p:cNvSpPr>
          <p:nvPr>
            <p:ph type="body" sz="half" idx="2"/>
          </p:nvPr>
        </p:nvSpPr>
        <p:spPr>
          <a:xfrm>
            <a:off x="838200" y="2058988"/>
            <a:ext cx="4165600" cy="3813175"/>
          </a:xfrm>
        </p:spPr>
        <p:txBody>
          <a:bodyPr/>
          <a:lstStyle/>
          <a:p>
            <a:pPr eaLnBrk="1" hangingPunct="1"/>
            <a:r>
              <a:rPr lang="en-US" altLang="zh-CN" sz="4000" smtClean="0">
                <a:latin typeface="楷体"/>
                <a:ea typeface="楷体"/>
                <a:cs typeface="楷体"/>
              </a:rPr>
              <a:t>   </a:t>
            </a:r>
            <a:r>
              <a:rPr lang="zh-CN" altLang="en-US" sz="4000" smtClean="0">
                <a:latin typeface="楷体"/>
                <a:ea typeface="楷体"/>
                <a:cs typeface="楷体"/>
              </a:rPr>
              <a:t>史上最有情怀的辞职信</a:t>
            </a:r>
            <a:endParaRPr lang="en-US" altLang="zh-CN" sz="4000" smtClean="0">
              <a:latin typeface="楷体"/>
              <a:ea typeface="楷体"/>
              <a:cs typeface="楷体"/>
            </a:endParaRPr>
          </a:p>
        </p:txBody>
      </p:sp>
      <p:pic>
        <p:nvPicPr>
          <p:cNvPr id="15363" name="图片占位符 4" descr="辞职"/>
          <p:cNvPicPr>
            <a:picLocks noChangeAspect="1"/>
          </p:cNvPicPr>
          <p:nvPr>
            <p:ph type="pic" idx="1"/>
          </p:nvPr>
        </p:nvPicPr>
        <p:blipFill>
          <a:blip r:embed="rId3"/>
          <a:srcRect/>
          <a:stretch>
            <a:fillRect/>
          </a:stretch>
        </p:blipFill>
        <p:spPr>
          <a:xfrm>
            <a:off x="4816475" y="73025"/>
            <a:ext cx="7359650" cy="6745288"/>
          </a:xfrm>
        </p:spPr>
      </p:pic>
    </p:spTree>
  </p:cSld>
  <p:clrMapOvr>
    <a:masterClrMapping/>
  </p:clrMapOvr>
  <p:transition>
    <p:zoom/>
    <p:sndAc>
      <p:stSnd>
        <p:snd r:embed="rId2" name="suction.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p:cNvSpPr>
          <p:nvPr>
            <p:ph type="title" idx="4294967295"/>
          </p:nvPr>
        </p:nvSpPr>
        <p:spPr/>
        <p:txBody>
          <a:bodyPr/>
          <a:lstStyle/>
          <a:p>
            <a:endParaRPr lang="zh-CN" altLang="en-US" smtClean="0"/>
          </a:p>
        </p:txBody>
      </p:sp>
      <p:sp>
        <p:nvSpPr>
          <p:cNvPr id="43010" name="Rectangle 3"/>
          <p:cNvSpPr>
            <a:spLocks noGrp="1"/>
          </p:cNvSpPr>
          <p:nvPr>
            <p:ph type="body" idx="4294967295"/>
          </p:nvPr>
        </p:nvSpPr>
        <p:spPr/>
        <p:txBody>
          <a:bodyPr/>
          <a:lstStyle/>
          <a:p>
            <a:endParaRPr lang="zh-CN" altLang="en-US" smtClean="0"/>
          </a:p>
        </p:txBody>
      </p:sp>
      <p:pic>
        <p:nvPicPr>
          <p:cNvPr id="43011" name="Picture 4" descr="($`14H[4O7EIOAF9XM`%N6N"/>
          <p:cNvPicPr>
            <a:picLocks noChangeAspect="1" noChangeArrowheads="1"/>
          </p:cNvPicPr>
          <p:nvPr/>
        </p:nvPicPr>
        <p:blipFill>
          <a:blip r:embed="rId2"/>
          <a:srcRect/>
          <a:stretch>
            <a:fillRect/>
          </a:stretch>
        </p:blipFill>
        <p:spPr bwMode="auto">
          <a:xfrm>
            <a:off x="938213" y="230188"/>
            <a:ext cx="10563225" cy="58547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p:cNvSpPr>
          <p:nvPr>
            <p:ph type="title" idx="4294967295"/>
          </p:nvPr>
        </p:nvSpPr>
        <p:spPr/>
        <p:txBody>
          <a:bodyPr/>
          <a:lstStyle/>
          <a:p>
            <a:endParaRPr lang="zh-CN" altLang="en-US" smtClean="0"/>
          </a:p>
        </p:txBody>
      </p:sp>
      <p:sp>
        <p:nvSpPr>
          <p:cNvPr id="44034" name="Rectangle 3"/>
          <p:cNvSpPr>
            <a:spLocks noGrp="1"/>
          </p:cNvSpPr>
          <p:nvPr>
            <p:ph type="body" idx="4294967295"/>
          </p:nvPr>
        </p:nvSpPr>
        <p:spPr/>
        <p:txBody>
          <a:bodyPr/>
          <a:lstStyle/>
          <a:p>
            <a:endParaRPr lang="zh-CN" altLang="en-US" smtClean="0"/>
          </a:p>
        </p:txBody>
      </p:sp>
      <p:pic>
        <p:nvPicPr>
          <p:cNvPr id="44035" name="Picture 4" descr=")16Y2VI]FXSWT0(W~3(~Q%0"/>
          <p:cNvPicPr>
            <a:picLocks noChangeAspect="1" noChangeArrowheads="1"/>
          </p:cNvPicPr>
          <p:nvPr/>
        </p:nvPicPr>
        <p:blipFill>
          <a:blip r:embed="rId2"/>
          <a:srcRect/>
          <a:stretch>
            <a:fillRect/>
          </a:stretch>
        </p:blipFill>
        <p:spPr bwMode="auto">
          <a:xfrm>
            <a:off x="920750" y="257175"/>
            <a:ext cx="4714875" cy="5614988"/>
          </a:xfrm>
          <a:prstGeom prst="rect">
            <a:avLst/>
          </a:prstGeom>
          <a:noFill/>
          <a:ln w="9525">
            <a:noFill/>
            <a:miter lim="800000"/>
            <a:headEnd/>
            <a:tailEnd/>
          </a:ln>
        </p:spPr>
      </p:pic>
      <p:pic>
        <p:nvPicPr>
          <p:cNvPr id="44036" name="Picture 5" descr="V~W8R@PU%0}0OTJ`~ZU)3YC"/>
          <p:cNvPicPr>
            <a:picLocks noChangeAspect="1" noChangeArrowheads="1"/>
          </p:cNvPicPr>
          <p:nvPr/>
        </p:nvPicPr>
        <p:blipFill>
          <a:blip r:embed="rId3"/>
          <a:srcRect/>
          <a:stretch>
            <a:fillRect/>
          </a:stretch>
        </p:blipFill>
        <p:spPr bwMode="auto">
          <a:xfrm>
            <a:off x="6089650" y="327025"/>
            <a:ext cx="5054600" cy="5662613"/>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p:cNvSpPr>
          <p:nvPr>
            <p:ph type="title" idx="4294967295"/>
          </p:nvPr>
        </p:nvSpPr>
        <p:spPr/>
        <p:txBody>
          <a:bodyPr/>
          <a:lstStyle/>
          <a:p>
            <a:pPr algn="ctr"/>
            <a:r>
              <a:rPr lang="zh-CN" altLang="en-US" sz="3600" smtClean="0"/>
              <a:t/>
            </a:r>
            <a:br>
              <a:rPr lang="zh-CN" altLang="en-US" sz="3600" smtClean="0"/>
            </a:br>
            <a:r>
              <a:rPr lang="zh-CN" altLang="en-US" sz="3600" smtClean="0"/>
              <a:t/>
            </a:r>
            <a:br>
              <a:rPr lang="zh-CN" altLang="en-US" sz="3600" smtClean="0"/>
            </a:br>
            <a:r>
              <a:rPr lang="zh-CN" altLang="en-US" sz="3600" smtClean="0"/>
              <a:t>优势</a:t>
            </a:r>
            <a:br>
              <a:rPr lang="zh-CN" altLang="en-US" sz="3600" smtClean="0"/>
            </a:br>
            <a:endParaRPr lang="zh-CN" altLang="en-US" sz="3600" smtClean="0"/>
          </a:p>
        </p:txBody>
      </p:sp>
      <p:sp>
        <p:nvSpPr>
          <p:cNvPr id="45058" name="Rectangle 3"/>
          <p:cNvSpPr>
            <a:spLocks noGrp="1"/>
          </p:cNvSpPr>
          <p:nvPr>
            <p:ph type="body" idx="4294967295"/>
          </p:nvPr>
        </p:nvSpPr>
        <p:spPr>
          <a:xfrm>
            <a:off x="652463" y="815975"/>
            <a:ext cx="10515600" cy="6783388"/>
          </a:xfrm>
        </p:spPr>
        <p:txBody>
          <a:bodyPr/>
          <a:lstStyle/>
          <a:p>
            <a:pPr>
              <a:buFont typeface="Arial" charset="0"/>
              <a:buNone/>
            </a:pPr>
            <a:endParaRPr lang="zh-CN" altLang="en-US" b="1" smtClean="0">
              <a:solidFill>
                <a:schemeClr val="accent1"/>
              </a:solidFill>
            </a:endParaRPr>
          </a:p>
          <a:p>
            <a:pPr>
              <a:buFont typeface="Arial" charset="0"/>
              <a:buNone/>
            </a:pPr>
            <a:r>
              <a:rPr lang="en-US" altLang="zh-CN" b="1" smtClean="0">
                <a:solidFill>
                  <a:schemeClr val="accent1"/>
                </a:solidFill>
              </a:rPr>
              <a:t>        1.</a:t>
            </a:r>
            <a:r>
              <a:rPr lang="zh-CN" altLang="en-US" b="1" smtClean="0">
                <a:solidFill>
                  <a:schemeClr val="accent1"/>
                </a:solidFill>
              </a:rPr>
              <a:t>梨树花期结束半月余，就套上酒瓶，从此瓶不离身，最终长成“酒瓶梨”。酒瓶梨生长时造型特殊，足够抢眼，易传播</a:t>
            </a:r>
            <a:r>
              <a:rPr lang="en-US" altLang="zh-CN" b="1" smtClean="0">
                <a:solidFill>
                  <a:schemeClr val="accent1"/>
                </a:solidFill>
              </a:rPr>
              <a:t>.</a:t>
            </a:r>
          </a:p>
          <a:p>
            <a:pPr>
              <a:buFont typeface="Arial" charset="0"/>
              <a:buNone/>
            </a:pPr>
            <a:r>
              <a:rPr lang="en-US" altLang="zh-CN" b="1" smtClean="0">
                <a:solidFill>
                  <a:schemeClr val="accent1"/>
                </a:solidFill>
              </a:rPr>
              <a:t>        2.</a:t>
            </a:r>
            <a:r>
              <a:rPr lang="zh-CN" altLang="en-US" b="1" smtClean="0">
                <a:solidFill>
                  <a:schemeClr val="accent1"/>
                </a:solidFill>
              </a:rPr>
              <a:t>由于密封程度好，瓶内形成温室效应，梨子不但成熟早，而且个头也较普通梨子大，一个梨子可达三四两，甚至半斤多重，可有效实现丰产。</a:t>
            </a:r>
          </a:p>
          <a:p>
            <a:pPr>
              <a:buFont typeface="Arial" charset="0"/>
              <a:buNone/>
            </a:pPr>
            <a:r>
              <a:rPr lang="en-US" altLang="zh-CN" b="1" smtClean="0">
                <a:solidFill>
                  <a:schemeClr val="accent1"/>
                </a:solidFill>
              </a:rPr>
              <a:t>        3.</a:t>
            </a:r>
            <a:r>
              <a:rPr lang="zh-CN" altLang="en-US" b="1" smtClean="0">
                <a:solidFill>
                  <a:schemeClr val="accent1"/>
                </a:solidFill>
              </a:rPr>
              <a:t>刚“出生”就“躲”进瓶里，杜绝了农药和其他外部不利因素的影响，这样生长出来的梨子属于真正的健康食品。</a:t>
            </a:r>
          </a:p>
          <a:p>
            <a:pPr>
              <a:buFont typeface="Arial" charset="0"/>
              <a:buNone/>
            </a:pPr>
            <a:r>
              <a:rPr lang="en-US" altLang="zh-CN" b="1" smtClean="0">
                <a:solidFill>
                  <a:schemeClr val="accent1"/>
                </a:solidFill>
              </a:rPr>
              <a:t>        4.</a:t>
            </a:r>
            <a:r>
              <a:rPr lang="zh-CN" altLang="en-US" b="1" smtClean="0">
                <a:solidFill>
                  <a:schemeClr val="accent1"/>
                </a:solidFill>
              </a:rPr>
              <a:t>如果到市场直接卖梨，每只半斤梨最多能卖六七毛。而套上酒瓶的梨每只</a:t>
            </a:r>
            <a:r>
              <a:rPr lang="en-US" altLang="zh-CN" b="1" smtClean="0">
                <a:solidFill>
                  <a:schemeClr val="accent1"/>
                </a:solidFill>
              </a:rPr>
              <a:t>10</a:t>
            </a:r>
            <a:r>
              <a:rPr lang="zh-CN" altLang="en-US" b="1" smtClean="0">
                <a:solidFill>
                  <a:schemeClr val="accent1"/>
                </a:solidFill>
              </a:rPr>
              <a:t>元（行情好可达到</a:t>
            </a:r>
            <a:r>
              <a:rPr lang="en-US" altLang="zh-CN" b="1" smtClean="0">
                <a:solidFill>
                  <a:schemeClr val="accent1"/>
                </a:solidFill>
              </a:rPr>
              <a:t>50</a:t>
            </a:r>
            <a:r>
              <a:rPr lang="zh-CN" altLang="en-US" b="1" smtClean="0">
                <a:solidFill>
                  <a:schemeClr val="accent1"/>
                </a:solidFill>
              </a:rPr>
              <a:t>元），一棵梨树就增收近</a:t>
            </a:r>
            <a:r>
              <a:rPr lang="en-US" altLang="zh-CN" b="1" smtClean="0">
                <a:solidFill>
                  <a:schemeClr val="accent1"/>
                </a:solidFill>
              </a:rPr>
              <a:t>150</a:t>
            </a:r>
            <a:r>
              <a:rPr lang="zh-CN" altLang="en-US" b="1" smtClean="0">
                <a:solidFill>
                  <a:schemeClr val="accent1"/>
                </a:solidFill>
              </a:rPr>
              <a:t>元。</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idx="4294967295"/>
          </p:nvPr>
        </p:nvSpPr>
        <p:spPr/>
        <p:txBody>
          <a:bodyPr/>
          <a:lstStyle/>
          <a:p>
            <a:pPr algn="ctr"/>
            <a:r>
              <a:rPr lang="zh-CN" altLang="en-US" smtClean="0"/>
              <a:t>邯郸市名酒： “永不分梨”</a:t>
            </a:r>
          </a:p>
        </p:txBody>
      </p:sp>
      <p:sp>
        <p:nvSpPr>
          <p:cNvPr id="46082" name="Rectangle 3"/>
          <p:cNvSpPr>
            <a:spLocks noGrp="1"/>
          </p:cNvSpPr>
          <p:nvPr>
            <p:ph type="body" idx="4294967295"/>
          </p:nvPr>
        </p:nvSpPr>
        <p:spPr>
          <a:xfrm>
            <a:off x="5470525" y="1446213"/>
            <a:ext cx="6253163" cy="4843462"/>
          </a:xfrm>
        </p:spPr>
        <p:txBody>
          <a:bodyPr/>
          <a:lstStyle/>
          <a:p>
            <a:pPr>
              <a:buFont typeface="Arial" charset="0"/>
              <a:buNone/>
            </a:pPr>
            <a:r>
              <a:rPr lang="zh-CN" altLang="en-US" smtClean="0"/>
              <a:t>            </a:t>
            </a:r>
            <a:r>
              <a:rPr lang="zh-CN" altLang="en-US" b="1" smtClean="0">
                <a:solidFill>
                  <a:srgbClr val="FF00FF"/>
                </a:solidFill>
              </a:rPr>
              <a:t>“永不分梨”酒是邯郸市的名酒，主要原料为黍子（酿酒用）和当地特色产品、具有千年历史的邯郸鸭梨，价格在</a:t>
            </a:r>
            <a:r>
              <a:rPr lang="en-US" altLang="zh-CN" b="1" smtClean="0">
                <a:solidFill>
                  <a:srgbClr val="FF00FF"/>
                </a:solidFill>
              </a:rPr>
              <a:t>300-500</a:t>
            </a:r>
            <a:r>
              <a:rPr lang="zh-CN" altLang="en-US" b="1" smtClean="0">
                <a:solidFill>
                  <a:srgbClr val="FF00FF"/>
                </a:solidFill>
              </a:rPr>
              <a:t>元左右，充分挖掘了梨酒里的文化含义。分梨”与“分离”意相近，音相同，意味深长，表达了爱情、亲情、友情等世间真情永不分离。瓶中完整的梨和“永不分离”的寓意相得益彰。“瓶中灌酒，梨在酒里，寓意‘永不分离’，口彩好。”</a:t>
            </a:r>
          </a:p>
        </p:txBody>
      </p:sp>
      <p:pic>
        <p:nvPicPr>
          <p:cNvPr id="46083" name="Picture 4" descr="4cefc995d143ad4b69faee8880025aafa60f06fa"/>
          <p:cNvPicPr>
            <a:picLocks noChangeAspect="1" noChangeArrowheads="1"/>
          </p:cNvPicPr>
          <p:nvPr/>
        </p:nvPicPr>
        <p:blipFill>
          <a:blip r:embed="rId2"/>
          <a:srcRect/>
          <a:stretch>
            <a:fillRect/>
          </a:stretch>
        </p:blipFill>
        <p:spPr bwMode="auto">
          <a:xfrm>
            <a:off x="785813" y="1016000"/>
            <a:ext cx="4267200" cy="56896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p:cNvSpPr>
          <p:nvPr>
            <p:ph type="title" idx="4294967295"/>
          </p:nvPr>
        </p:nvSpPr>
        <p:spPr/>
        <p:txBody>
          <a:bodyPr/>
          <a:lstStyle/>
          <a:p>
            <a:endParaRPr lang="zh-CN" altLang="en-US" smtClean="0"/>
          </a:p>
        </p:txBody>
      </p:sp>
      <p:sp>
        <p:nvSpPr>
          <p:cNvPr id="47106" name="Rectangle 3"/>
          <p:cNvSpPr>
            <a:spLocks noGrp="1"/>
          </p:cNvSpPr>
          <p:nvPr>
            <p:ph type="body" idx="4294967295"/>
          </p:nvPr>
        </p:nvSpPr>
        <p:spPr/>
        <p:txBody>
          <a:bodyPr/>
          <a:lstStyle/>
          <a:p>
            <a:endParaRPr lang="zh-CN" altLang="en-US" smtClean="0"/>
          </a:p>
        </p:txBody>
      </p:sp>
      <p:pic>
        <p:nvPicPr>
          <p:cNvPr id="47107" name="Picture 4" descr="eca86bd9da82146ee2243b"/>
          <p:cNvPicPr>
            <a:picLocks noChangeAspect="1" noChangeArrowheads="1"/>
          </p:cNvPicPr>
          <p:nvPr/>
        </p:nvPicPr>
        <p:blipFill>
          <a:blip r:embed="rId2"/>
          <a:srcRect/>
          <a:stretch>
            <a:fillRect/>
          </a:stretch>
        </p:blipFill>
        <p:spPr bwMode="auto">
          <a:xfrm>
            <a:off x="923925" y="0"/>
            <a:ext cx="10725150" cy="669607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idx="4294967295"/>
          </p:nvPr>
        </p:nvSpPr>
        <p:spPr/>
        <p:txBody>
          <a:bodyPr/>
          <a:lstStyle/>
          <a:p>
            <a:pPr algn="ctr"/>
            <a:r>
              <a:rPr lang="zh-CN" altLang="en-US" smtClean="0"/>
              <a:t>瑞士梨酒</a:t>
            </a:r>
          </a:p>
        </p:txBody>
      </p:sp>
      <p:sp>
        <p:nvSpPr>
          <p:cNvPr id="48130" name="Rectangle 3"/>
          <p:cNvSpPr>
            <a:spLocks noGrp="1"/>
          </p:cNvSpPr>
          <p:nvPr>
            <p:ph type="body" idx="4294967295"/>
          </p:nvPr>
        </p:nvSpPr>
        <p:spPr>
          <a:xfrm>
            <a:off x="838200" y="1333500"/>
            <a:ext cx="3275013" cy="4843463"/>
          </a:xfrm>
        </p:spPr>
        <p:txBody>
          <a:bodyPr/>
          <a:lstStyle/>
          <a:p>
            <a:pPr>
              <a:buFont typeface="Arial" charset="0"/>
              <a:buNone/>
            </a:pPr>
            <a:r>
              <a:rPr lang="zh-CN" altLang="en-US" smtClean="0">
                <a:solidFill>
                  <a:srgbClr val="CC3300"/>
                </a:solidFill>
              </a:rPr>
              <a:t>           </a:t>
            </a:r>
            <a:r>
              <a:rPr lang="zh-CN" altLang="en-US" b="1" smtClean="0">
                <a:solidFill>
                  <a:schemeClr val="folHlink"/>
                </a:solidFill>
              </a:rPr>
              <a:t>梨酒是来自瑞士乡村的一种传统，瑞士梨酒用各式各样的瓶子灌酒，摆在家里既能养颜，又很养眼。瑞士梨酒是欧洲美食家最爱的餐后小饮，对消化很有益。</a:t>
            </a:r>
          </a:p>
        </p:txBody>
      </p:sp>
      <p:pic>
        <p:nvPicPr>
          <p:cNvPr id="48131" name="Picture 4" descr="UG]X15IJTR({AUPS(O~`[J7"/>
          <p:cNvPicPr>
            <a:picLocks noChangeAspect="1" noChangeArrowheads="1"/>
          </p:cNvPicPr>
          <p:nvPr/>
        </p:nvPicPr>
        <p:blipFill>
          <a:blip r:embed="rId2"/>
          <a:srcRect/>
          <a:stretch>
            <a:fillRect/>
          </a:stretch>
        </p:blipFill>
        <p:spPr bwMode="auto">
          <a:xfrm>
            <a:off x="5024438" y="1085850"/>
            <a:ext cx="5849937" cy="56134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p:cNvSpPr>
          <p:nvPr>
            <p:ph type="title" idx="4294967295"/>
          </p:nvPr>
        </p:nvSpPr>
        <p:spPr/>
        <p:txBody>
          <a:bodyPr/>
          <a:lstStyle/>
          <a:p>
            <a:endParaRPr lang="zh-CN" altLang="en-US" smtClean="0"/>
          </a:p>
        </p:txBody>
      </p:sp>
      <p:sp>
        <p:nvSpPr>
          <p:cNvPr id="49154" name="Rectangle 3"/>
          <p:cNvSpPr>
            <a:spLocks noGrp="1"/>
          </p:cNvSpPr>
          <p:nvPr>
            <p:ph type="body" idx="4294967295"/>
          </p:nvPr>
        </p:nvSpPr>
        <p:spPr>
          <a:xfrm>
            <a:off x="5965825" y="481013"/>
            <a:ext cx="5387975" cy="5695950"/>
          </a:xfrm>
        </p:spPr>
        <p:txBody>
          <a:bodyPr/>
          <a:lstStyle/>
          <a:p>
            <a:pPr>
              <a:buFont typeface="Arial" charset="0"/>
              <a:buNone/>
            </a:pPr>
            <a:r>
              <a:rPr lang="zh-CN" altLang="en-US" smtClean="0"/>
              <a:t>           瑞士的这种瓶中有梨的梨蒸馏酒叫</a:t>
            </a:r>
            <a:r>
              <a:rPr lang="en-US" altLang="zh-CN" smtClean="0"/>
              <a:t>Williamine</a:t>
            </a:r>
            <a:r>
              <a:rPr lang="zh-CN" altLang="en-US" smtClean="0"/>
              <a:t>（威廉梨酒），在梨长到葡萄那么大时，套进瓶中，到梨成熟时去柄，洗净后装入已制好的梨白兰地，梨在酒液中得以保存，酒也因此增加了果香和清新鲜美的口味。威廉梨酒无色透明，清亮有光泽，果香较浓，四年之内梨色仍保持原色。世界上顶级的梨白兰地品牌，排名第一的是瑞士的</a:t>
            </a:r>
            <a:r>
              <a:rPr lang="en-US" altLang="zh-CN" smtClean="0"/>
              <a:t>Morand</a:t>
            </a:r>
            <a:r>
              <a:rPr lang="zh-CN" altLang="en-US" smtClean="0"/>
              <a:t>（莫朗）。</a:t>
            </a:r>
          </a:p>
          <a:p>
            <a:endParaRPr lang="zh-CN" altLang="en-US" smtClean="0"/>
          </a:p>
        </p:txBody>
      </p:sp>
      <p:pic>
        <p:nvPicPr>
          <p:cNvPr id="49155" name="Picture 4" descr="3175iI4tE8L"/>
          <p:cNvPicPr>
            <a:picLocks noChangeAspect="1" noChangeArrowheads="1"/>
          </p:cNvPicPr>
          <p:nvPr/>
        </p:nvPicPr>
        <p:blipFill>
          <a:blip r:embed="rId2"/>
          <a:srcRect/>
          <a:stretch>
            <a:fillRect/>
          </a:stretch>
        </p:blipFill>
        <p:spPr bwMode="auto">
          <a:xfrm>
            <a:off x="304800" y="157163"/>
            <a:ext cx="4724400" cy="641667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p:cNvSpPr>
          <p:nvPr>
            <p:ph type="title" idx="4294967295"/>
          </p:nvPr>
        </p:nvSpPr>
        <p:spPr/>
        <p:txBody>
          <a:bodyPr/>
          <a:lstStyle/>
          <a:p>
            <a:r>
              <a:rPr lang="zh-CN" altLang="en-US" smtClean="0"/>
              <a:t>     瑞士梨酒的制作：</a:t>
            </a:r>
          </a:p>
        </p:txBody>
      </p:sp>
      <p:sp>
        <p:nvSpPr>
          <p:cNvPr id="50178" name="Rectangle 3"/>
          <p:cNvSpPr>
            <a:spLocks noGrp="1"/>
          </p:cNvSpPr>
          <p:nvPr>
            <p:ph type="body" idx="4294967295"/>
          </p:nvPr>
        </p:nvSpPr>
        <p:spPr>
          <a:xfrm>
            <a:off x="858838" y="954088"/>
            <a:ext cx="5041900" cy="5116512"/>
          </a:xfrm>
        </p:spPr>
        <p:txBody>
          <a:bodyPr/>
          <a:lstStyle/>
          <a:p>
            <a:pPr>
              <a:buFont typeface="Arial" charset="0"/>
              <a:buNone/>
            </a:pPr>
            <a:endParaRPr lang="zh-CN" altLang="en-US" smtClean="0"/>
          </a:p>
          <a:p>
            <a:pPr>
              <a:buFont typeface="Arial" charset="0"/>
              <a:buNone/>
            </a:pPr>
            <a:r>
              <a:rPr lang="en-US" altLang="zh-CN" smtClean="0"/>
              <a:t>1.      </a:t>
            </a:r>
            <a:r>
              <a:rPr lang="zh-CN" altLang="en-US" smtClean="0"/>
              <a:t>将在瓶中长好的梨去柄后连同酒瓶一起洗净吹干</a:t>
            </a:r>
            <a:r>
              <a:rPr lang="en-US" altLang="zh-CN" smtClean="0"/>
              <a:t>.</a:t>
            </a:r>
          </a:p>
          <a:p>
            <a:pPr>
              <a:buFont typeface="Arial" charset="0"/>
              <a:buNone/>
            </a:pPr>
            <a:r>
              <a:rPr lang="en-US" altLang="zh-CN" smtClean="0"/>
              <a:t>2.     </a:t>
            </a:r>
            <a:r>
              <a:rPr lang="zh-CN" altLang="en-US" smtClean="0"/>
              <a:t>往瓶中注入</a:t>
            </a:r>
            <a:r>
              <a:rPr lang="en-US" altLang="zh-CN" smtClean="0"/>
              <a:t>100</a:t>
            </a:r>
            <a:r>
              <a:rPr lang="zh-CN" altLang="en-US" smtClean="0"/>
              <a:t>度的食用酒精，将新鲜梨果浸泡</a:t>
            </a:r>
            <a:r>
              <a:rPr lang="en-US" altLang="zh-CN" smtClean="0"/>
              <a:t>2</a:t>
            </a:r>
            <a:r>
              <a:rPr lang="zh-CN" altLang="en-US" smtClean="0"/>
              <a:t>个星期（杀菌保鲜）</a:t>
            </a:r>
            <a:r>
              <a:rPr lang="en-US" altLang="zh-CN" smtClean="0"/>
              <a:t>.</a:t>
            </a:r>
          </a:p>
          <a:p>
            <a:pPr>
              <a:buFont typeface="Arial" charset="0"/>
              <a:buNone/>
            </a:pPr>
            <a:r>
              <a:rPr lang="en-US" altLang="zh-CN" smtClean="0"/>
              <a:t>3.   </a:t>
            </a:r>
            <a:r>
              <a:rPr lang="zh-CN" altLang="en-US" smtClean="0"/>
              <a:t>倒出食用酒精，注入</a:t>
            </a:r>
            <a:r>
              <a:rPr lang="en-US" altLang="zh-CN" smtClean="0"/>
              <a:t>43</a:t>
            </a:r>
            <a:r>
              <a:rPr lang="zh-CN" altLang="en-US" smtClean="0"/>
              <a:t>度的上等梨白兰地</a:t>
            </a:r>
            <a:r>
              <a:rPr lang="en-US" altLang="zh-CN" smtClean="0"/>
              <a:t>Williamine Morand</a:t>
            </a:r>
            <a:r>
              <a:rPr lang="zh-CN" altLang="en-US" smtClean="0"/>
              <a:t>，封瓶即可</a:t>
            </a:r>
            <a:r>
              <a:rPr lang="en-US" altLang="zh-CN" smtClean="0"/>
              <a:t>.</a:t>
            </a:r>
          </a:p>
          <a:p>
            <a:endParaRPr lang="zh-CN" altLang="en-US" smtClean="0"/>
          </a:p>
        </p:txBody>
      </p:sp>
      <p:pic>
        <p:nvPicPr>
          <p:cNvPr id="50179" name="Picture 4" descr="b_76237180"/>
          <p:cNvPicPr>
            <a:picLocks noChangeAspect="1" noChangeArrowheads="1"/>
          </p:cNvPicPr>
          <p:nvPr/>
        </p:nvPicPr>
        <p:blipFill>
          <a:blip r:embed="rId2"/>
          <a:srcRect/>
          <a:stretch>
            <a:fillRect/>
          </a:stretch>
        </p:blipFill>
        <p:spPr bwMode="auto">
          <a:xfrm>
            <a:off x="6219825" y="419100"/>
            <a:ext cx="5222875" cy="6289675"/>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p:cNvSpPr>
          <p:nvPr>
            <p:ph type="title" idx="4294967295"/>
          </p:nvPr>
        </p:nvSpPr>
        <p:spPr/>
        <p:txBody>
          <a:bodyPr/>
          <a:lstStyle/>
          <a:p>
            <a:endParaRPr lang="zh-CN" altLang="en-US" smtClean="0"/>
          </a:p>
        </p:txBody>
      </p:sp>
      <p:sp>
        <p:nvSpPr>
          <p:cNvPr id="51202" name="Rectangle 3"/>
          <p:cNvSpPr>
            <a:spLocks noGrp="1"/>
          </p:cNvSpPr>
          <p:nvPr>
            <p:ph type="body" idx="4294967295"/>
          </p:nvPr>
        </p:nvSpPr>
        <p:spPr/>
        <p:txBody>
          <a:bodyPr/>
          <a:lstStyle/>
          <a:p>
            <a:endParaRPr lang="zh-CN" altLang="en-US" smtClean="0"/>
          </a:p>
        </p:txBody>
      </p:sp>
      <p:pic>
        <p:nvPicPr>
          <p:cNvPr id="51203" name="Picture 4" descr="2566207362688858864"/>
          <p:cNvPicPr>
            <a:picLocks noChangeAspect="1" noChangeArrowheads="1"/>
          </p:cNvPicPr>
          <p:nvPr/>
        </p:nvPicPr>
        <p:blipFill>
          <a:blip r:embed="rId2"/>
          <a:srcRect/>
          <a:stretch>
            <a:fillRect/>
          </a:stretch>
        </p:blipFill>
        <p:spPr bwMode="auto">
          <a:xfrm>
            <a:off x="900113" y="161925"/>
            <a:ext cx="10439400" cy="63119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p:cNvSpPr>
          <p:nvPr>
            <p:ph type="title" idx="4294967295"/>
          </p:nvPr>
        </p:nvSpPr>
        <p:spPr/>
        <p:txBody>
          <a:bodyPr/>
          <a:lstStyle/>
          <a:p>
            <a:endParaRPr lang="zh-CN" altLang="en-US" smtClean="0"/>
          </a:p>
        </p:txBody>
      </p:sp>
      <p:sp>
        <p:nvSpPr>
          <p:cNvPr id="52226" name="Rectangle 3"/>
          <p:cNvSpPr>
            <a:spLocks noGrp="1"/>
          </p:cNvSpPr>
          <p:nvPr>
            <p:ph type="body" idx="4294967295"/>
          </p:nvPr>
        </p:nvSpPr>
        <p:spPr/>
        <p:txBody>
          <a:bodyPr/>
          <a:lstStyle/>
          <a:p>
            <a:endParaRPr lang="zh-CN" altLang="en-US" smtClean="0"/>
          </a:p>
        </p:txBody>
      </p:sp>
      <p:pic>
        <p:nvPicPr>
          <p:cNvPr id="52227" name="Picture 4" descr="6667809"/>
          <p:cNvPicPr>
            <a:picLocks noChangeAspect="1" noChangeArrowheads="1"/>
          </p:cNvPicPr>
          <p:nvPr/>
        </p:nvPicPr>
        <p:blipFill>
          <a:blip r:embed="rId2"/>
          <a:srcRect/>
          <a:stretch>
            <a:fillRect/>
          </a:stretch>
        </p:blipFill>
        <p:spPr bwMode="auto">
          <a:xfrm>
            <a:off x="946150" y="168275"/>
            <a:ext cx="10298113" cy="6350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图片 3" descr="46525050_23"/>
          <p:cNvPicPr>
            <a:picLocks noChangeAspect="1"/>
          </p:cNvPicPr>
          <p:nvPr/>
        </p:nvPicPr>
        <p:blipFill>
          <a:blip r:embed="rId3"/>
          <a:srcRect/>
          <a:stretch>
            <a:fillRect/>
          </a:stretch>
        </p:blipFill>
        <p:spPr bwMode="auto">
          <a:xfrm>
            <a:off x="-28575" y="-123825"/>
            <a:ext cx="12218988" cy="6940550"/>
          </a:xfrm>
          <a:prstGeom prst="rect">
            <a:avLst/>
          </a:prstGeom>
          <a:noFill/>
          <a:ln w="9525">
            <a:noFill/>
            <a:miter lim="800000"/>
            <a:headEnd/>
            <a:tailEnd/>
          </a:ln>
        </p:spPr>
      </p:pic>
    </p:spTree>
  </p:cSld>
  <p:clrMapOvr>
    <a:masterClrMapping/>
  </p:clrMapOvr>
  <p:transition>
    <p:checker/>
    <p:sndAc>
      <p:stSnd>
        <p:snd r:embed="rId2" name="suction.wav"/>
      </p:stSnd>
    </p:sndAc>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838200" y="365125"/>
            <a:ext cx="10515600" cy="1325563"/>
          </a:xfrm>
          <a:prstGeom prst="rect">
            <a:avLst/>
          </a:prstGeom>
        </p:spPr>
        <p:txBody>
          <a:bodyPr anchor="ctr">
            <a:normAutofit/>
          </a:bodyPr>
          <a:lstStyle/>
          <a:p>
            <a:pPr algn="ctr" fontAlgn="auto">
              <a:lnSpc>
                <a:spcPct val="90000"/>
              </a:lnSpc>
              <a:spcBef>
                <a:spcPts val="0"/>
              </a:spcBef>
              <a:spcAft>
                <a:spcPts val="0"/>
              </a:spcAft>
              <a:defRPr/>
            </a:pPr>
            <a:r>
              <a:rPr lang="zh-CN" altLang="en-US" sz="4400">
                <a:latin typeface="+mj-lt"/>
                <a:ea typeface="+mj-ea"/>
                <a:cs typeface="+mj-cs"/>
                <a:sym typeface="+mn-ea"/>
              </a:rPr>
              <a:t>二、加工过程升级</a:t>
            </a:r>
          </a:p>
        </p:txBody>
      </p:sp>
      <p:sp>
        <p:nvSpPr>
          <p:cNvPr id="53250" name="矩形 5"/>
          <p:cNvSpPr>
            <a:spLocks noChangeArrowheads="1"/>
          </p:cNvSpPr>
          <p:nvPr>
            <p:custDataLst>
              <p:tags r:id="rId3"/>
            </p:custDataLst>
          </p:nvPr>
        </p:nvSpPr>
        <p:spPr bwMode="auto">
          <a:xfrm>
            <a:off x="838200" y="1825625"/>
            <a:ext cx="10515600" cy="4351338"/>
          </a:xfrm>
          <a:prstGeom prst="rect">
            <a:avLst/>
          </a:prstGeom>
          <a:noFill/>
          <a:ln w="9525">
            <a:noFill/>
            <a:miter lim="800000"/>
            <a:headEnd/>
            <a:tailEnd/>
          </a:ln>
        </p:spPr>
        <p:txBody>
          <a:bodyPr/>
          <a:lstStyle/>
          <a:p>
            <a:pPr marL="228600" indent="-228600">
              <a:lnSpc>
                <a:spcPct val="90000"/>
              </a:lnSpc>
              <a:spcBef>
                <a:spcPts val="1000"/>
              </a:spcBef>
              <a:buFont typeface="Arial" charset="0"/>
              <a:buNone/>
            </a:pPr>
            <a:endParaRPr lang="zh-CN" altLang="en-US" sz="2800">
              <a:ea typeface="黑体" pitchFamily="2" charset="-122"/>
              <a:sym typeface="+mn-ea"/>
            </a:endParaRPr>
          </a:p>
        </p:txBody>
      </p:sp>
      <p:sp>
        <p:nvSpPr>
          <p:cNvPr id="53251" name="矩形 8"/>
          <p:cNvSpPr>
            <a:spLocks noChangeArrowheads="1"/>
          </p:cNvSpPr>
          <p:nvPr>
            <p:custDataLst>
              <p:tags r:id="rId4"/>
            </p:custDataLst>
          </p:nvPr>
        </p:nvSpPr>
        <p:spPr bwMode="auto">
          <a:xfrm>
            <a:off x="838200" y="1825625"/>
            <a:ext cx="10515600" cy="4351338"/>
          </a:xfrm>
          <a:prstGeom prst="rect">
            <a:avLst/>
          </a:prstGeom>
          <a:noFill/>
          <a:ln w="9525">
            <a:noFill/>
            <a:miter lim="800000"/>
            <a:headEnd/>
            <a:tailEnd/>
          </a:ln>
        </p:spPr>
        <p:txBody>
          <a:bodyPr/>
          <a:lstStyle/>
          <a:p>
            <a:pPr>
              <a:lnSpc>
                <a:spcPct val="150000"/>
              </a:lnSpc>
              <a:spcBef>
                <a:spcPts val="1000"/>
              </a:spcBef>
              <a:buFont typeface="Arial" charset="0"/>
              <a:buNone/>
            </a:pPr>
            <a:r>
              <a:rPr lang="en-US" altLang="zh-CN" sz="4400" b="1">
                <a:solidFill>
                  <a:srgbClr val="C55A11"/>
                </a:solidFill>
                <a:ea typeface="楷体"/>
                <a:cs typeface="楷体"/>
                <a:sym typeface="+mn-ea"/>
              </a:rPr>
              <a:t>    </a:t>
            </a:r>
            <a:r>
              <a:rPr lang="zh-CN" altLang="en-US" sz="4400" b="1">
                <a:solidFill>
                  <a:srgbClr val="C55A11"/>
                </a:solidFill>
                <a:ea typeface="楷体"/>
                <a:cs typeface="楷体"/>
                <a:sym typeface="+mn-ea"/>
              </a:rPr>
              <a:t>是指在农业生产过程中，对农产品本身及废弃物进行的创意提升，通过艺术植入、功能创新等手段，实现农作物使用功能及艺术功能的提升。</a:t>
            </a:r>
          </a:p>
        </p:txBody>
      </p:sp>
    </p:spTree>
    <p:custDataLst>
      <p:tags r:id="rId1"/>
    </p:custDataLst>
  </p:cSld>
  <p:clrMapOvr>
    <a:masterClrMapping/>
  </p:clrMapOvr>
  <p:transition>
    <p:randomBar/>
    <p:sndAc>
      <p:stSnd>
        <p:snd r:embed="rId6" name="chimes.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title" idx="4294967295"/>
          </p:nvPr>
        </p:nvSpPr>
        <p:spPr/>
        <p:txBody>
          <a:bodyPr/>
          <a:lstStyle/>
          <a:p>
            <a:pPr algn="ctr"/>
            <a:r>
              <a:rPr lang="zh-CN" altLang="en-US" smtClean="0"/>
              <a:t>麦秆椅凳</a:t>
            </a:r>
          </a:p>
        </p:txBody>
      </p:sp>
      <p:sp>
        <p:nvSpPr>
          <p:cNvPr id="54274" name="Rectangle 3"/>
          <p:cNvSpPr>
            <a:spLocks noGrp="1"/>
          </p:cNvSpPr>
          <p:nvPr>
            <p:ph type="body" idx="4294967295"/>
          </p:nvPr>
        </p:nvSpPr>
        <p:spPr>
          <a:xfrm>
            <a:off x="838200" y="1333500"/>
            <a:ext cx="5684838" cy="4843463"/>
          </a:xfrm>
        </p:spPr>
        <p:txBody>
          <a:bodyPr/>
          <a:lstStyle/>
          <a:p>
            <a:pPr>
              <a:buFont typeface="Arial" charset="0"/>
              <a:buNone/>
            </a:pPr>
            <a:r>
              <a:rPr lang="zh-CN" altLang="en-US" sz="2800" smtClean="0">
                <a:solidFill>
                  <a:srgbClr val="FF6600"/>
                </a:solidFill>
              </a:rPr>
              <a:t>          台湾设计师徐景亭和萧永明则利用这些废弃的麦秆，制作成牢固的椅凳。首先是将麦秆捆成一个支柱，然后再利用掉落的麦子灌入树脂凝固成形，使得农业废弃物摇身一变为家居艺术品。</a:t>
            </a:r>
          </a:p>
        </p:txBody>
      </p:sp>
      <p:pic>
        <p:nvPicPr>
          <p:cNvPr id="54275" name="Picture 5" descr="ec805ff2gw1eh9avtfkzbj20g40bhmyq"/>
          <p:cNvPicPr>
            <a:picLocks noChangeAspect="1" noChangeArrowheads="1"/>
          </p:cNvPicPr>
          <p:nvPr/>
        </p:nvPicPr>
        <p:blipFill>
          <a:blip r:embed="rId2"/>
          <a:srcRect/>
          <a:stretch>
            <a:fillRect/>
          </a:stretch>
        </p:blipFill>
        <p:spPr bwMode="auto">
          <a:xfrm>
            <a:off x="6472238" y="966788"/>
            <a:ext cx="5524500" cy="5602287"/>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p:cNvSpPr>
          <p:nvPr>
            <p:ph type="title" idx="4294967295"/>
          </p:nvPr>
        </p:nvSpPr>
        <p:spPr/>
        <p:txBody>
          <a:bodyPr/>
          <a:lstStyle/>
          <a:p>
            <a:endParaRPr lang="zh-CN" altLang="en-US" smtClean="0"/>
          </a:p>
        </p:txBody>
      </p:sp>
      <p:sp>
        <p:nvSpPr>
          <p:cNvPr id="55298" name="Rectangle 3"/>
          <p:cNvSpPr>
            <a:spLocks noGrp="1"/>
          </p:cNvSpPr>
          <p:nvPr>
            <p:ph type="body" idx="4294967295"/>
          </p:nvPr>
        </p:nvSpPr>
        <p:spPr/>
        <p:txBody>
          <a:bodyPr/>
          <a:lstStyle/>
          <a:p>
            <a:endParaRPr lang="zh-CN" altLang="en-US" smtClean="0"/>
          </a:p>
        </p:txBody>
      </p:sp>
      <p:pic>
        <p:nvPicPr>
          <p:cNvPr id="55299" name="Picture 4" descr="ec805ff2gw1eh9avu2wdjj20g40aq0tt"/>
          <p:cNvPicPr>
            <a:picLocks noChangeAspect="1" noChangeArrowheads="1"/>
          </p:cNvPicPr>
          <p:nvPr/>
        </p:nvPicPr>
        <p:blipFill>
          <a:blip r:embed="rId2"/>
          <a:srcRect/>
          <a:stretch>
            <a:fillRect/>
          </a:stretch>
        </p:blipFill>
        <p:spPr bwMode="auto">
          <a:xfrm>
            <a:off x="936625" y="207963"/>
            <a:ext cx="11036300" cy="629602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矩形 2"/>
          <p:cNvSpPr>
            <a:spLocks noChangeArrowheads="1"/>
          </p:cNvSpPr>
          <p:nvPr>
            <p:custDataLst>
              <p:tags r:id="rId2"/>
            </p:custDataLst>
          </p:nvPr>
        </p:nvSpPr>
        <p:spPr bwMode="auto">
          <a:xfrm>
            <a:off x="758825" y="9525"/>
            <a:ext cx="10515600" cy="1325563"/>
          </a:xfrm>
          <a:prstGeom prst="rect">
            <a:avLst/>
          </a:prstGeom>
          <a:noFill/>
          <a:ln w="9525">
            <a:noFill/>
            <a:miter lim="800000"/>
            <a:headEnd/>
            <a:tailEnd/>
          </a:ln>
        </p:spPr>
        <p:txBody>
          <a:bodyPr anchor="ctr"/>
          <a:lstStyle/>
          <a:p>
            <a:pPr>
              <a:lnSpc>
                <a:spcPct val="90000"/>
              </a:lnSpc>
            </a:pPr>
            <a:r>
              <a:rPr lang="zh-CN" altLang="en-US" sz="4400">
                <a:ea typeface="黑体" pitchFamily="2" charset="-122"/>
                <a:sym typeface="+mn-ea"/>
              </a:rPr>
              <a:t>         麦秆画</a:t>
            </a:r>
          </a:p>
        </p:txBody>
      </p:sp>
      <p:sp>
        <p:nvSpPr>
          <p:cNvPr id="56322" name="矩形 5"/>
          <p:cNvSpPr>
            <a:spLocks noChangeArrowheads="1"/>
          </p:cNvSpPr>
          <p:nvPr>
            <p:custDataLst>
              <p:tags r:id="rId3"/>
            </p:custDataLst>
          </p:nvPr>
        </p:nvSpPr>
        <p:spPr bwMode="auto">
          <a:xfrm>
            <a:off x="838200" y="1825625"/>
            <a:ext cx="10515600" cy="4351338"/>
          </a:xfrm>
          <a:prstGeom prst="rect">
            <a:avLst/>
          </a:prstGeom>
          <a:noFill/>
          <a:ln w="9525">
            <a:noFill/>
            <a:miter lim="800000"/>
            <a:headEnd/>
            <a:tailEnd/>
          </a:ln>
        </p:spPr>
        <p:txBody>
          <a:bodyPr/>
          <a:lstStyle/>
          <a:p>
            <a:pPr marL="228600" indent="-228600">
              <a:lnSpc>
                <a:spcPct val="90000"/>
              </a:lnSpc>
              <a:spcBef>
                <a:spcPts val="1000"/>
              </a:spcBef>
              <a:buFont typeface="Arial" charset="0"/>
              <a:buNone/>
            </a:pPr>
            <a:endParaRPr lang="zh-CN" altLang="en-US" sz="2800">
              <a:ea typeface="黑体" pitchFamily="2" charset="-122"/>
              <a:sym typeface="+mn-ea"/>
            </a:endParaRPr>
          </a:p>
        </p:txBody>
      </p:sp>
      <p:sp>
        <p:nvSpPr>
          <p:cNvPr id="2" name="文本框 1"/>
          <p:cNvSpPr txBox="1"/>
          <p:nvPr/>
        </p:nvSpPr>
        <p:spPr>
          <a:xfrm>
            <a:off x="16510" y="1317625"/>
            <a:ext cx="5662295" cy="4480560"/>
          </a:xfrm>
          <a:prstGeom prst="rect">
            <a:avLst/>
          </a:prstGeom>
          <a:noFill/>
        </p:spPr>
        <p:txBody>
          <a:bodyPr>
            <a:spAutoFit/>
          </a:bodyPr>
          <a:lstStyle/>
          <a:p>
            <a:pPr fontAlgn="auto">
              <a:spcBef>
                <a:spcPts val="0"/>
              </a:spcBef>
              <a:spcAft>
                <a:spcPts val="0"/>
              </a:spcAft>
              <a:defRPr/>
            </a:pPr>
            <a:r>
              <a:rPr lang="en-US" altLang="zh-CN" sz="3200" b="1">
                <a:ln w="9525" cmpd="sng">
                  <a:solidFill>
                    <a:schemeClr val="accent1"/>
                  </a:solidFill>
                  <a:prstDash val="solid"/>
                </a:ln>
                <a:solidFill>
                  <a:srgbClr val="70AD47">
                    <a:tint val="1000"/>
                  </a:srgbClr>
                </a:solidFill>
                <a:effectLst>
                  <a:glow rad="38100">
                    <a:schemeClr val="accent1">
                      <a:alpha val="40000"/>
                    </a:schemeClr>
                  </a:glow>
                </a:effectLst>
                <a:latin typeface="+mn-lt"/>
                <a:ea typeface="+mn-ea"/>
              </a:rPr>
              <a:t>      </a:t>
            </a:r>
            <a:r>
              <a:rPr lang="zh-CN" altLang="en-US" sz="3200" b="1">
                <a:ln w="9525" cmpd="sng">
                  <a:solidFill>
                    <a:schemeClr val="accent1"/>
                  </a:solidFill>
                  <a:prstDash val="solid"/>
                </a:ln>
                <a:solidFill>
                  <a:srgbClr val="70AD47">
                    <a:tint val="1000"/>
                  </a:srgbClr>
                </a:solidFill>
                <a:effectLst>
                  <a:glow rad="38100">
                    <a:schemeClr val="accent1">
                      <a:alpha val="40000"/>
                    </a:schemeClr>
                  </a:glow>
                </a:effectLst>
                <a:latin typeface="+mn-lt"/>
                <a:ea typeface="+mn-ea"/>
              </a:rPr>
              <a:t>麦秆画始于隋唐时代。它的制作需要经过多道工序，依麦秆本身的光泽、纹彩和质感，一般不着色，根据需要进行剪裁和粘贴而成。麦秆画具有装饰效果好、艺术感染力强等优点，制作出的人物、花鸟、动物栩栩如生，给人以古朴自然，高贵典雅之美。</a:t>
            </a:r>
          </a:p>
        </p:txBody>
      </p:sp>
      <p:pic>
        <p:nvPicPr>
          <p:cNvPr id="56324" name="图片 3" descr="20131015011316809"/>
          <p:cNvPicPr>
            <a:picLocks noChangeAspect="1"/>
          </p:cNvPicPr>
          <p:nvPr/>
        </p:nvPicPr>
        <p:blipFill>
          <a:blip r:embed="rId6"/>
          <a:srcRect/>
          <a:stretch>
            <a:fillRect/>
          </a:stretch>
        </p:blipFill>
        <p:spPr bwMode="auto">
          <a:xfrm>
            <a:off x="5516563" y="-50800"/>
            <a:ext cx="6854825" cy="6883400"/>
          </a:xfrm>
          <a:prstGeom prst="rect">
            <a:avLst/>
          </a:prstGeom>
          <a:noFill/>
          <a:ln w="9525">
            <a:noFill/>
            <a:miter lim="800000"/>
            <a:headEnd/>
            <a:tailEnd/>
          </a:ln>
        </p:spPr>
      </p:pic>
    </p:spTree>
    <p:custDataLst>
      <p:tags r:id="rId1"/>
    </p:custDataLst>
  </p:cSld>
  <p:clrMapOvr>
    <a:masterClrMapping/>
  </p:clrMapOvr>
  <p:transition>
    <p:randomBar dir="vert"/>
    <p:sndAc>
      <p:stSnd>
        <p:snd r:embed="rId5" name="whoosh.wav"/>
      </p:stSnd>
    </p:sndAc>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图片 1" descr="big_00ca7b9227fc220191a9db323d4033af"/>
          <p:cNvPicPr>
            <a:picLocks noChangeAspect="1"/>
          </p:cNvPicPr>
          <p:nvPr/>
        </p:nvPicPr>
        <p:blipFill>
          <a:blip r:embed="rId3"/>
          <a:srcRect/>
          <a:stretch>
            <a:fillRect/>
          </a:stretch>
        </p:blipFill>
        <p:spPr bwMode="auto">
          <a:xfrm>
            <a:off x="77788" y="-1428750"/>
            <a:ext cx="12022137" cy="9715500"/>
          </a:xfrm>
          <a:prstGeom prst="rect">
            <a:avLst/>
          </a:prstGeom>
          <a:noFill/>
          <a:ln w="9525">
            <a:noFill/>
            <a:miter lim="800000"/>
            <a:headEnd/>
            <a:tailEnd/>
          </a:ln>
        </p:spPr>
      </p:pic>
    </p:spTree>
  </p:cSld>
  <p:clrMapOvr>
    <a:masterClrMapping/>
  </p:clrMapOvr>
  <p:transition>
    <p:circle/>
    <p:sndAc>
      <p:stSnd>
        <p:snd r:embed="rId2" name="cashreg.wav"/>
      </p:st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图片 1" descr="20110927182240668"/>
          <p:cNvPicPr>
            <a:picLocks noChangeAspect="1"/>
          </p:cNvPicPr>
          <p:nvPr/>
        </p:nvPicPr>
        <p:blipFill>
          <a:blip r:embed="rId3"/>
          <a:srcRect/>
          <a:stretch>
            <a:fillRect/>
          </a:stretch>
        </p:blipFill>
        <p:spPr bwMode="auto">
          <a:xfrm>
            <a:off x="77788" y="57150"/>
            <a:ext cx="11850687" cy="6770688"/>
          </a:xfrm>
          <a:prstGeom prst="rect">
            <a:avLst/>
          </a:prstGeom>
          <a:noFill/>
          <a:ln w="9525">
            <a:noFill/>
            <a:miter lim="800000"/>
            <a:headEnd/>
            <a:tailEnd/>
          </a:ln>
        </p:spPr>
      </p:pic>
    </p:spTree>
  </p:cSld>
  <p:clrMapOvr>
    <a:masterClrMapping/>
  </p:clrMapOvr>
  <p:transition>
    <p:diamond/>
    <p:sndAc>
      <p:stSnd>
        <p:snd r:embed="rId2" name="camera.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p:cNvSpPr>
          <p:nvPr>
            <p:ph type="title" idx="4294967295"/>
          </p:nvPr>
        </p:nvSpPr>
        <p:spPr/>
        <p:txBody>
          <a:bodyPr/>
          <a:lstStyle/>
          <a:p>
            <a:endParaRPr lang="zh-CN" altLang="en-US" smtClean="0"/>
          </a:p>
        </p:txBody>
      </p:sp>
      <p:sp>
        <p:nvSpPr>
          <p:cNvPr id="59394" name="Rectangle 3"/>
          <p:cNvSpPr>
            <a:spLocks noGrp="1"/>
          </p:cNvSpPr>
          <p:nvPr>
            <p:ph type="body" idx="4294967295"/>
          </p:nvPr>
        </p:nvSpPr>
        <p:spPr/>
        <p:txBody>
          <a:bodyPr/>
          <a:lstStyle/>
          <a:p>
            <a:endParaRPr lang="zh-CN" altLang="en-US" smtClean="0"/>
          </a:p>
        </p:txBody>
      </p:sp>
      <p:pic>
        <p:nvPicPr>
          <p:cNvPr id="59395" name="Picture 4" descr="d833c895d143ad4b7fd14dbe82025aafa50f06d4"/>
          <p:cNvPicPr>
            <a:picLocks noChangeAspect="1" noChangeArrowheads="1"/>
          </p:cNvPicPr>
          <p:nvPr/>
        </p:nvPicPr>
        <p:blipFill>
          <a:blip r:embed="rId2"/>
          <a:srcRect/>
          <a:stretch>
            <a:fillRect/>
          </a:stretch>
        </p:blipFill>
        <p:spPr bwMode="auto">
          <a:xfrm>
            <a:off x="927100" y="171450"/>
            <a:ext cx="10499725" cy="668655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p:cNvSpPr>
          <p:nvPr>
            <p:ph type="title" idx="4294967295"/>
          </p:nvPr>
        </p:nvSpPr>
        <p:spPr/>
        <p:txBody>
          <a:bodyPr/>
          <a:lstStyle/>
          <a:p>
            <a:endParaRPr lang="zh-CN" altLang="en-US" smtClean="0"/>
          </a:p>
        </p:txBody>
      </p:sp>
      <p:pic>
        <p:nvPicPr>
          <p:cNvPr id="60418" name="Picture 3"/>
          <p:cNvPicPr>
            <a:picLocks noChangeAspect="1" noChangeArrowheads="1"/>
          </p:cNvPicPr>
          <p:nvPr>
            <p:ph type="body" idx="4294967295"/>
          </p:nvPr>
        </p:nvPicPr>
        <p:blipFill>
          <a:blip r:embed="rId2"/>
          <a:srcRect/>
          <a:stretch>
            <a:fillRect/>
          </a:stretch>
        </p:blipFill>
        <p:spPr>
          <a:xfrm>
            <a:off x="814388" y="158750"/>
            <a:ext cx="11158537" cy="6326188"/>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p:cNvSpPr>
          <p:nvPr>
            <p:ph type="title" idx="4294967295"/>
          </p:nvPr>
        </p:nvSpPr>
        <p:spPr/>
        <p:txBody>
          <a:bodyPr/>
          <a:lstStyle/>
          <a:p>
            <a:endParaRPr lang="zh-CN" altLang="en-US" smtClean="0"/>
          </a:p>
        </p:txBody>
      </p:sp>
      <p:sp>
        <p:nvSpPr>
          <p:cNvPr id="61442" name="Rectangle 3"/>
          <p:cNvSpPr>
            <a:spLocks noGrp="1"/>
          </p:cNvSpPr>
          <p:nvPr>
            <p:ph type="body" idx="4294967295"/>
          </p:nvPr>
        </p:nvSpPr>
        <p:spPr/>
        <p:txBody>
          <a:bodyPr/>
          <a:lstStyle/>
          <a:p>
            <a:endParaRPr lang="zh-CN" altLang="en-US" smtClean="0"/>
          </a:p>
        </p:txBody>
      </p:sp>
      <p:pic>
        <p:nvPicPr>
          <p:cNvPr id="61443" name="Picture 4" descr="mp60188907_1456230066652_2"/>
          <p:cNvPicPr>
            <a:picLocks noChangeAspect="1" noChangeArrowheads="1"/>
          </p:cNvPicPr>
          <p:nvPr/>
        </p:nvPicPr>
        <p:blipFill>
          <a:blip r:embed="rId2"/>
          <a:srcRect/>
          <a:stretch>
            <a:fillRect/>
          </a:stretch>
        </p:blipFill>
        <p:spPr bwMode="auto">
          <a:xfrm>
            <a:off x="993775" y="233363"/>
            <a:ext cx="4914900" cy="5724525"/>
          </a:xfrm>
          <a:prstGeom prst="rect">
            <a:avLst/>
          </a:prstGeom>
          <a:noFill/>
          <a:ln w="9525">
            <a:noFill/>
            <a:miter lim="800000"/>
            <a:headEnd/>
            <a:tailEnd/>
          </a:ln>
        </p:spPr>
      </p:pic>
      <p:pic>
        <p:nvPicPr>
          <p:cNvPr id="61444" name="Picture 5" descr="mp60188907_1456230066652_3"/>
          <p:cNvPicPr>
            <a:picLocks noChangeAspect="1" noChangeArrowheads="1"/>
          </p:cNvPicPr>
          <p:nvPr/>
        </p:nvPicPr>
        <p:blipFill>
          <a:blip r:embed="rId3"/>
          <a:srcRect/>
          <a:stretch>
            <a:fillRect/>
          </a:stretch>
        </p:blipFill>
        <p:spPr bwMode="auto">
          <a:xfrm>
            <a:off x="6451600" y="441325"/>
            <a:ext cx="4341813" cy="537051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p:cNvSpPr>
          <p:nvPr>
            <p:ph type="title" idx="4294967295"/>
          </p:nvPr>
        </p:nvSpPr>
        <p:spPr/>
        <p:txBody>
          <a:bodyPr/>
          <a:lstStyle/>
          <a:p>
            <a:endParaRPr lang="zh-CN" altLang="en-US" smtClean="0"/>
          </a:p>
        </p:txBody>
      </p:sp>
      <p:sp>
        <p:nvSpPr>
          <p:cNvPr id="62466" name="Rectangle 3"/>
          <p:cNvSpPr>
            <a:spLocks noGrp="1"/>
          </p:cNvSpPr>
          <p:nvPr>
            <p:ph type="body" idx="4294967295"/>
          </p:nvPr>
        </p:nvSpPr>
        <p:spPr/>
        <p:txBody>
          <a:bodyPr/>
          <a:lstStyle/>
          <a:p>
            <a:endParaRPr lang="zh-CN" altLang="en-US" smtClean="0"/>
          </a:p>
        </p:txBody>
      </p:sp>
      <p:pic>
        <p:nvPicPr>
          <p:cNvPr id="62467" name="Picture 4" descr="mp60188907_1456230066652_4"/>
          <p:cNvPicPr>
            <a:picLocks noChangeAspect="1" noChangeArrowheads="1"/>
          </p:cNvPicPr>
          <p:nvPr/>
        </p:nvPicPr>
        <p:blipFill>
          <a:blip r:embed="rId2"/>
          <a:srcRect/>
          <a:stretch>
            <a:fillRect/>
          </a:stretch>
        </p:blipFill>
        <p:spPr bwMode="auto">
          <a:xfrm>
            <a:off x="6518275" y="630238"/>
            <a:ext cx="3922713" cy="5770562"/>
          </a:xfrm>
          <a:prstGeom prst="rect">
            <a:avLst/>
          </a:prstGeom>
          <a:noFill/>
          <a:ln w="9525">
            <a:noFill/>
            <a:miter lim="800000"/>
            <a:headEnd/>
            <a:tailEnd/>
          </a:ln>
        </p:spPr>
      </p:pic>
      <p:pic>
        <p:nvPicPr>
          <p:cNvPr id="62468" name="Picture 5" descr="mp60188907_1456230066652_5"/>
          <p:cNvPicPr>
            <a:picLocks noChangeAspect="1" noChangeArrowheads="1"/>
          </p:cNvPicPr>
          <p:nvPr/>
        </p:nvPicPr>
        <p:blipFill>
          <a:blip r:embed="rId3"/>
          <a:srcRect/>
          <a:stretch>
            <a:fillRect/>
          </a:stretch>
        </p:blipFill>
        <p:spPr bwMode="auto">
          <a:xfrm>
            <a:off x="922338" y="298450"/>
            <a:ext cx="4514850" cy="42703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图片 1" descr="fd7db636cdd7eac99a93cf5e9c_560"/>
          <p:cNvPicPr>
            <a:picLocks noChangeAspect="1"/>
          </p:cNvPicPr>
          <p:nvPr/>
        </p:nvPicPr>
        <p:blipFill>
          <a:blip r:embed="rId3"/>
          <a:srcRect/>
          <a:stretch>
            <a:fillRect/>
          </a:stretch>
        </p:blipFill>
        <p:spPr bwMode="auto">
          <a:xfrm>
            <a:off x="31750" y="-85725"/>
            <a:ext cx="12206288" cy="6962775"/>
          </a:xfrm>
          <a:prstGeom prst="rect">
            <a:avLst/>
          </a:prstGeom>
          <a:noFill/>
          <a:ln w="9525">
            <a:noFill/>
            <a:miter lim="800000"/>
            <a:headEnd/>
            <a:tailEnd/>
          </a:ln>
        </p:spPr>
      </p:pic>
    </p:spTree>
  </p:cSld>
  <p:clrMapOvr>
    <a:masterClrMapping/>
  </p:clrMapOvr>
  <p:transition>
    <p:checker dir="vert"/>
    <p:sndAc>
      <p:stSnd>
        <p:snd r:embed="rId2" name="type.wav"/>
      </p:stSnd>
    </p:sndAc>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标题 1"/>
          <p:cNvSpPr>
            <a:spLocks noGrp="1"/>
          </p:cNvSpPr>
          <p:nvPr>
            <p:ph type="title"/>
          </p:nvPr>
        </p:nvSpPr>
        <p:spPr>
          <a:xfrm>
            <a:off x="838200" y="457200"/>
            <a:ext cx="4165600" cy="1601788"/>
          </a:xfrm>
        </p:spPr>
        <p:txBody>
          <a:bodyPr/>
          <a:lstStyle/>
          <a:p>
            <a:pPr eaLnBrk="1" hangingPunct="1"/>
            <a:r>
              <a:rPr lang="zh-CN" altLang="en-US" smtClean="0"/>
              <a:t>案例二：椰壳做串珠</a:t>
            </a:r>
          </a:p>
        </p:txBody>
      </p:sp>
      <p:pic>
        <p:nvPicPr>
          <p:cNvPr id="63490" name="图片占位符 4" descr="5f211f4f78f0f736297c191f0855b319eac413f7"/>
          <p:cNvPicPr>
            <a:picLocks noChangeAspect="1"/>
          </p:cNvPicPr>
          <p:nvPr>
            <p:ph type="pic" idx="1"/>
          </p:nvPr>
        </p:nvPicPr>
        <p:blipFill>
          <a:blip r:embed="rId3"/>
          <a:srcRect/>
          <a:stretch>
            <a:fillRect/>
          </a:stretch>
        </p:blipFill>
        <p:spPr>
          <a:xfrm>
            <a:off x="5507038" y="136525"/>
            <a:ext cx="5524500" cy="6346825"/>
          </a:xfrm>
        </p:spPr>
      </p:pic>
      <p:sp>
        <p:nvSpPr>
          <p:cNvPr id="63491" name="文本占位符 3"/>
          <p:cNvSpPr>
            <a:spLocks noGrp="1"/>
          </p:cNvSpPr>
          <p:nvPr>
            <p:ph type="body" sz="half" idx="2"/>
          </p:nvPr>
        </p:nvSpPr>
        <p:spPr>
          <a:xfrm>
            <a:off x="838200" y="2058988"/>
            <a:ext cx="4165600" cy="3813175"/>
          </a:xfrm>
        </p:spPr>
        <p:txBody>
          <a:bodyPr/>
          <a:lstStyle/>
          <a:p>
            <a:pPr eaLnBrk="1" hangingPunct="1"/>
            <a:r>
              <a:rPr lang="en-US" altLang="zh-CN" b="1" smtClean="0">
                <a:solidFill>
                  <a:srgbClr val="FFC000"/>
                </a:solidFill>
              </a:rPr>
              <a:t>       </a:t>
            </a:r>
            <a:r>
              <a:rPr lang="zh-CN" altLang="en-US" b="1" smtClean="0">
                <a:solidFill>
                  <a:srgbClr val="FFC000"/>
                </a:solidFill>
              </a:rPr>
              <a:t>椰子壳非常坚硬，一般是不会腐烂的，这就符合常年把玩甚至传世的基本条件。椰子壳本身是黑色，表面有星星点点，给人一种返璞归真的感觉。椰壳串珠在文玩圈内素有“百变串珠”的称号，因为用它与任何一种带有颜色的珠子混搭在一起都会显得无比的典雅。</a:t>
            </a:r>
          </a:p>
        </p:txBody>
      </p:sp>
    </p:spTree>
  </p:cSld>
  <p:clrMapOvr>
    <a:masterClrMapping/>
  </p:clrMapOvr>
  <p:transition>
    <p:plus/>
    <p:sndAc>
      <p:stSnd>
        <p:snd r:embed="rId2" name="suction.wav"/>
      </p:stSnd>
    </p:sndAc>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p:cNvSpPr>
          <p:nvPr>
            <p:ph type="title" idx="4294967295"/>
          </p:nvPr>
        </p:nvSpPr>
        <p:spPr>
          <a:xfrm>
            <a:off x="838200" y="0"/>
            <a:ext cx="10515600" cy="1066800"/>
          </a:xfrm>
        </p:spPr>
        <p:txBody>
          <a:bodyPr/>
          <a:lstStyle/>
          <a:p>
            <a:r>
              <a:rPr lang="zh-CN" altLang="en-US" smtClean="0"/>
              <a:t>椰壳做串珠的基本条件</a:t>
            </a:r>
          </a:p>
        </p:txBody>
      </p:sp>
      <p:sp>
        <p:nvSpPr>
          <p:cNvPr id="64514" name="Rectangle 3"/>
          <p:cNvSpPr>
            <a:spLocks noGrp="1"/>
          </p:cNvSpPr>
          <p:nvPr>
            <p:ph type="body" idx="4294967295"/>
          </p:nvPr>
        </p:nvSpPr>
        <p:spPr>
          <a:xfrm>
            <a:off x="838200" y="1333500"/>
            <a:ext cx="5746750" cy="4843463"/>
          </a:xfrm>
        </p:spPr>
        <p:txBody>
          <a:bodyPr/>
          <a:lstStyle/>
          <a:p>
            <a:pPr>
              <a:buFont typeface="Arial" charset="0"/>
              <a:buNone/>
            </a:pPr>
            <a:r>
              <a:rPr lang="zh-CN" altLang="en-US" b="1" smtClean="0"/>
              <a:t>          一、长年不腐，结实耐玩。椰子壳非常坚硬，以至我们在食用椰子的时候要打破这层壳确实得费点周折。而且据说椰壳可以承受几百公斤的压力而不发生变形和损坏。可见，如此结实耐玩，常年不坏，这才符合常年把玩甚至传世的基本条件。</a:t>
            </a:r>
            <a:endParaRPr lang="en-US" altLang="zh-CN" b="1" smtClean="0"/>
          </a:p>
        </p:txBody>
      </p:sp>
      <p:pic>
        <p:nvPicPr>
          <p:cNvPr id="64515" name="Picture 4"/>
          <p:cNvPicPr>
            <a:picLocks noChangeAspect="1" noChangeArrowheads="1"/>
          </p:cNvPicPr>
          <p:nvPr/>
        </p:nvPicPr>
        <p:blipFill>
          <a:blip r:embed="rId2"/>
          <a:srcRect/>
          <a:stretch>
            <a:fillRect/>
          </a:stretch>
        </p:blipFill>
        <p:spPr bwMode="auto">
          <a:xfrm>
            <a:off x="7010400" y="150813"/>
            <a:ext cx="5657850" cy="6088062"/>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p:cNvSpPr>
          <p:nvPr>
            <p:ph type="title" idx="4294967295"/>
          </p:nvPr>
        </p:nvSpPr>
        <p:spPr/>
        <p:txBody>
          <a:bodyPr/>
          <a:lstStyle/>
          <a:p>
            <a:endParaRPr lang="zh-CN" altLang="en-US" smtClean="0"/>
          </a:p>
        </p:txBody>
      </p:sp>
      <p:sp>
        <p:nvSpPr>
          <p:cNvPr id="65538" name="Rectangle 3"/>
          <p:cNvSpPr>
            <a:spLocks noGrp="1"/>
          </p:cNvSpPr>
          <p:nvPr>
            <p:ph type="body" idx="4294967295"/>
          </p:nvPr>
        </p:nvSpPr>
        <p:spPr/>
        <p:txBody>
          <a:bodyPr/>
          <a:lstStyle/>
          <a:p>
            <a:pPr>
              <a:buFont typeface="Arial" charset="0"/>
              <a:buNone/>
            </a:pPr>
            <a:r>
              <a:rPr lang="zh-CN" altLang="en-US" sz="3600" smtClean="0"/>
              <a:t>        二、浑然天成，清新脱俗。椰子壳是纯天然的东西，具有大多数天然形成的文玩制品一样的性质本身是黑色，表面有星星点点或者是小条白筋，给人一种很返璞归真、清新脱俗的感觉。</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p:cNvSpPr>
          <p:nvPr>
            <p:ph type="title" idx="4294967295"/>
          </p:nvPr>
        </p:nvSpPr>
        <p:spPr/>
        <p:txBody>
          <a:bodyPr/>
          <a:lstStyle/>
          <a:p>
            <a:endParaRPr lang="zh-CN" altLang="en-US" smtClean="0"/>
          </a:p>
        </p:txBody>
      </p:sp>
      <p:sp>
        <p:nvSpPr>
          <p:cNvPr id="66562" name="Rectangle 3"/>
          <p:cNvSpPr>
            <a:spLocks noGrp="1"/>
          </p:cNvSpPr>
          <p:nvPr>
            <p:ph type="body" idx="4294967295"/>
          </p:nvPr>
        </p:nvSpPr>
        <p:spPr/>
        <p:txBody>
          <a:bodyPr/>
          <a:lstStyle/>
          <a:p>
            <a:pPr>
              <a:buFont typeface="Arial" charset="0"/>
              <a:buNone/>
            </a:pPr>
            <a:r>
              <a:rPr lang="zh-CN" altLang="en-US" sz="3600" smtClean="0"/>
              <a:t>           三、百变串珠，易于混搭。椰壳串珠在文玩圈内素有“百变串珠”的称号，因为用椰壳与任何一种带有颜色的珠子或者配饰混搭在一起都会显得无比的典雅。</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p:cNvSpPr>
          <p:nvPr>
            <p:ph type="title" idx="4294967295"/>
          </p:nvPr>
        </p:nvSpPr>
        <p:spPr/>
        <p:txBody>
          <a:bodyPr/>
          <a:lstStyle/>
          <a:p>
            <a:endParaRPr lang="zh-CN" altLang="en-US" smtClean="0"/>
          </a:p>
        </p:txBody>
      </p:sp>
      <p:sp>
        <p:nvSpPr>
          <p:cNvPr id="67586" name="Rectangle 3"/>
          <p:cNvSpPr>
            <a:spLocks noGrp="1"/>
          </p:cNvSpPr>
          <p:nvPr>
            <p:ph type="body" idx="4294967295"/>
          </p:nvPr>
        </p:nvSpPr>
        <p:spPr/>
        <p:txBody>
          <a:bodyPr/>
          <a:lstStyle/>
          <a:p>
            <a:pPr>
              <a:buFont typeface="Arial" charset="0"/>
              <a:buNone/>
            </a:pPr>
            <a:r>
              <a:rPr lang="zh-CN" altLang="en-US" sz="4000" smtClean="0"/>
              <a:t>         四、物美价廉，丰俭由人。椰壳的串珠和隔片价格都比较低廉，一般情况下十几或者几十元钱就可以买到一串</a:t>
            </a:r>
            <a:r>
              <a:rPr lang="en-US" altLang="zh-CN" sz="4000" smtClean="0"/>
              <a:t>108+1</a:t>
            </a:r>
            <a:r>
              <a:rPr lang="zh-CN" altLang="en-US" sz="4000" smtClean="0"/>
              <a:t>的串珠。</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p:cNvSpPr>
          <p:nvPr>
            <p:ph type="title" idx="4294967295"/>
          </p:nvPr>
        </p:nvSpPr>
        <p:spPr/>
        <p:txBody>
          <a:bodyPr/>
          <a:lstStyle/>
          <a:p>
            <a:endParaRPr lang="zh-CN" altLang="en-US" smtClean="0"/>
          </a:p>
        </p:txBody>
      </p:sp>
      <p:sp>
        <p:nvSpPr>
          <p:cNvPr id="68610" name="Rectangle 3"/>
          <p:cNvSpPr>
            <a:spLocks noGrp="1"/>
          </p:cNvSpPr>
          <p:nvPr>
            <p:ph type="body" idx="4294967295"/>
          </p:nvPr>
        </p:nvSpPr>
        <p:spPr/>
        <p:txBody>
          <a:bodyPr/>
          <a:lstStyle/>
          <a:p>
            <a:pPr>
              <a:buFont typeface="Arial" charset="0"/>
              <a:buNone/>
            </a:pPr>
            <a:r>
              <a:rPr lang="zh-CN" altLang="en-US" sz="3600" smtClean="0"/>
              <a:t>           五、玩出精彩，潜力无限。椰壳片本身是浅褐色的，经过把玩与手汗和油脂相接触，再加上摩擦和包浆，慢慢的就会变成黑棕色且略带紫红，有点老紫檀包浆后的那种醇厚感觉，特别是在光线的映衬下非常光亮通透，十分美丽。</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标题 1"/>
          <p:cNvSpPr>
            <a:spLocks noGrp="1"/>
          </p:cNvSpPr>
          <p:nvPr>
            <p:ph type="title"/>
          </p:nvPr>
        </p:nvSpPr>
        <p:spPr>
          <a:xfrm>
            <a:off x="838200" y="457200"/>
            <a:ext cx="4165600" cy="1601788"/>
          </a:xfrm>
        </p:spPr>
        <p:txBody>
          <a:bodyPr/>
          <a:lstStyle/>
          <a:p>
            <a:pPr eaLnBrk="1" hangingPunct="1"/>
            <a:endParaRPr lang="zh-CN" altLang="en-US" smtClean="0"/>
          </a:p>
        </p:txBody>
      </p:sp>
      <p:sp>
        <p:nvSpPr>
          <p:cNvPr id="69634" name="文本占位符 3"/>
          <p:cNvSpPr>
            <a:spLocks noGrp="1"/>
          </p:cNvSpPr>
          <p:nvPr>
            <p:ph type="body" sz="half" idx="2"/>
          </p:nvPr>
        </p:nvSpPr>
        <p:spPr>
          <a:xfrm>
            <a:off x="838200" y="2058988"/>
            <a:ext cx="4165600" cy="3813175"/>
          </a:xfrm>
        </p:spPr>
        <p:txBody>
          <a:bodyPr/>
          <a:lstStyle/>
          <a:p>
            <a:pPr eaLnBrk="1" hangingPunct="1"/>
            <a:endParaRPr lang="zh-CN" altLang="en-US" smtClean="0"/>
          </a:p>
        </p:txBody>
      </p:sp>
      <p:pic>
        <p:nvPicPr>
          <p:cNvPr id="69635" name="图片占位符 4" descr="2506b14bd11373f0f9283881a60f4bfbfbed045a"/>
          <p:cNvPicPr>
            <a:picLocks noChangeAspect="1"/>
          </p:cNvPicPr>
          <p:nvPr>
            <p:ph type="pic" idx="1"/>
          </p:nvPr>
        </p:nvPicPr>
        <p:blipFill>
          <a:blip r:embed="rId3"/>
          <a:srcRect/>
          <a:stretch>
            <a:fillRect/>
          </a:stretch>
        </p:blipFill>
        <p:spPr>
          <a:xfrm>
            <a:off x="5549900" y="247650"/>
            <a:ext cx="6321425" cy="2603500"/>
          </a:xfrm>
        </p:spPr>
      </p:pic>
      <p:pic>
        <p:nvPicPr>
          <p:cNvPr id="69636" name="图片 5" descr="fb615ea7d933c895a669cf65d31373f08202005a"/>
          <p:cNvPicPr>
            <a:picLocks noChangeAspect="1"/>
          </p:cNvPicPr>
          <p:nvPr/>
        </p:nvPicPr>
        <p:blipFill>
          <a:blip r:embed="rId4"/>
          <a:srcRect/>
          <a:stretch>
            <a:fillRect/>
          </a:stretch>
        </p:blipFill>
        <p:spPr bwMode="auto">
          <a:xfrm>
            <a:off x="-95250" y="-74613"/>
            <a:ext cx="5524500" cy="7005638"/>
          </a:xfrm>
          <a:prstGeom prst="rect">
            <a:avLst/>
          </a:prstGeom>
          <a:noFill/>
          <a:ln w="9525">
            <a:noFill/>
            <a:miter lim="800000"/>
            <a:headEnd/>
            <a:tailEnd/>
          </a:ln>
        </p:spPr>
      </p:pic>
      <p:pic>
        <p:nvPicPr>
          <p:cNvPr id="69637" name="图片 6" descr="2d76d495d143ad4ba83911de80025aafa40f065a"/>
          <p:cNvPicPr>
            <a:picLocks noChangeAspect="1"/>
          </p:cNvPicPr>
          <p:nvPr/>
        </p:nvPicPr>
        <p:blipFill>
          <a:blip r:embed="rId5"/>
          <a:srcRect/>
          <a:stretch>
            <a:fillRect/>
          </a:stretch>
        </p:blipFill>
        <p:spPr bwMode="auto">
          <a:xfrm>
            <a:off x="5867400" y="2940050"/>
            <a:ext cx="5522913" cy="3667125"/>
          </a:xfrm>
          <a:prstGeom prst="rect">
            <a:avLst/>
          </a:prstGeom>
          <a:noFill/>
          <a:ln w="9525">
            <a:noFill/>
            <a:miter lim="800000"/>
            <a:headEnd/>
            <a:tailEnd/>
          </a:ln>
        </p:spPr>
      </p:pic>
    </p:spTree>
  </p:cSld>
  <p:clrMapOvr>
    <a:masterClrMapping/>
  </p:clrMapOvr>
  <p:transition>
    <p:split dir="in"/>
    <p:sndAc>
      <p:stSnd>
        <p:snd r:embed="rId2" name="hammer.wav"/>
      </p:stSnd>
    </p:sndAc>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标题 1"/>
          <p:cNvSpPr>
            <a:spLocks noGrp="1"/>
          </p:cNvSpPr>
          <p:nvPr>
            <p:ph type="title"/>
          </p:nvPr>
        </p:nvSpPr>
        <p:spPr>
          <a:xfrm>
            <a:off x="838200" y="457200"/>
            <a:ext cx="4165600" cy="1601788"/>
          </a:xfrm>
        </p:spPr>
        <p:txBody>
          <a:bodyPr/>
          <a:lstStyle/>
          <a:p>
            <a:pPr eaLnBrk="1" hangingPunct="1"/>
            <a:endParaRPr lang="zh-CN" altLang="en-US" smtClean="0"/>
          </a:p>
        </p:txBody>
      </p:sp>
      <p:sp>
        <p:nvSpPr>
          <p:cNvPr id="70658" name="文本占位符 3"/>
          <p:cNvSpPr>
            <a:spLocks noGrp="1"/>
          </p:cNvSpPr>
          <p:nvPr>
            <p:ph type="body" sz="half" idx="2"/>
          </p:nvPr>
        </p:nvSpPr>
        <p:spPr>
          <a:xfrm>
            <a:off x="838200" y="2058988"/>
            <a:ext cx="4165600" cy="3813175"/>
          </a:xfrm>
        </p:spPr>
        <p:txBody>
          <a:bodyPr/>
          <a:lstStyle/>
          <a:p>
            <a:pPr eaLnBrk="1" hangingPunct="1"/>
            <a:endParaRPr lang="zh-CN" altLang="en-US" smtClean="0"/>
          </a:p>
        </p:txBody>
      </p:sp>
      <p:pic>
        <p:nvPicPr>
          <p:cNvPr id="70659" name="图片占位符 4" descr="Gucn_20130514106042100217Pic3"/>
          <p:cNvPicPr>
            <a:picLocks noChangeAspect="1"/>
          </p:cNvPicPr>
          <p:nvPr>
            <p:ph type="pic" idx="1"/>
          </p:nvPr>
        </p:nvPicPr>
        <p:blipFill>
          <a:blip r:embed="rId3"/>
          <a:srcRect/>
          <a:stretch>
            <a:fillRect/>
          </a:stretch>
        </p:blipFill>
        <p:spPr>
          <a:xfrm>
            <a:off x="5975350" y="646113"/>
            <a:ext cx="4505325" cy="5526087"/>
          </a:xfrm>
        </p:spPr>
      </p:pic>
      <p:pic>
        <p:nvPicPr>
          <p:cNvPr id="70660" name="图片 5" descr="Img400387873"/>
          <p:cNvPicPr>
            <a:picLocks noChangeAspect="1"/>
          </p:cNvPicPr>
          <p:nvPr/>
        </p:nvPicPr>
        <p:blipFill>
          <a:blip r:embed="rId4"/>
          <a:srcRect/>
          <a:stretch>
            <a:fillRect/>
          </a:stretch>
        </p:blipFill>
        <p:spPr bwMode="auto">
          <a:xfrm>
            <a:off x="606425" y="604838"/>
            <a:ext cx="4819650" cy="5675312"/>
          </a:xfrm>
          <a:prstGeom prst="rect">
            <a:avLst/>
          </a:prstGeom>
          <a:noFill/>
          <a:ln w="9525">
            <a:noFill/>
            <a:miter lim="800000"/>
            <a:headEnd/>
            <a:tailEnd/>
          </a:ln>
        </p:spPr>
      </p:pic>
    </p:spTree>
  </p:cSld>
  <p:clrMapOvr>
    <a:masterClrMapping/>
  </p:clrMapOvr>
  <p:transition>
    <p:wheel spokes="2"/>
    <p:sndAc>
      <p:stSnd>
        <p:snd r:embed="rId2" name="voltage.wav"/>
      </p:stSnd>
    </p:sndAc>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838200" y="365125"/>
            <a:ext cx="10515600" cy="1325563"/>
          </a:xfrm>
          <a:prstGeom prst="rect">
            <a:avLst/>
          </a:prstGeom>
        </p:spPr>
        <p:txBody>
          <a:bodyPr anchor="ctr">
            <a:normAutofit/>
          </a:bodyPr>
          <a:lstStyle/>
          <a:p>
            <a:pPr algn="ctr" fontAlgn="auto">
              <a:lnSpc>
                <a:spcPct val="90000"/>
              </a:lnSpc>
              <a:spcBef>
                <a:spcPts val="0"/>
              </a:spcBef>
              <a:spcAft>
                <a:spcPts val="0"/>
              </a:spcAft>
              <a:defRPr/>
            </a:pPr>
            <a:r>
              <a:rPr lang="zh-CN" altLang="en-US" sz="4400">
                <a:latin typeface="+mj-lt"/>
                <a:ea typeface="+mj-ea"/>
                <a:cs typeface="+mj-cs"/>
                <a:sym typeface="+mn-ea"/>
              </a:rPr>
              <a:t>三、农产品包装升级</a:t>
            </a:r>
          </a:p>
        </p:txBody>
      </p:sp>
      <p:sp>
        <p:nvSpPr>
          <p:cNvPr id="71682" name="矩形 5"/>
          <p:cNvSpPr>
            <a:spLocks noChangeArrowheads="1"/>
          </p:cNvSpPr>
          <p:nvPr>
            <p:custDataLst>
              <p:tags r:id="rId3"/>
            </p:custDataLst>
          </p:nvPr>
        </p:nvSpPr>
        <p:spPr bwMode="auto">
          <a:xfrm>
            <a:off x="838200" y="1825625"/>
            <a:ext cx="10515600" cy="4351338"/>
          </a:xfrm>
          <a:prstGeom prst="rect">
            <a:avLst/>
          </a:prstGeom>
          <a:noFill/>
          <a:ln w="9525">
            <a:noFill/>
            <a:miter lim="800000"/>
            <a:headEnd/>
            <a:tailEnd/>
          </a:ln>
        </p:spPr>
        <p:txBody>
          <a:bodyPr/>
          <a:lstStyle/>
          <a:p>
            <a:pPr marL="228600" indent="-228600">
              <a:lnSpc>
                <a:spcPct val="90000"/>
              </a:lnSpc>
              <a:spcBef>
                <a:spcPts val="1000"/>
              </a:spcBef>
              <a:buFont typeface="Arial" charset="0"/>
              <a:buNone/>
            </a:pPr>
            <a:endParaRPr lang="zh-CN" altLang="en-US" sz="2800">
              <a:ea typeface="黑体" pitchFamily="2" charset="-122"/>
              <a:sym typeface="+mn-ea"/>
            </a:endParaRPr>
          </a:p>
        </p:txBody>
      </p:sp>
      <p:sp>
        <p:nvSpPr>
          <p:cNvPr id="71683" name="矩形 8"/>
          <p:cNvSpPr>
            <a:spLocks noChangeArrowheads="1"/>
          </p:cNvSpPr>
          <p:nvPr>
            <p:custDataLst>
              <p:tags r:id="rId4"/>
            </p:custDataLst>
          </p:nvPr>
        </p:nvSpPr>
        <p:spPr bwMode="auto">
          <a:xfrm>
            <a:off x="838200" y="1825625"/>
            <a:ext cx="10515600" cy="4351338"/>
          </a:xfrm>
          <a:prstGeom prst="rect">
            <a:avLst/>
          </a:prstGeom>
          <a:noFill/>
          <a:ln w="9525">
            <a:noFill/>
            <a:miter lim="800000"/>
            <a:headEnd/>
            <a:tailEnd/>
          </a:ln>
        </p:spPr>
        <p:txBody>
          <a:bodyPr/>
          <a:lstStyle/>
          <a:p>
            <a:pPr>
              <a:lnSpc>
                <a:spcPct val="150000"/>
              </a:lnSpc>
              <a:spcBef>
                <a:spcPts val="1000"/>
              </a:spcBef>
              <a:buFont typeface="Arial" charset="0"/>
              <a:buNone/>
            </a:pPr>
            <a:r>
              <a:rPr lang="en-US" altLang="zh-CN" sz="3600" b="1">
                <a:ea typeface="黑体" pitchFamily="2" charset="-122"/>
                <a:sym typeface="+mn-ea"/>
              </a:rPr>
              <a:t>     </a:t>
            </a:r>
            <a:r>
              <a:rPr lang="zh-CN" altLang="en-US" sz="3600" b="1">
                <a:ea typeface="黑体" pitchFamily="2" charset="-122"/>
                <a:sym typeface="+mn-ea"/>
              </a:rPr>
              <a:t>包装是实现农产品商品化、提升附加值和竞争力的重要媒介。通过乡村材质包装材料、创意包装设计等，提升农产品包装形式。</a:t>
            </a:r>
          </a:p>
        </p:txBody>
      </p:sp>
    </p:spTree>
    <p:custDataLst>
      <p:tags r:id="rId1"/>
    </p:custDataLst>
  </p:cSld>
  <p:clrMapOvr>
    <a:masterClrMapping/>
  </p:clrMapOvr>
  <p:transition>
    <p:split/>
    <p:sndAc>
      <p:stSnd>
        <p:snd r:embed="rId6" name="click.wav"/>
      </p:stSnd>
    </p:sndAc>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p:cNvSpPr>
          <p:nvPr>
            <p:ph type="title" idx="4294967295"/>
          </p:nvPr>
        </p:nvSpPr>
        <p:spPr/>
        <p:txBody>
          <a:bodyPr/>
          <a:lstStyle/>
          <a:p>
            <a:endParaRPr lang="zh-CN" altLang="en-US" smtClean="0"/>
          </a:p>
        </p:txBody>
      </p:sp>
      <p:sp>
        <p:nvSpPr>
          <p:cNvPr id="72706" name="Rectangle 3"/>
          <p:cNvSpPr>
            <a:spLocks noGrp="1"/>
          </p:cNvSpPr>
          <p:nvPr>
            <p:ph type="body" idx="4294967295"/>
          </p:nvPr>
        </p:nvSpPr>
        <p:spPr/>
        <p:txBody>
          <a:bodyPr/>
          <a:lstStyle/>
          <a:p>
            <a:pPr>
              <a:buFont typeface="Arial" charset="0"/>
              <a:buNone/>
            </a:pPr>
            <a:r>
              <a:rPr lang="zh-CN" altLang="en-US" sz="3600" b="1" smtClean="0">
                <a:solidFill>
                  <a:schemeClr val="accent1"/>
                </a:solidFill>
              </a:rPr>
              <a:t>          由于当前环境下，食品的包装精美度对消费者的购买欲望与购买行为都有着显著的影响效果，那么如何设计出提升消费者购买欲望的包装模样，成了食品包装设计师首要费心思的问题。</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图片 1" descr="97179f3df8dcd100bb7cdad4728b4710bb122fb6"/>
          <p:cNvPicPr>
            <a:picLocks noChangeAspect="1"/>
          </p:cNvPicPr>
          <p:nvPr/>
        </p:nvPicPr>
        <p:blipFill>
          <a:blip r:embed="rId3"/>
          <a:srcRect/>
          <a:stretch>
            <a:fillRect/>
          </a:stretch>
        </p:blipFill>
        <p:spPr bwMode="auto">
          <a:xfrm>
            <a:off x="319088" y="346075"/>
            <a:ext cx="5486400" cy="5870575"/>
          </a:xfrm>
          <a:prstGeom prst="rect">
            <a:avLst/>
          </a:prstGeom>
          <a:noFill/>
          <a:ln w="9525">
            <a:noFill/>
            <a:miter lim="800000"/>
            <a:headEnd/>
            <a:tailEnd/>
          </a:ln>
        </p:spPr>
      </p:pic>
      <p:pic>
        <p:nvPicPr>
          <p:cNvPr id="18434" name="图片 2" descr="xin_0601020415585361383831"/>
          <p:cNvPicPr>
            <a:picLocks noChangeAspect="1"/>
          </p:cNvPicPr>
          <p:nvPr/>
        </p:nvPicPr>
        <p:blipFill>
          <a:blip r:embed="rId4"/>
          <a:srcRect/>
          <a:stretch>
            <a:fillRect/>
          </a:stretch>
        </p:blipFill>
        <p:spPr bwMode="auto">
          <a:xfrm>
            <a:off x="5924550" y="727075"/>
            <a:ext cx="5715000" cy="5056188"/>
          </a:xfrm>
          <a:prstGeom prst="rect">
            <a:avLst/>
          </a:prstGeom>
          <a:noFill/>
          <a:ln w="9525">
            <a:noFill/>
            <a:miter lim="800000"/>
            <a:headEnd/>
            <a:tailEnd/>
          </a:ln>
        </p:spPr>
      </p:pic>
    </p:spTree>
  </p:cSld>
  <p:clrMapOvr>
    <a:masterClrMapping/>
  </p:clrMapOvr>
  <p:transition>
    <p:comb/>
    <p:sndAc>
      <p:stSnd>
        <p:snd r:embed="rId2" name="click.wav"/>
      </p:stSnd>
    </p:sndAc>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p:cNvSpPr>
          <p:nvPr>
            <p:ph type="title" idx="4294967295"/>
          </p:nvPr>
        </p:nvSpPr>
        <p:spPr/>
        <p:txBody>
          <a:bodyPr/>
          <a:lstStyle/>
          <a:p>
            <a:endParaRPr lang="zh-CN" altLang="en-US" smtClean="0"/>
          </a:p>
        </p:txBody>
      </p:sp>
      <p:sp>
        <p:nvSpPr>
          <p:cNvPr id="73730" name="Rectangle 3"/>
          <p:cNvSpPr>
            <a:spLocks noGrp="1"/>
          </p:cNvSpPr>
          <p:nvPr>
            <p:ph type="body" idx="4294967295"/>
          </p:nvPr>
        </p:nvSpPr>
        <p:spPr/>
        <p:txBody>
          <a:bodyPr/>
          <a:lstStyle/>
          <a:p>
            <a:pPr>
              <a:buFont typeface="Arial" charset="0"/>
              <a:buNone/>
            </a:pPr>
            <a:r>
              <a:rPr lang="zh-CN" altLang="en-US" sz="3600" smtClean="0">
                <a:solidFill>
                  <a:schemeClr val="accent1"/>
                </a:solidFill>
              </a:rPr>
              <a:t>          现代人追求亲近自然，尤其喜欢的那种与世无争的原生态意境。因此，作为农产品品牌形象塑造而言，</a:t>
            </a:r>
            <a:r>
              <a:rPr lang="en-US" altLang="zh-CN" sz="3600" smtClean="0">
                <a:solidFill>
                  <a:schemeClr val="accent1"/>
                </a:solidFill>
              </a:rPr>
              <a:t>“</a:t>
            </a:r>
            <a:r>
              <a:rPr lang="zh-CN" altLang="en-US" sz="3600" smtClean="0">
                <a:solidFill>
                  <a:schemeClr val="accent1"/>
                </a:solidFill>
              </a:rPr>
              <a:t>土</a:t>
            </a:r>
            <a:r>
              <a:rPr lang="en-US" altLang="zh-CN" sz="3600" smtClean="0">
                <a:solidFill>
                  <a:schemeClr val="accent1"/>
                </a:solidFill>
              </a:rPr>
              <a:t>”</a:t>
            </a:r>
            <a:r>
              <a:rPr lang="zh-CN" altLang="en-US" sz="3600" smtClean="0">
                <a:solidFill>
                  <a:schemeClr val="accent1"/>
                </a:solidFill>
              </a:rPr>
              <a:t>的最好方向是给外在美披上一套原生态外衣</a:t>
            </a:r>
            <a:r>
              <a:rPr lang="en-US" altLang="zh-CN" sz="3600" smtClean="0">
                <a:solidFill>
                  <a:schemeClr val="accent1"/>
                </a:solidFill>
              </a:rPr>
              <a:t>——</a:t>
            </a:r>
            <a:r>
              <a:rPr lang="zh-CN" altLang="en-US" sz="3600" smtClean="0">
                <a:solidFill>
                  <a:schemeClr val="accent1"/>
                </a:solidFill>
              </a:rPr>
              <a:t>原汁原味、原生淳朴，原生品味。但在这种原生态的外衣上如何让加工设计、风格都有点个性，却又不失亲切，便是设计工作中的重点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838200" y="365125"/>
            <a:ext cx="10515600" cy="1325563"/>
          </a:xfrm>
          <a:prstGeom prst="rect">
            <a:avLst/>
          </a:prstGeom>
        </p:spPr>
        <p:txBody>
          <a:bodyPr anchor="ctr">
            <a:normAutofit/>
          </a:bodyPr>
          <a:lstStyle/>
          <a:p>
            <a:pPr fontAlgn="auto">
              <a:lnSpc>
                <a:spcPct val="90000"/>
              </a:lnSpc>
              <a:spcBef>
                <a:spcPts val="0"/>
              </a:spcBef>
              <a:spcAft>
                <a:spcPts val="0"/>
              </a:spcAft>
              <a:defRPr/>
            </a:pPr>
            <a:r>
              <a:rPr lang="zh-CN" altLang="en-US" sz="4400">
                <a:latin typeface="+mj-lt"/>
                <a:ea typeface="+mj-ea"/>
                <a:cs typeface="+mj-cs"/>
                <a:sym typeface="+mn-ea"/>
              </a:rPr>
              <a:t>案例：日本产品创意设计</a:t>
            </a:r>
          </a:p>
        </p:txBody>
      </p:sp>
      <p:sp>
        <p:nvSpPr>
          <p:cNvPr id="74754" name="矩形 5"/>
          <p:cNvSpPr>
            <a:spLocks noChangeArrowheads="1"/>
          </p:cNvSpPr>
          <p:nvPr>
            <p:custDataLst>
              <p:tags r:id="rId3"/>
            </p:custDataLst>
          </p:nvPr>
        </p:nvSpPr>
        <p:spPr bwMode="auto">
          <a:xfrm>
            <a:off x="838200" y="1825625"/>
            <a:ext cx="10515600" cy="4351338"/>
          </a:xfrm>
          <a:prstGeom prst="rect">
            <a:avLst/>
          </a:prstGeom>
          <a:noFill/>
          <a:ln w="9525">
            <a:noFill/>
            <a:miter lim="800000"/>
            <a:headEnd/>
            <a:tailEnd/>
          </a:ln>
        </p:spPr>
        <p:txBody>
          <a:bodyPr/>
          <a:lstStyle/>
          <a:p>
            <a:pPr marL="228600" indent="-228600">
              <a:lnSpc>
                <a:spcPct val="90000"/>
              </a:lnSpc>
              <a:spcBef>
                <a:spcPts val="1000"/>
              </a:spcBef>
              <a:buFont typeface="Arial" charset="0"/>
              <a:buNone/>
            </a:pPr>
            <a:endParaRPr lang="zh-CN" altLang="en-US" sz="2800">
              <a:ea typeface="黑体" pitchFamily="2" charset="-122"/>
              <a:sym typeface="+mn-ea"/>
            </a:endParaRPr>
          </a:p>
        </p:txBody>
      </p:sp>
      <p:pic>
        <p:nvPicPr>
          <p:cNvPr id="74755" name="图片 3" descr="}I~NFBR9OA4MK2D{[SI[PDK"/>
          <p:cNvPicPr>
            <a:picLocks noChangeAspect="1"/>
          </p:cNvPicPr>
          <p:nvPr/>
        </p:nvPicPr>
        <p:blipFill>
          <a:blip r:embed="rId6"/>
          <a:srcRect/>
          <a:stretch>
            <a:fillRect/>
          </a:stretch>
        </p:blipFill>
        <p:spPr bwMode="auto">
          <a:xfrm>
            <a:off x="1708150" y="1317625"/>
            <a:ext cx="6916738" cy="5527675"/>
          </a:xfrm>
          <a:prstGeom prst="rect">
            <a:avLst/>
          </a:prstGeom>
          <a:noFill/>
          <a:ln w="9525">
            <a:noFill/>
            <a:miter lim="800000"/>
            <a:headEnd/>
            <a:tailEnd/>
          </a:ln>
        </p:spPr>
      </p:pic>
      <p:sp>
        <p:nvSpPr>
          <p:cNvPr id="7" name="矩形 6"/>
          <p:cNvSpPr/>
          <p:nvPr/>
        </p:nvSpPr>
        <p:spPr>
          <a:xfrm>
            <a:off x="9224010" y="1733550"/>
            <a:ext cx="2266950" cy="2834640"/>
          </a:xfrm>
          <a:prstGeom prst="rect">
            <a:avLst/>
          </a:prstGeom>
          <a:noFill/>
          <a:ln>
            <a:noFill/>
          </a:ln>
        </p:spPr>
        <p:txBody>
          <a:bodyPr>
            <a:spAutoFit/>
          </a:bodyPr>
          <a:lstStyle/>
          <a:p>
            <a:pPr algn="ctr" fontAlgn="auto">
              <a:spcBef>
                <a:spcPts val="0"/>
              </a:spcBef>
              <a:spcAft>
                <a:spcPts val="0"/>
              </a:spcAft>
              <a:defRPr/>
            </a:pPr>
            <a:r>
              <a:rPr lang="zh-CN" altLang="en-US" sz="3600">
                <a:ln w="22225">
                  <a:solidFill>
                    <a:schemeClr val="accent2"/>
                  </a:solidFill>
                  <a:prstDash val="solid"/>
                </a:ln>
                <a:solidFill>
                  <a:schemeClr val="accent2">
                    <a:lumMod val="40000"/>
                    <a:lumOff val="60000"/>
                  </a:schemeClr>
                </a:solidFill>
                <a:latin typeface="+mn-lt"/>
                <a:ea typeface="+mn-ea"/>
              </a:rPr>
              <a:t>创意果汁包装，完整模拟了果皮的肌理。 </a:t>
            </a:r>
          </a:p>
        </p:txBody>
      </p:sp>
    </p:spTree>
    <p:custDataLst>
      <p:tags r:id="rId1"/>
    </p:custDataLst>
  </p:cSld>
  <p:clrMapOvr>
    <a:masterClrMapping/>
  </p:clrMapOvr>
  <p:transition>
    <p:pull dir="ld"/>
    <p:sndAc>
      <p:stSnd>
        <p:snd r:embed="rId5" name="chimes.wav"/>
      </p:stSnd>
    </p:sndAc>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p:cNvSpPr>
          <p:nvPr>
            <p:ph type="title" idx="4294967295"/>
          </p:nvPr>
        </p:nvSpPr>
        <p:spPr/>
        <p:txBody>
          <a:bodyPr/>
          <a:lstStyle/>
          <a:p>
            <a:endParaRPr lang="zh-CN" altLang="en-US" smtClean="0"/>
          </a:p>
        </p:txBody>
      </p:sp>
      <p:pic>
        <p:nvPicPr>
          <p:cNvPr id="75778" name="Picture 3"/>
          <p:cNvPicPr>
            <a:picLocks noChangeAspect="1" noChangeArrowheads="1"/>
          </p:cNvPicPr>
          <p:nvPr>
            <p:ph type="body" idx="4294967295"/>
          </p:nvPr>
        </p:nvPicPr>
        <p:blipFill>
          <a:blip r:embed="rId2"/>
          <a:srcRect/>
          <a:stretch>
            <a:fillRect/>
          </a:stretch>
        </p:blipFill>
        <p:spPr>
          <a:xfrm>
            <a:off x="863600" y="357188"/>
            <a:ext cx="10515600" cy="4843462"/>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图片 1" descr="[29`85IDP0]ITFOUMOBQNWI"/>
          <p:cNvPicPr>
            <a:picLocks noChangeAspect="1"/>
          </p:cNvPicPr>
          <p:nvPr/>
        </p:nvPicPr>
        <p:blipFill>
          <a:blip r:embed="rId3"/>
          <a:srcRect/>
          <a:stretch>
            <a:fillRect/>
          </a:stretch>
        </p:blipFill>
        <p:spPr bwMode="auto">
          <a:xfrm>
            <a:off x="190500" y="246063"/>
            <a:ext cx="4662488" cy="6497637"/>
          </a:xfrm>
          <a:prstGeom prst="rect">
            <a:avLst/>
          </a:prstGeom>
          <a:noFill/>
          <a:ln w="9525">
            <a:noFill/>
            <a:miter lim="800000"/>
            <a:headEnd/>
            <a:tailEnd/>
          </a:ln>
        </p:spPr>
      </p:pic>
      <p:pic>
        <p:nvPicPr>
          <p:cNvPr id="76802" name="图片 2" descr="K[IROY)QL$D[XC$6W4@03[Q"/>
          <p:cNvPicPr>
            <a:picLocks noChangeAspect="1"/>
          </p:cNvPicPr>
          <p:nvPr/>
        </p:nvPicPr>
        <p:blipFill>
          <a:blip r:embed="rId4"/>
          <a:srcRect/>
          <a:stretch>
            <a:fillRect/>
          </a:stretch>
        </p:blipFill>
        <p:spPr bwMode="auto">
          <a:xfrm>
            <a:off x="5394325" y="603250"/>
            <a:ext cx="5808663" cy="5386388"/>
          </a:xfrm>
          <a:prstGeom prst="rect">
            <a:avLst/>
          </a:prstGeom>
          <a:noFill/>
          <a:ln w="9525">
            <a:noFill/>
            <a:miter lim="800000"/>
            <a:headEnd/>
            <a:tailEnd/>
          </a:ln>
        </p:spPr>
      </p:pic>
      <p:sp>
        <p:nvSpPr>
          <p:cNvPr id="4" name="矩形 3"/>
          <p:cNvSpPr/>
          <p:nvPr/>
        </p:nvSpPr>
        <p:spPr>
          <a:xfrm>
            <a:off x="4949190" y="5978525"/>
            <a:ext cx="6329680" cy="762000"/>
          </a:xfrm>
          <a:prstGeom prst="rect">
            <a:avLst/>
          </a:prstGeom>
          <a:noFill/>
          <a:ln>
            <a:noFill/>
          </a:ln>
        </p:spPr>
        <p:txBody>
          <a:bodyPr wrap="none">
            <a:spAutoFit/>
          </a:bodyPr>
          <a:lstStyle/>
          <a:p>
            <a:pPr algn="ctr" fontAlgn="auto">
              <a:spcBef>
                <a:spcPts val="0"/>
              </a:spcBef>
              <a:spcAft>
                <a:spcPts val="0"/>
              </a:spcAft>
              <a:defRPr/>
            </a:pPr>
            <a:r>
              <a:rPr lang="zh-CN" altLang="en-US" sz="44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ea typeface="+mn-ea"/>
              </a:rPr>
              <a:t>把可爱的表情贴在柑橘上</a:t>
            </a:r>
          </a:p>
        </p:txBody>
      </p:sp>
      <p:sp>
        <p:nvSpPr>
          <p:cNvPr id="5" name="矩形 4"/>
          <p:cNvSpPr/>
          <p:nvPr/>
        </p:nvSpPr>
        <p:spPr>
          <a:xfrm>
            <a:off x="6120130" y="558165"/>
            <a:ext cx="3459480" cy="640080"/>
          </a:xfrm>
          <a:prstGeom prst="rect">
            <a:avLst/>
          </a:prstGeom>
          <a:noFill/>
          <a:ln>
            <a:noFill/>
          </a:ln>
        </p:spPr>
        <p:txBody>
          <a:bodyPr>
            <a:spAutoFit/>
          </a:bodyPr>
          <a:lstStyle/>
          <a:p>
            <a:pPr algn="ctr" fontAlgn="auto">
              <a:spcBef>
                <a:spcPts val="0"/>
              </a:spcBef>
              <a:spcAft>
                <a:spcPts val="0"/>
              </a:spcAft>
              <a:defRPr/>
            </a:pPr>
            <a:r>
              <a:rPr lang="zh-CN" altLang="en-US" sz="36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n-lt"/>
                <a:ea typeface="+mn-ea"/>
              </a:rPr>
              <a:t>柑橘品牌Mikans</a:t>
            </a:r>
          </a:p>
        </p:txBody>
      </p:sp>
    </p:spTree>
  </p:cSld>
  <p:clrMapOvr>
    <a:masterClrMapping/>
  </p:clrMapOvr>
  <p:transition>
    <p:pull dir="lu"/>
    <p:sndAc>
      <p:stSnd>
        <p:snd r:embed="rId2" name="chimes.wav"/>
      </p:stSnd>
    </p:sndAc>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图片 1" descr="77`UP@[YMQGYIM`@PLR9`QU"/>
          <p:cNvPicPr>
            <a:picLocks noChangeAspect="1"/>
          </p:cNvPicPr>
          <p:nvPr/>
        </p:nvPicPr>
        <p:blipFill>
          <a:blip r:embed="rId3"/>
          <a:srcRect/>
          <a:stretch>
            <a:fillRect/>
          </a:stretch>
        </p:blipFill>
        <p:spPr bwMode="auto">
          <a:xfrm>
            <a:off x="176213" y="85725"/>
            <a:ext cx="11626850" cy="6565900"/>
          </a:xfrm>
          <a:prstGeom prst="rect">
            <a:avLst/>
          </a:prstGeom>
          <a:noFill/>
          <a:ln w="9525">
            <a:noFill/>
            <a:miter lim="800000"/>
            <a:headEnd/>
            <a:tailEnd/>
          </a:ln>
        </p:spPr>
      </p:pic>
      <p:sp>
        <p:nvSpPr>
          <p:cNvPr id="3" name="矩形 2"/>
          <p:cNvSpPr/>
          <p:nvPr/>
        </p:nvSpPr>
        <p:spPr>
          <a:xfrm>
            <a:off x="2773680" y="5504180"/>
            <a:ext cx="6355080" cy="914400"/>
          </a:xfrm>
          <a:prstGeom prst="rect">
            <a:avLst/>
          </a:prstGeom>
          <a:noFill/>
          <a:ln>
            <a:noFill/>
          </a:ln>
        </p:spPr>
        <p:txBody>
          <a:bodyPr wrap="none">
            <a:spAutoFit/>
          </a:bodyPr>
          <a:lstStyle/>
          <a:p>
            <a:pPr algn="ctr" fontAlgn="auto">
              <a:spcBef>
                <a:spcPts val="0"/>
              </a:spcBef>
              <a:spcAft>
                <a:spcPts val="0"/>
              </a:spcAft>
              <a:defRPr/>
            </a:pPr>
            <a:r>
              <a:rPr lang="zh-CN" altLang="en-US" sz="540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ea typeface="+mn-ea"/>
              </a:rPr>
              <a:t>猜一猜这是什么产品</a:t>
            </a:r>
          </a:p>
        </p:txBody>
      </p:sp>
      <p:sp>
        <p:nvSpPr>
          <p:cNvPr id="4" name="矩形 3"/>
          <p:cNvSpPr/>
          <p:nvPr/>
        </p:nvSpPr>
        <p:spPr>
          <a:xfrm>
            <a:off x="4978400" y="413385"/>
            <a:ext cx="3501390" cy="914400"/>
          </a:xfrm>
          <a:prstGeom prst="rect">
            <a:avLst/>
          </a:prstGeom>
          <a:noFill/>
          <a:ln>
            <a:noFill/>
          </a:ln>
        </p:spPr>
        <p:txBody>
          <a:bodyPr wrap="none">
            <a:spAutoFit/>
          </a:bodyPr>
          <a:lstStyle/>
          <a:p>
            <a:pPr algn="ctr" fontAlgn="auto">
              <a:spcBef>
                <a:spcPts val="0"/>
              </a:spcBef>
              <a:spcAft>
                <a:spcPts val="0"/>
              </a:spcAft>
              <a:defRPr/>
            </a:pPr>
            <a:r>
              <a:rPr lang="zh-CN" altLang="en-US" sz="5400">
                <a:gradFill>
                  <a:gsLst>
                    <a:gs pos="21000">
                      <a:srgbClr val="53575C"/>
                    </a:gs>
                    <a:gs pos="88000">
                      <a:srgbClr val="C5C7CA"/>
                    </a:gs>
                  </a:gsLst>
                  <a:lin ang="5400000"/>
                </a:gradFill>
                <a:latin typeface="+mn-lt"/>
                <a:ea typeface="+mn-ea"/>
              </a:rPr>
              <a:t>La Cantine</a:t>
            </a:r>
          </a:p>
        </p:txBody>
      </p:sp>
    </p:spTree>
  </p:cSld>
  <p:clrMapOvr>
    <a:masterClrMapping/>
  </p:clrMapOvr>
  <p:transition>
    <p:pull dir="rd"/>
    <p:sndAc>
      <p:stSnd>
        <p:snd r:embed="rId2" name="chimes.wav"/>
      </p:stSnd>
    </p:sndAc>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图片 1" descr="201041217191877602"/>
          <p:cNvPicPr>
            <a:picLocks noChangeAspect="1"/>
          </p:cNvPicPr>
          <p:nvPr/>
        </p:nvPicPr>
        <p:blipFill>
          <a:blip r:embed="rId3"/>
          <a:srcRect/>
          <a:stretch>
            <a:fillRect/>
          </a:stretch>
        </p:blipFill>
        <p:spPr bwMode="auto">
          <a:xfrm>
            <a:off x="87313" y="525463"/>
            <a:ext cx="4762500" cy="5253037"/>
          </a:xfrm>
          <a:prstGeom prst="rect">
            <a:avLst/>
          </a:prstGeom>
          <a:noFill/>
          <a:ln w="9525">
            <a:noFill/>
            <a:miter lim="800000"/>
            <a:headEnd/>
            <a:tailEnd/>
          </a:ln>
        </p:spPr>
      </p:pic>
      <p:pic>
        <p:nvPicPr>
          <p:cNvPr id="78850" name="图片 2" descr="77`UP@[YMQGYIM`@PLR9`QU"/>
          <p:cNvPicPr>
            <a:picLocks noChangeAspect="1"/>
          </p:cNvPicPr>
          <p:nvPr/>
        </p:nvPicPr>
        <p:blipFill>
          <a:blip r:embed="rId4"/>
          <a:srcRect/>
          <a:stretch>
            <a:fillRect/>
          </a:stretch>
        </p:blipFill>
        <p:spPr bwMode="auto">
          <a:xfrm>
            <a:off x="5622925" y="693738"/>
            <a:ext cx="6010275" cy="4719637"/>
          </a:xfrm>
          <a:prstGeom prst="rect">
            <a:avLst/>
          </a:prstGeom>
          <a:noFill/>
          <a:ln w="9525">
            <a:noFill/>
            <a:miter lim="800000"/>
            <a:headEnd/>
            <a:tailEnd/>
          </a:ln>
        </p:spPr>
      </p:pic>
    </p:spTree>
  </p:cSld>
  <p:clrMapOvr>
    <a:masterClrMapping/>
  </p:clrMapOvr>
  <p:transition>
    <p:pull dir="ru"/>
    <p:sndAc>
      <p:stSnd>
        <p:snd r:embed="rId2" name="chimes.wav"/>
      </p:stSnd>
    </p:sndAc>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p:cNvSpPr>
          <p:nvPr>
            <p:ph type="title" idx="4294967295"/>
          </p:nvPr>
        </p:nvSpPr>
        <p:spPr/>
        <p:txBody>
          <a:bodyPr/>
          <a:lstStyle/>
          <a:p>
            <a:endParaRPr lang="zh-CN" altLang="en-US" smtClean="0"/>
          </a:p>
        </p:txBody>
      </p:sp>
      <p:sp>
        <p:nvSpPr>
          <p:cNvPr id="79874" name="Rectangle 3"/>
          <p:cNvSpPr>
            <a:spLocks noGrp="1"/>
          </p:cNvSpPr>
          <p:nvPr>
            <p:ph type="body" idx="4294967295"/>
          </p:nvPr>
        </p:nvSpPr>
        <p:spPr/>
        <p:txBody>
          <a:bodyPr/>
          <a:lstStyle/>
          <a:p>
            <a:endParaRPr lang="zh-CN" altLang="en-US" smtClean="0"/>
          </a:p>
        </p:txBody>
      </p:sp>
      <p:pic>
        <p:nvPicPr>
          <p:cNvPr id="79875" name="Picture 4" descr="UEKQxiFvVvTj2mwulEV08qiGvkz771Qb=lCb9kR8y6R171452051499411"/>
          <p:cNvPicPr>
            <a:picLocks noChangeAspect="1" noChangeArrowheads="1"/>
          </p:cNvPicPr>
          <p:nvPr/>
        </p:nvPicPr>
        <p:blipFill>
          <a:blip r:embed="rId2"/>
          <a:srcRect/>
          <a:stretch>
            <a:fillRect/>
          </a:stretch>
        </p:blipFill>
        <p:spPr bwMode="auto">
          <a:xfrm>
            <a:off x="846138" y="173038"/>
            <a:ext cx="5457825" cy="5430837"/>
          </a:xfrm>
          <a:prstGeom prst="rect">
            <a:avLst/>
          </a:prstGeom>
          <a:noFill/>
          <a:ln w="9525">
            <a:noFill/>
            <a:miter lim="800000"/>
            <a:headEnd/>
            <a:tailEnd/>
          </a:ln>
        </p:spPr>
      </p:pic>
      <p:pic>
        <p:nvPicPr>
          <p:cNvPr id="79876" name="Picture 5" descr="ayFTSVmFSeNQcvmyRJe0jBBIopXrDpKPKF08biK=RUDuc1452051499417"/>
          <p:cNvPicPr>
            <a:picLocks noChangeAspect="1" noChangeArrowheads="1"/>
          </p:cNvPicPr>
          <p:nvPr/>
        </p:nvPicPr>
        <p:blipFill>
          <a:blip r:embed="rId3"/>
          <a:srcRect/>
          <a:stretch>
            <a:fillRect/>
          </a:stretch>
        </p:blipFill>
        <p:spPr bwMode="auto">
          <a:xfrm>
            <a:off x="6383338" y="219075"/>
            <a:ext cx="5405437" cy="5862638"/>
          </a:xfrm>
          <a:prstGeom prst="rect">
            <a:avLst/>
          </a:prstGeom>
          <a:noFill/>
          <a:ln w="9525">
            <a:noFill/>
            <a:miter lim="800000"/>
            <a:headEnd/>
            <a:tailEnd/>
          </a:ln>
        </p:spPr>
      </p:pic>
      <p:sp>
        <p:nvSpPr>
          <p:cNvPr id="79877" name="Text Box 6"/>
          <p:cNvSpPr txBox="1">
            <a:spLocks noChangeArrowheads="1"/>
          </p:cNvSpPr>
          <p:nvPr/>
        </p:nvSpPr>
        <p:spPr bwMode="auto">
          <a:xfrm>
            <a:off x="1971675" y="134938"/>
            <a:ext cx="1203325" cy="701675"/>
          </a:xfrm>
          <a:prstGeom prst="rect">
            <a:avLst/>
          </a:prstGeom>
          <a:noFill/>
          <a:ln w="9525">
            <a:noFill/>
            <a:miter lim="800000"/>
            <a:headEnd/>
            <a:tailEnd/>
          </a:ln>
        </p:spPr>
        <p:txBody>
          <a:bodyPr wrap="none">
            <a:spAutoFit/>
          </a:bodyPr>
          <a:lstStyle/>
          <a:p>
            <a:r>
              <a:rPr lang="zh-CN" altLang="en-US" sz="4000" b="1">
                <a:solidFill>
                  <a:schemeClr val="accent2"/>
                </a:solidFill>
              </a:rPr>
              <a:t>蛋糕</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p:cNvSpPr>
          <p:nvPr>
            <p:ph type="title" idx="4294967295"/>
          </p:nvPr>
        </p:nvSpPr>
        <p:spPr/>
        <p:txBody>
          <a:bodyPr/>
          <a:lstStyle/>
          <a:p>
            <a:endParaRPr lang="zh-CN" altLang="en-US" smtClean="0"/>
          </a:p>
        </p:txBody>
      </p:sp>
      <p:sp>
        <p:nvSpPr>
          <p:cNvPr id="80898" name="Rectangle 3"/>
          <p:cNvSpPr>
            <a:spLocks noGrp="1"/>
          </p:cNvSpPr>
          <p:nvPr>
            <p:ph type="body" idx="4294967295"/>
          </p:nvPr>
        </p:nvSpPr>
        <p:spPr/>
        <p:txBody>
          <a:bodyPr/>
          <a:lstStyle/>
          <a:p>
            <a:endParaRPr lang="zh-CN" altLang="en-US" smtClean="0"/>
          </a:p>
        </p:txBody>
      </p:sp>
      <p:pic>
        <p:nvPicPr>
          <p:cNvPr id="80899" name="Picture 4" descr="iMu1DLPYCEVgaHZoEQQcczXaRUhuxZT8TcvloBMFbnOVb1452051500065"/>
          <p:cNvPicPr>
            <a:picLocks noChangeAspect="1" noChangeArrowheads="1"/>
          </p:cNvPicPr>
          <p:nvPr/>
        </p:nvPicPr>
        <p:blipFill>
          <a:blip r:embed="rId2"/>
          <a:srcRect/>
          <a:stretch>
            <a:fillRect/>
          </a:stretch>
        </p:blipFill>
        <p:spPr bwMode="auto">
          <a:xfrm>
            <a:off x="866775" y="228600"/>
            <a:ext cx="10756900" cy="5881688"/>
          </a:xfrm>
          <a:prstGeom prst="rect">
            <a:avLst/>
          </a:prstGeom>
          <a:noFill/>
          <a:ln w="9525">
            <a:noFill/>
            <a:miter lim="800000"/>
            <a:headEnd/>
            <a:tailEnd/>
          </a:ln>
        </p:spPr>
      </p:pic>
      <p:sp>
        <p:nvSpPr>
          <p:cNvPr id="80900" name="Text Box 5"/>
          <p:cNvSpPr txBox="1">
            <a:spLocks noChangeArrowheads="1"/>
          </p:cNvSpPr>
          <p:nvPr/>
        </p:nvSpPr>
        <p:spPr bwMode="auto">
          <a:xfrm>
            <a:off x="6383338" y="331788"/>
            <a:ext cx="2222500" cy="701675"/>
          </a:xfrm>
          <a:prstGeom prst="rect">
            <a:avLst/>
          </a:prstGeom>
          <a:noFill/>
          <a:ln w="9525">
            <a:noFill/>
            <a:miter lim="800000"/>
            <a:headEnd/>
            <a:tailEnd/>
          </a:ln>
        </p:spPr>
        <p:txBody>
          <a:bodyPr wrap="none">
            <a:spAutoFit/>
          </a:bodyPr>
          <a:lstStyle/>
          <a:p>
            <a:r>
              <a:rPr lang="zh-CN" altLang="en-US" sz="4000" b="1">
                <a:solidFill>
                  <a:schemeClr val="hlink"/>
                </a:solidFill>
              </a:rPr>
              <a:t>宝塚牛奶</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图片 1" descr="{Q`45`SX]M1S0C8)[HRPY3I"/>
          <p:cNvPicPr>
            <a:picLocks noChangeAspect="1"/>
          </p:cNvPicPr>
          <p:nvPr/>
        </p:nvPicPr>
        <p:blipFill>
          <a:blip r:embed="rId3"/>
          <a:srcRect/>
          <a:stretch>
            <a:fillRect/>
          </a:stretch>
        </p:blipFill>
        <p:spPr bwMode="auto">
          <a:xfrm>
            <a:off x="60325" y="26988"/>
            <a:ext cx="11833225" cy="6777037"/>
          </a:xfrm>
          <a:prstGeom prst="rect">
            <a:avLst/>
          </a:prstGeom>
          <a:noFill/>
          <a:ln w="9525">
            <a:noFill/>
            <a:miter lim="800000"/>
            <a:headEnd/>
            <a:tailEnd/>
          </a:ln>
        </p:spPr>
      </p:pic>
      <p:sp>
        <p:nvSpPr>
          <p:cNvPr id="3" name="矩形 2"/>
          <p:cNvSpPr/>
          <p:nvPr/>
        </p:nvSpPr>
        <p:spPr>
          <a:xfrm>
            <a:off x="7442200" y="-7620"/>
            <a:ext cx="4297680" cy="640080"/>
          </a:xfrm>
          <a:prstGeom prst="rect">
            <a:avLst/>
          </a:prstGeom>
          <a:noFill/>
          <a:ln>
            <a:noFill/>
          </a:ln>
        </p:spPr>
        <p:txBody>
          <a:bodyPr wrap="none">
            <a:spAutoFit/>
          </a:bodyPr>
          <a:lstStyle/>
          <a:p>
            <a:pPr algn="ctr" fontAlgn="auto">
              <a:spcBef>
                <a:spcPts val="0"/>
              </a:spcBef>
              <a:spcAft>
                <a:spcPts val="0"/>
              </a:spcAft>
              <a:defRPr/>
            </a:pPr>
            <a:r>
              <a:rPr lang="zh-CN" altLang="en-US" sz="36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ea typeface="+mn-ea"/>
              </a:rPr>
              <a:t>不同颜色的四季清酒</a:t>
            </a:r>
          </a:p>
        </p:txBody>
      </p:sp>
    </p:spTree>
  </p:cSld>
  <p:clrMapOvr>
    <a:masterClrMapping/>
  </p:clrMapOvr>
  <p:transition>
    <p:pull dir="ru"/>
    <p:sndAc>
      <p:stSnd>
        <p:snd r:embed="rId2" name="chimes.wav"/>
      </p:stSnd>
    </p:sndAc>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p:cNvSpPr>
          <p:nvPr>
            <p:ph type="title" idx="4294967295"/>
          </p:nvPr>
        </p:nvSpPr>
        <p:spPr/>
        <p:txBody>
          <a:bodyPr/>
          <a:lstStyle/>
          <a:p>
            <a:endParaRPr lang="zh-CN" altLang="en-US" smtClean="0"/>
          </a:p>
        </p:txBody>
      </p:sp>
      <p:sp>
        <p:nvSpPr>
          <p:cNvPr id="82946" name="Rectangle 3"/>
          <p:cNvSpPr>
            <a:spLocks noGrp="1"/>
          </p:cNvSpPr>
          <p:nvPr>
            <p:ph type="body" idx="4294967295"/>
          </p:nvPr>
        </p:nvSpPr>
        <p:spPr/>
        <p:txBody>
          <a:bodyPr/>
          <a:lstStyle/>
          <a:p>
            <a:endParaRPr lang="zh-CN" altLang="en-US" smtClean="0"/>
          </a:p>
        </p:txBody>
      </p:sp>
      <p:pic>
        <p:nvPicPr>
          <p:cNvPr id="82947" name="Picture 4" descr="ZpP=T82sMenClaPfqvBuy78QdHjTEAts9zf4ij0esbTuK1452051500090"/>
          <p:cNvPicPr>
            <a:picLocks noChangeAspect="1" noChangeArrowheads="1"/>
          </p:cNvPicPr>
          <p:nvPr/>
        </p:nvPicPr>
        <p:blipFill>
          <a:blip r:embed="rId2"/>
          <a:srcRect/>
          <a:stretch>
            <a:fillRect/>
          </a:stretch>
        </p:blipFill>
        <p:spPr bwMode="auto">
          <a:xfrm>
            <a:off x="1003300" y="257175"/>
            <a:ext cx="10693400" cy="5764213"/>
          </a:xfrm>
          <a:prstGeom prst="rect">
            <a:avLst/>
          </a:prstGeom>
          <a:noFill/>
          <a:ln w="9525">
            <a:noFill/>
            <a:miter lim="800000"/>
            <a:headEnd/>
            <a:tailEnd/>
          </a:ln>
        </p:spPr>
      </p:pic>
      <p:sp>
        <p:nvSpPr>
          <p:cNvPr id="82948" name="Text Box 5"/>
          <p:cNvSpPr txBox="1">
            <a:spLocks noChangeArrowheads="1"/>
          </p:cNvSpPr>
          <p:nvPr/>
        </p:nvSpPr>
        <p:spPr bwMode="auto">
          <a:xfrm>
            <a:off x="3763963" y="3995738"/>
            <a:ext cx="2601912" cy="641350"/>
          </a:xfrm>
          <a:prstGeom prst="rect">
            <a:avLst/>
          </a:prstGeom>
          <a:noFill/>
          <a:ln w="9525">
            <a:noFill/>
            <a:miter lim="800000"/>
            <a:headEnd/>
            <a:tailEnd/>
          </a:ln>
        </p:spPr>
        <p:txBody>
          <a:bodyPr wrap="none">
            <a:spAutoFit/>
          </a:bodyPr>
          <a:lstStyle/>
          <a:p>
            <a:r>
              <a:rPr lang="en-US" altLang="zh-CN" sz="3600" b="1">
                <a:solidFill>
                  <a:schemeClr val="folHlink"/>
                </a:solidFill>
              </a:rPr>
              <a:t>Kirin</a:t>
            </a:r>
            <a:r>
              <a:rPr lang="zh-CN" altLang="en-US" sz="3600" b="1">
                <a:solidFill>
                  <a:schemeClr val="folHlink"/>
                </a:solidFill>
              </a:rPr>
              <a:t>矿泉水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标题 3"/>
          <p:cNvSpPr>
            <a:spLocks noGrp="1"/>
          </p:cNvSpPr>
          <p:nvPr>
            <p:ph type="title"/>
          </p:nvPr>
        </p:nvSpPr>
        <p:spPr>
          <a:xfrm>
            <a:off x="838200" y="457200"/>
            <a:ext cx="4165600" cy="1601788"/>
          </a:xfrm>
        </p:spPr>
        <p:txBody>
          <a:bodyPr/>
          <a:lstStyle/>
          <a:p>
            <a:pPr eaLnBrk="1" hangingPunct="1"/>
            <a:endParaRPr lang="zh-CN" altLang="en-US" smtClean="0"/>
          </a:p>
        </p:txBody>
      </p:sp>
      <p:sp>
        <p:nvSpPr>
          <p:cNvPr id="3" name="文本占位符 2"/>
          <p:cNvSpPr>
            <a:spLocks noGrp="1"/>
          </p:cNvSpPr>
          <p:nvPr>
            <p:ph type="body" sz="half" idx="2"/>
          </p:nvPr>
        </p:nvSpPr>
        <p:spPr>
          <a:xfrm>
            <a:off x="838835" y="367030"/>
            <a:ext cx="10676890" cy="6009005"/>
          </a:xfrm>
        </p:spPr>
        <p:txBody>
          <a:bodyPr rtlCol="0"/>
          <a:lstStyle/>
          <a:p>
            <a:pPr eaLnBrk="1" fontAlgn="auto" hangingPunct="1">
              <a:buFont typeface="Arial" pitchFamily="34" charset="0"/>
              <a:buNone/>
              <a:defRPr/>
            </a:pPr>
            <a:endPar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eaLnBrk="1" fontAlgn="auto" hangingPunct="1">
              <a:buFont typeface="Arial" pitchFamily="34" charset="0"/>
              <a:buNone/>
              <a:defRPr/>
            </a:pPr>
            <a:endPar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a:p>
            <a:pPr eaLnBrk="1" fontAlgn="auto" hangingPunct="1">
              <a:buFont typeface="Arial" pitchFamily="34" charset="0"/>
              <a:buNone/>
              <a:defRPr/>
            </a:pPr>
            <a:r>
              <a:rPr lang="zh-CN" altLang="en-US" sz="4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楷体" charset="0"/>
                <a:ea typeface="楷体" charset="0"/>
              </a:rPr>
              <a:t>    中国经济的快速增长，城镇化发展加快，越来越多的人涌向城市，越是在水泥森林久居，越向往对农耕生活的回归。我们都选择在有限的节假日里逃离，找寻宁静的田园生活和美好的乡间环境，乡村旅游应运而生。</a:t>
            </a:r>
          </a:p>
        </p:txBody>
      </p:sp>
    </p:spTree>
  </p:cSld>
  <p:clrMapOvr>
    <a:masterClrMapping/>
  </p:clrMapOvr>
  <p:transition>
    <p:comb dir="vert"/>
    <p:sndAc>
      <p:stSnd>
        <p:snd r:embed="rId2" name="chimes.wav"/>
      </p:stSnd>
    </p:sndAc>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图片 1" descr="FE(PDZ$008PF66VKS(S_RC7"/>
          <p:cNvPicPr>
            <a:picLocks noChangeAspect="1"/>
          </p:cNvPicPr>
          <p:nvPr/>
        </p:nvPicPr>
        <p:blipFill>
          <a:blip r:embed="rId3"/>
          <a:srcRect/>
          <a:stretch>
            <a:fillRect/>
          </a:stretch>
        </p:blipFill>
        <p:spPr bwMode="auto">
          <a:xfrm>
            <a:off x="123825" y="63500"/>
            <a:ext cx="11969750" cy="6837363"/>
          </a:xfrm>
          <a:prstGeom prst="rect">
            <a:avLst/>
          </a:prstGeom>
          <a:noFill/>
          <a:ln w="9525">
            <a:noFill/>
            <a:miter lim="800000"/>
            <a:headEnd/>
            <a:tailEnd/>
          </a:ln>
        </p:spPr>
      </p:pic>
      <p:sp>
        <p:nvSpPr>
          <p:cNvPr id="3" name="矩形 2"/>
          <p:cNvSpPr/>
          <p:nvPr/>
        </p:nvSpPr>
        <p:spPr>
          <a:xfrm>
            <a:off x="10370185" y="4699635"/>
            <a:ext cx="1554480" cy="914400"/>
          </a:xfrm>
          <a:prstGeom prst="rect">
            <a:avLst/>
          </a:prstGeom>
          <a:noFill/>
          <a:ln>
            <a:noFill/>
          </a:ln>
        </p:spPr>
        <p:txBody>
          <a:bodyPr wrap="none">
            <a:spAutoFit/>
          </a:bodyPr>
          <a:lstStyle/>
          <a:p>
            <a:pPr algn="ctr" fontAlgn="auto">
              <a:spcBef>
                <a:spcPts val="0"/>
              </a:spcBef>
              <a:spcAft>
                <a:spcPts val="0"/>
              </a:spcAft>
              <a:defRPr/>
            </a:pPr>
            <a:r>
              <a:rPr lang="zh-CN" altLang="en-US" sz="540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ea typeface="+mn-ea"/>
              </a:rPr>
              <a:t>大米</a:t>
            </a:r>
          </a:p>
        </p:txBody>
      </p:sp>
    </p:spTree>
  </p:cSld>
  <p:clrMapOvr>
    <a:masterClrMapping/>
  </p:clrMapOvr>
  <p:transition>
    <p:wedge/>
    <p:sndAc>
      <p:stSnd>
        <p:snd r:embed="rId2" name="chimes.wav"/>
      </p:stSnd>
    </p:sndAc>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p:cNvSpPr>
          <p:nvPr>
            <p:ph type="title" idx="4294967295"/>
          </p:nvPr>
        </p:nvSpPr>
        <p:spPr/>
        <p:txBody>
          <a:bodyPr/>
          <a:lstStyle/>
          <a:p>
            <a:endParaRPr lang="zh-CN" altLang="en-US" smtClean="0"/>
          </a:p>
        </p:txBody>
      </p:sp>
      <p:sp>
        <p:nvSpPr>
          <p:cNvPr id="84994" name="Rectangle 3"/>
          <p:cNvSpPr>
            <a:spLocks noGrp="1"/>
          </p:cNvSpPr>
          <p:nvPr>
            <p:ph type="body" idx="4294967295"/>
          </p:nvPr>
        </p:nvSpPr>
        <p:spPr/>
        <p:txBody>
          <a:bodyPr/>
          <a:lstStyle/>
          <a:p>
            <a:endParaRPr lang="zh-CN" altLang="en-US" smtClean="0"/>
          </a:p>
        </p:txBody>
      </p:sp>
      <p:pic>
        <p:nvPicPr>
          <p:cNvPr id="84995" name="Picture 4" descr="YLWrbfcM9sNhf7tLh=G5umrNFWgwHWh3Mz4xYGmkmoDjz1452051499755"/>
          <p:cNvPicPr>
            <a:picLocks noChangeAspect="1" noChangeArrowheads="1"/>
          </p:cNvPicPr>
          <p:nvPr/>
        </p:nvPicPr>
        <p:blipFill>
          <a:blip r:embed="rId2"/>
          <a:srcRect/>
          <a:stretch>
            <a:fillRect/>
          </a:stretch>
        </p:blipFill>
        <p:spPr bwMode="auto">
          <a:xfrm>
            <a:off x="969963" y="153988"/>
            <a:ext cx="5026025" cy="5857875"/>
          </a:xfrm>
          <a:prstGeom prst="rect">
            <a:avLst/>
          </a:prstGeom>
          <a:noFill/>
          <a:ln w="9525">
            <a:noFill/>
            <a:miter lim="800000"/>
            <a:headEnd/>
            <a:tailEnd/>
          </a:ln>
        </p:spPr>
      </p:pic>
      <p:pic>
        <p:nvPicPr>
          <p:cNvPr id="84996" name="Picture 5" descr="pj6xk1mIFQYziG4DFQl9d9HgPdV2rsY3V3FhYxbovMGqm1452051499739"/>
          <p:cNvPicPr>
            <a:picLocks noChangeAspect="1" noChangeArrowheads="1"/>
          </p:cNvPicPr>
          <p:nvPr/>
        </p:nvPicPr>
        <p:blipFill>
          <a:blip r:embed="rId3"/>
          <a:srcRect/>
          <a:stretch>
            <a:fillRect/>
          </a:stretch>
        </p:blipFill>
        <p:spPr bwMode="auto">
          <a:xfrm>
            <a:off x="6518275" y="192088"/>
            <a:ext cx="5051425" cy="5795962"/>
          </a:xfrm>
          <a:prstGeom prst="rect">
            <a:avLst/>
          </a:prstGeom>
          <a:noFill/>
          <a:ln w="9525">
            <a:noFill/>
            <a:miter lim="800000"/>
            <a:headEnd/>
            <a:tailEnd/>
          </a:ln>
        </p:spPr>
      </p:pic>
      <p:sp>
        <p:nvSpPr>
          <p:cNvPr id="84997" name="Text Box 6"/>
          <p:cNvSpPr txBox="1">
            <a:spLocks noChangeArrowheads="1"/>
          </p:cNvSpPr>
          <p:nvPr/>
        </p:nvSpPr>
        <p:spPr bwMode="auto">
          <a:xfrm>
            <a:off x="1762125" y="236538"/>
            <a:ext cx="2333625" cy="366712"/>
          </a:xfrm>
          <a:prstGeom prst="rect">
            <a:avLst/>
          </a:prstGeom>
          <a:noFill/>
          <a:ln w="9525">
            <a:noFill/>
            <a:miter lim="800000"/>
            <a:headEnd/>
            <a:tailEnd/>
          </a:ln>
        </p:spPr>
        <p:txBody>
          <a:bodyPr>
            <a:spAutoFit/>
          </a:bodyPr>
          <a:lstStyle/>
          <a:p>
            <a:endParaRPr lang="zh-CN" altLang="en-US" sz="1800"/>
          </a:p>
        </p:txBody>
      </p:sp>
      <p:sp>
        <p:nvSpPr>
          <p:cNvPr id="84998" name="Text Box 7"/>
          <p:cNvSpPr txBox="1">
            <a:spLocks noChangeArrowheads="1"/>
          </p:cNvSpPr>
          <p:nvPr/>
        </p:nvSpPr>
        <p:spPr bwMode="auto">
          <a:xfrm>
            <a:off x="2033588" y="250825"/>
            <a:ext cx="2224087" cy="579438"/>
          </a:xfrm>
          <a:prstGeom prst="rect">
            <a:avLst/>
          </a:prstGeom>
          <a:noFill/>
          <a:ln w="9525">
            <a:noFill/>
            <a:miter lim="800000"/>
            <a:headEnd/>
            <a:tailEnd/>
          </a:ln>
        </p:spPr>
        <p:txBody>
          <a:bodyPr wrap="none">
            <a:spAutoFit/>
          </a:bodyPr>
          <a:lstStyle/>
          <a:p>
            <a:r>
              <a:rPr lang="zh-CN" altLang="en-US" sz="3200" b="1">
                <a:solidFill>
                  <a:schemeClr val="folHlink"/>
                </a:solidFill>
              </a:rPr>
              <a:t>风吕敷布巾</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p:cNvSpPr>
          <p:nvPr>
            <p:ph type="title" idx="4294967295"/>
          </p:nvPr>
        </p:nvSpPr>
        <p:spPr/>
        <p:txBody>
          <a:bodyPr/>
          <a:lstStyle/>
          <a:p>
            <a:endParaRPr lang="zh-CN" altLang="en-US" smtClean="0"/>
          </a:p>
        </p:txBody>
      </p:sp>
      <p:sp>
        <p:nvSpPr>
          <p:cNvPr id="86018" name="Rectangle 3"/>
          <p:cNvSpPr>
            <a:spLocks noGrp="1"/>
          </p:cNvSpPr>
          <p:nvPr>
            <p:ph type="body" idx="4294967295"/>
          </p:nvPr>
        </p:nvSpPr>
        <p:spPr>
          <a:xfrm>
            <a:off x="825500" y="925513"/>
            <a:ext cx="4275138" cy="4843462"/>
          </a:xfrm>
        </p:spPr>
        <p:txBody>
          <a:bodyPr/>
          <a:lstStyle/>
          <a:p>
            <a:pPr>
              <a:lnSpc>
                <a:spcPct val="110000"/>
              </a:lnSpc>
              <a:buFont typeface="Arial" charset="0"/>
              <a:buNone/>
            </a:pPr>
            <a:r>
              <a:rPr lang="en-US" altLang="zh-CN" b="1" smtClean="0">
                <a:solidFill>
                  <a:srgbClr val="CC3300"/>
                </a:solidFill>
              </a:rPr>
              <a:t>            Pentawards</a:t>
            </a:r>
            <a:r>
              <a:rPr lang="zh-CN" altLang="en-US" b="1" smtClean="0">
                <a:solidFill>
                  <a:srgbClr val="CC3300"/>
                </a:solidFill>
              </a:rPr>
              <a:t>是全球首个也是唯一的专注于各种包装设计的竞赛。它面向所有国家的与包装创作和市场相联系的每一位人员。根据作品的创作质量，优胜者将分别获得</a:t>
            </a:r>
            <a:r>
              <a:rPr lang="en-US" altLang="zh-CN" b="1" smtClean="0">
                <a:solidFill>
                  <a:srgbClr val="CC3300"/>
                </a:solidFill>
              </a:rPr>
              <a:t>Pentawards</a:t>
            </a:r>
            <a:r>
              <a:rPr lang="zh-CN" altLang="en-US" b="1" smtClean="0">
                <a:solidFill>
                  <a:srgbClr val="CC3300"/>
                </a:solidFill>
              </a:rPr>
              <a:t>铜奖、银奖、概念奖、金奖、铂金奖或钻石奖。其中铂金奖是从五大类别中选取</a:t>
            </a:r>
            <a:r>
              <a:rPr lang="en-US" altLang="zh-CN" b="1" smtClean="0">
                <a:solidFill>
                  <a:srgbClr val="CC3300"/>
                </a:solidFill>
              </a:rPr>
              <a:t>1</a:t>
            </a:r>
            <a:r>
              <a:rPr lang="zh-CN" altLang="en-US" b="1" smtClean="0">
                <a:solidFill>
                  <a:srgbClr val="CC3300"/>
                </a:solidFill>
              </a:rPr>
              <a:t>个最优奖，而钻石奖更是只有</a:t>
            </a:r>
            <a:r>
              <a:rPr lang="en-US" altLang="zh-CN" b="1" smtClean="0">
                <a:solidFill>
                  <a:srgbClr val="CC3300"/>
                </a:solidFill>
              </a:rPr>
              <a:t>1</a:t>
            </a:r>
            <a:r>
              <a:rPr lang="zh-CN" altLang="en-US" b="1" smtClean="0">
                <a:solidFill>
                  <a:srgbClr val="CC3300"/>
                </a:solidFill>
              </a:rPr>
              <a:t>件作品才能获此殊荣。</a:t>
            </a:r>
          </a:p>
        </p:txBody>
      </p:sp>
      <p:pic>
        <p:nvPicPr>
          <p:cNvPr id="86019" name="Picture 4" descr="360截图20161019142822187"/>
          <p:cNvPicPr>
            <a:picLocks noChangeAspect="1" noChangeArrowheads="1"/>
          </p:cNvPicPr>
          <p:nvPr/>
        </p:nvPicPr>
        <p:blipFill>
          <a:blip r:embed="rId2"/>
          <a:srcRect/>
          <a:stretch>
            <a:fillRect/>
          </a:stretch>
        </p:blipFill>
        <p:spPr bwMode="auto">
          <a:xfrm>
            <a:off x="6194425" y="319088"/>
            <a:ext cx="5200650" cy="56769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p:cNvSpPr>
          <p:nvPr>
            <p:ph type="title" idx="4294967295"/>
          </p:nvPr>
        </p:nvSpPr>
        <p:spPr/>
        <p:txBody>
          <a:bodyPr/>
          <a:lstStyle/>
          <a:p>
            <a:pPr algn="ctr"/>
            <a:r>
              <a:rPr lang="en-US" altLang="zh-CN" sz="4800" b="1" smtClean="0">
                <a:solidFill>
                  <a:srgbClr val="FF6600"/>
                </a:solidFill>
              </a:rPr>
              <a:t>Pentawards</a:t>
            </a:r>
            <a:endParaRPr lang="zh-CN" altLang="en-US" sz="4800" b="1" smtClean="0">
              <a:solidFill>
                <a:srgbClr val="FF6600"/>
              </a:solidFill>
            </a:endParaRPr>
          </a:p>
        </p:txBody>
      </p:sp>
      <p:sp>
        <p:nvSpPr>
          <p:cNvPr id="87042" name="Rectangle 3"/>
          <p:cNvSpPr>
            <a:spLocks noGrp="1"/>
          </p:cNvSpPr>
          <p:nvPr>
            <p:ph type="body" idx="4294967295"/>
          </p:nvPr>
        </p:nvSpPr>
        <p:spPr/>
        <p:txBody>
          <a:bodyPr/>
          <a:lstStyle/>
          <a:p>
            <a:pPr>
              <a:lnSpc>
                <a:spcPct val="110000"/>
              </a:lnSpc>
              <a:buFont typeface="Arial" charset="0"/>
              <a:buNone/>
            </a:pPr>
            <a:r>
              <a:rPr lang="zh-CN" altLang="en-US" sz="2800" b="1" smtClean="0">
                <a:solidFill>
                  <a:srgbClr val="FF6600"/>
                </a:solidFill>
              </a:rPr>
              <a:t>           </a:t>
            </a:r>
            <a:r>
              <a:rPr lang="zh-CN" altLang="en-US" sz="3200" b="1" smtClean="0">
                <a:solidFill>
                  <a:srgbClr val="FF6600"/>
                </a:solidFill>
              </a:rPr>
              <a:t>每年的</a:t>
            </a:r>
            <a:r>
              <a:rPr lang="en-US" altLang="zh-CN" sz="3200" b="1" smtClean="0">
                <a:solidFill>
                  <a:srgbClr val="FF6600"/>
                </a:solidFill>
              </a:rPr>
              <a:t>Pentawards</a:t>
            </a:r>
            <a:r>
              <a:rPr lang="zh-CN" altLang="en-US" sz="3200" b="1" smtClean="0">
                <a:solidFill>
                  <a:srgbClr val="FF6600"/>
                </a:solidFill>
              </a:rPr>
              <a:t>国际包装设计奖参赛项目，分为饮料、食品、个人用品、奢侈品及其它等五大类别。</a:t>
            </a:r>
          </a:p>
        </p:txBody>
      </p:sp>
      <p:pic>
        <p:nvPicPr>
          <p:cNvPr id="87043" name="Picture 4" descr="360截图20161019143559144"/>
          <p:cNvPicPr>
            <a:picLocks noChangeAspect="1" noChangeArrowheads="1"/>
          </p:cNvPicPr>
          <p:nvPr/>
        </p:nvPicPr>
        <p:blipFill>
          <a:blip r:embed="rId2"/>
          <a:srcRect/>
          <a:stretch>
            <a:fillRect/>
          </a:stretch>
        </p:blipFill>
        <p:spPr bwMode="auto">
          <a:xfrm>
            <a:off x="1406525" y="2736850"/>
            <a:ext cx="2693988" cy="2974975"/>
          </a:xfrm>
          <a:prstGeom prst="rect">
            <a:avLst/>
          </a:prstGeom>
          <a:noFill/>
          <a:ln w="9525">
            <a:noFill/>
            <a:miter lim="800000"/>
            <a:headEnd/>
            <a:tailEnd/>
          </a:ln>
        </p:spPr>
      </p:pic>
      <p:pic>
        <p:nvPicPr>
          <p:cNvPr id="87044" name="Picture 5" descr="360截图20161019143533784"/>
          <p:cNvPicPr>
            <a:picLocks noChangeAspect="1" noChangeArrowheads="1"/>
          </p:cNvPicPr>
          <p:nvPr/>
        </p:nvPicPr>
        <p:blipFill>
          <a:blip r:embed="rId3"/>
          <a:srcRect/>
          <a:stretch>
            <a:fillRect/>
          </a:stretch>
        </p:blipFill>
        <p:spPr bwMode="auto">
          <a:xfrm>
            <a:off x="5988050" y="2773363"/>
            <a:ext cx="3179763" cy="2905125"/>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p:cNvSpPr>
          <p:nvPr>
            <p:ph type="title" idx="4294967295"/>
          </p:nvPr>
        </p:nvSpPr>
        <p:spPr/>
        <p:txBody>
          <a:bodyPr/>
          <a:lstStyle/>
          <a:p>
            <a:r>
              <a:rPr lang="en-US" altLang="zh-CN" smtClean="0"/>
              <a:t>2016 </a:t>
            </a:r>
            <a:r>
              <a:rPr lang="en-US" altLang="zh-CN" sz="6600" b="1" smtClean="0">
                <a:solidFill>
                  <a:srgbClr val="CC3300"/>
                </a:solidFill>
              </a:rPr>
              <a:t>Pentawards</a:t>
            </a:r>
            <a:r>
              <a:rPr lang="zh-CN" altLang="en-US" smtClean="0"/>
              <a:t>国内获奖作品</a:t>
            </a:r>
          </a:p>
        </p:txBody>
      </p:sp>
      <p:sp>
        <p:nvSpPr>
          <p:cNvPr id="88066" name="Rectangle 3"/>
          <p:cNvSpPr>
            <a:spLocks noGrp="1"/>
          </p:cNvSpPr>
          <p:nvPr>
            <p:ph type="body" idx="4294967295"/>
          </p:nvPr>
        </p:nvSpPr>
        <p:spPr/>
        <p:txBody>
          <a:bodyPr/>
          <a:lstStyle/>
          <a:p>
            <a:endParaRPr lang="zh-CN" altLang="en-US" smtClean="0"/>
          </a:p>
        </p:txBody>
      </p:sp>
      <p:pic>
        <p:nvPicPr>
          <p:cNvPr id="88067" name="Picture 4" descr="640"/>
          <p:cNvPicPr>
            <a:picLocks noChangeAspect="1" noChangeArrowheads="1"/>
          </p:cNvPicPr>
          <p:nvPr/>
        </p:nvPicPr>
        <p:blipFill>
          <a:blip r:embed="rId2"/>
          <a:srcRect/>
          <a:stretch>
            <a:fillRect/>
          </a:stretch>
        </p:blipFill>
        <p:spPr bwMode="auto">
          <a:xfrm>
            <a:off x="822325" y="1135063"/>
            <a:ext cx="6096000" cy="5341937"/>
          </a:xfrm>
          <a:prstGeom prst="rect">
            <a:avLst/>
          </a:prstGeom>
          <a:noFill/>
          <a:ln w="9525">
            <a:noFill/>
            <a:miter lim="800000"/>
            <a:headEnd/>
            <a:tailEnd/>
          </a:ln>
        </p:spPr>
      </p:pic>
      <p:sp>
        <p:nvSpPr>
          <p:cNvPr id="88068" name="Text Box 5"/>
          <p:cNvSpPr txBox="1">
            <a:spLocks noChangeArrowheads="1"/>
          </p:cNvSpPr>
          <p:nvPr/>
        </p:nvSpPr>
        <p:spPr bwMode="auto">
          <a:xfrm>
            <a:off x="8297863" y="2327275"/>
            <a:ext cx="2632075" cy="823913"/>
          </a:xfrm>
          <a:prstGeom prst="rect">
            <a:avLst/>
          </a:prstGeom>
          <a:noFill/>
          <a:ln w="9525">
            <a:noFill/>
            <a:miter lim="800000"/>
            <a:headEnd/>
            <a:tailEnd/>
          </a:ln>
        </p:spPr>
        <p:txBody>
          <a:bodyPr wrap="none">
            <a:spAutoFit/>
          </a:bodyPr>
          <a:lstStyle/>
          <a:p>
            <a:r>
              <a:rPr lang="zh-CN" altLang="en-US" sz="4800" b="1" i="1">
                <a:solidFill>
                  <a:srgbClr val="CC3300"/>
                </a:solidFill>
              </a:rPr>
              <a:t>农夫山</a:t>
            </a:r>
            <a:r>
              <a:rPr lang="zh-CN" altLang="en-US" sz="4800">
                <a:solidFill>
                  <a:srgbClr val="CC3300"/>
                </a:solidFill>
              </a:rPr>
              <a:t>泉</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p:cNvSpPr>
          <p:nvPr>
            <p:ph type="title" idx="4294967295"/>
          </p:nvPr>
        </p:nvSpPr>
        <p:spPr/>
        <p:txBody>
          <a:bodyPr/>
          <a:lstStyle/>
          <a:p>
            <a:endParaRPr lang="zh-CN" altLang="en-US" smtClean="0"/>
          </a:p>
        </p:txBody>
      </p:sp>
      <p:sp>
        <p:nvSpPr>
          <p:cNvPr id="89090" name="Rectangle 3"/>
          <p:cNvSpPr>
            <a:spLocks noGrp="1"/>
          </p:cNvSpPr>
          <p:nvPr>
            <p:ph type="body" idx="4294967295"/>
          </p:nvPr>
        </p:nvSpPr>
        <p:spPr/>
        <p:txBody>
          <a:bodyPr/>
          <a:lstStyle/>
          <a:p>
            <a:endParaRPr lang="zh-CN" altLang="en-US" smtClean="0"/>
          </a:p>
        </p:txBody>
      </p:sp>
      <p:pic>
        <p:nvPicPr>
          <p:cNvPr id="89091" name="Picture 5" descr="640"/>
          <p:cNvPicPr>
            <a:picLocks noChangeAspect="1" noChangeArrowheads="1"/>
          </p:cNvPicPr>
          <p:nvPr/>
        </p:nvPicPr>
        <p:blipFill>
          <a:blip r:embed="rId2"/>
          <a:srcRect/>
          <a:stretch>
            <a:fillRect/>
          </a:stretch>
        </p:blipFill>
        <p:spPr bwMode="auto">
          <a:xfrm>
            <a:off x="935038" y="195263"/>
            <a:ext cx="10360025" cy="6319837"/>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p:cNvSpPr>
          <p:nvPr>
            <p:ph type="title" idx="4294967295"/>
          </p:nvPr>
        </p:nvSpPr>
        <p:spPr/>
        <p:txBody>
          <a:bodyPr/>
          <a:lstStyle/>
          <a:p>
            <a:endParaRPr lang="zh-CN" altLang="en-US" smtClean="0"/>
          </a:p>
        </p:txBody>
      </p:sp>
      <p:sp>
        <p:nvSpPr>
          <p:cNvPr id="90114" name="Rectangle 3"/>
          <p:cNvSpPr>
            <a:spLocks noGrp="1"/>
          </p:cNvSpPr>
          <p:nvPr>
            <p:ph type="body" idx="4294967295"/>
          </p:nvPr>
        </p:nvSpPr>
        <p:spPr/>
        <p:txBody>
          <a:bodyPr/>
          <a:lstStyle/>
          <a:p>
            <a:endParaRPr lang="zh-CN" altLang="en-US" smtClean="0"/>
          </a:p>
        </p:txBody>
      </p:sp>
      <p:pic>
        <p:nvPicPr>
          <p:cNvPr id="90115" name="Picture 4" descr="640"/>
          <p:cNvPicPr>
            <a:picLocks noChangeAspect="1" noChangeArrowheads="1"/>
          </p:cNvPicPr>
          <p:nvPr/>
        </p:nvPicPr>
        <p:blipFill>
          <a:blip r:embed="rId2"/>
          <a:srcRect/>
          <a:stretch>
            <a:fillRect/>
          </a:stretch>
        </p:blipFill>
        <p:spPr bwMode="auto">
          <a:xfrm>
            <a:off x="923925" y="0"/>
            <a:ext cx="7183438" cy="6096000"/>
          </a:xfrm>
          <a:prstGeom prst="rect">
            <a:avLst/>
          </a:prstGeom>
          <a:noFill/>
          <a:ln w="9525">
            <a:noFill/>
            <a:miter lim="800000"/>
            <a:headEnd/>
            <a:tailEnd/>
          </a:ln>
        </p:spPr>
      </p:pic>
      <p:sp>
        <p:nvSpPr>
          <p:cNvPr id="90116" name="Text Box 5"/>
          <p:cNvSpPr txBox="1">
            <a:spLocks noChangeArrowheads="1"/>
          </p:cNvSpPr>
          <p:nvPr/>
        </p:nvSpPr>
        <p:spPr bwMode="auto">
          <a:xfrm>
            <a:off x="7446963" y="223838"/>
            <a:ext cx="793750" cy="3092450"/>
          </a:xfrm>
          <a:prstGeom prst="rect">
            <a:avLst/>
          </a:prstGeom>
          <a:noFill/>
          <a:ln w="9525">
            <a:noFill/>
            <a:miter lim="800000"/>
            <a:headEnd/>
            <a:tailEnd/>
          </a:ln>
        </p:spPr>
        <p:txBody>
          <a:bodyPr vert="eaVert" wrap="none">
            <a:spAutoFit/>
          </a:bodyPr>
          <a:lstStyle/>
          <a:p>
            <a:r>
              <a:rPr lang="zh-CN" altLang="en-US" sz="4000" b="1">
                <a:solidFill>
                  <a:srgbClr val="CC3300"/>
                </a:solidFill>
                <a:ea typeface="楷体"/>
                <a:cs typeface="楷体"/>
              </a:rPr>
              <a:t>阿萨姆小奶茶</a:t>
            </a:r>
          </a:p>
        </p:txBody>
      </p:sp>
      <p:sp>
        <p:nvSpPr>
          <p:cNvPr id="90117" name="Text Box 7"/>
          <p:cNvSpPr txBox="1">
            <a:spLocks noChangeArrowheads="1"/>
          </p:cNvSpPr>
          <p:nvPr/>
        </p:nvSpPr>
        <p:spPr bwMode="auto">
          <a:xfrm>
            <a:off x="8496300" y="2052638"/>
            <a:ext cx="2506663" cy="2528887"/>
          </a:xfrm>
          <a:prstGeom prst="rect">
            <a:avLst/>
          </a:prstGeom>
          <a:noFill/>
          <a:ln w="9525">
            <a:noFill/>
            <a:miter lim="800000"/>
            <a:headEnd/>
            <a:tailEnd/>
          </a:ln>
        </p:spPr>
        <p:txBody>
          <a:bodyPr>
            <a:spAutoFit/>
          </a:bodyPr>
          <a:lstStyle/>
          <a:p>
            <a:r>
              <a:rPr lang="zh-CN" altLang="en-US" sz="2400" b="1">
                <a:solidFill>
                  <a:schemeClr val="hlink"/>
                </a:solidFill>
              </a:rPr>
              <a:t>     </a:t>
            </a:r>
            <a:r>
              <a:rPr lang="zh-CN" altLang="en-US" sz="3200" b="1">
                <a:solidFill>
                  <a:schemeClr val="hlink"/>
                </a:solidFill>
              </a:rPr>
              <a:t>奶茶世界的新生儿童，回到奶茶小时候，只有</a:t>
            </a:r>
            <a:r>
              <a:rPr lang="en-US" altLang="zh-CN" sz="3200" b="1">
                <a:solidFill>
                  <a:schemeClr val="hlink"/>
                </a:solidFill>
              </a:rPr>
              <a:t>360ml</a:t>
            </a:r>
            <a:endParaRPr lang="zh-CN" altLang="en-US" sz="3200" b="1">
              <a:solidFill>
                <a:schemeClr val="hlink"/>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idx="4294967295"/>
          </p:nvPr>
        </p:nvSpPr>
        <p:spPr/>
        <p:txBody>
          <a:bodyPr/>
          <a:lstStyle/>
          <a:p>
            <a:endParaRPr lang="zh-CN" altLang="en-US" smtClean="0"/>
          </a:p>
        </p:txBody>
      </p:sp>
      <p:sp>
        <p:nvSpPr>
          <p:cNvPr id="91138" name="Rectangle 3"/>
          <p:cNvSpPr>
            <a:spLocks noGrp="1"/>
          </p:cNvSpPr>
          <p:nvPr>
            <p:ph type="body" idx="4294967295"/>
          </p:nvPr>
        </p:nvSpPr>
        <p:spPr/>
        <p:txBody>
          <a:bodyPr/>
          <a:lstStyle/>
          <a:p>
            <a:endParaRPr lang="zh-CN" altLang="en-US" smtClean="0"/>
          </a:p>
        </p:txBody>
      </p:sp>
      <p:pic>
        <p:nvPicPr>
          <p:cNvPr id="91139" name="Picture 4" descr="640"/>
          <p:cNvPicPr>
            <a:picLocks noChangeAspect="1" noChangeArrowheads="1"/>
          </p:cNvPicPr>
          <p:nvPr/>
        </p:nvPicPr>
        <p:blipFill>
          <a:blip r:embed="rId2"/>
          <a:srcRect/>
          <a:stretch>
            <a:fillRect/>
          </a:stretch>
        </p:blipFill>
        <p:spPr bwMode="auto">
          <a:xfrm>
            <a:off x="922338" y="171450"/>
            <a:ext cx="10433050" cy="6096000"/>
          </a:xfrm>
          <a:prstGeom prst="rect">
            <a:avLst/>
          </a:prstGeom>
          <a:noFill/>
          <a:ln w="9525">
            <a:noFill/>
            <a:miter lim="800000"/>
            <a:headEnd/>
            <a:tailEnd/>
          </a:ln>
        </p:spPr>
      </p:pic>
      <p:sp>
        <p:nvSpPr>
          <p:cNvPr id="91140" name="Text Box 5"/>
          <p:cNvSpPr txBox="1">
            <a:spLocks noChangeArrowheads="1"/>
          </p:cNvSpPr>
          <p:nvPr/>
        </p:nvSpPr>
        <p:spPr bwMode="auto">
          <a:xfrm>
            <a:off x="6110288" y="139700"/>
            <a:ext cx="2419350" cy="519113"/>
          </a:xfrm>
          <a:prstGeom prst="rect">
            <a:avLst/>
          </a:prstGeom>
          <a:noFill/>
          <a:ln w="9525">
            <a:noFill/>
            <a:miter lim="800000"/>
            <a:headEnd/>
            <a:tailEnd/>
          </a:ln>
        </p:spPr>
        <p:txBody>
          <a:bodyPr wrap="none">
            <a:spAutoFit/>
          </a:bodyPr>
          <a:lstStyle/>
          <a:p>
            <a:r>
              <a:rPr lang="en-US" altLang="zh-CN" sz="2800" b="1">
                <a:solidFill>
                  <a:schemeClr val="hlink"/>
                </a:solidFill>
              </a:rPr>
              <a:t>PLAN   N</a:t>
            </a:r>
            <a:r>
              <a:rPr lang="zh-CN" altLang="en-US" sz="2800" b="1">
                <a:solidFill>
                  <a:schemeClr val="hlink"/>
                </a:solidFill>
              </a:rPr>
              <a:t>次方</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p:cNvSpPr>
          <p:nvPr>
            <p:ph type="title" idx="4294967295"/>
          </p:nvPr>
        </p:nvSpPr>
        <p:spPr/>
        <p:txBody>
          <a:bodyPr/>
          <a:lstStyle/>
          <a:p>
            <a:endParaRPr lang="zh-CN" altLang="en-US" smtClean="0"/>
          </a:p>
        </p:txBody>
      </p:sp>
      <p:sp>
        <p:nvSpPr>
          <p:cNvPr id="92162" name="Rectangle 3"/>
          <p:cNvSpPr>
            <a:spLocks noGrp="1"/>
          </p:cNvSpPr>
          <p:nvPr>
            <p:ph type="body" idx="4294967295"/>
          </p:nvPr>
        </p:nvSpPr>
        <p:spPr/>
        <p:txBody>
          <a:bodyPr/>
          <a:lstStyle/>
          <a:p>
            <a:endParaRPr lang="zh-CN" altLang="en-US" smtClean="0"/>
          </a:p>
        </p:txBody>
      </p:sp>
      <p:pic>
        <p:nvPicPr>
          <p:cNvPr id="92163" name="Picture 4" descr="14595-160923164135G8"/>
          <p:cNvPicPr>
            <a:picLocks noChangeAspect="1" noChangeArrowheads="1"/>
          </p:cNvPicPr>
          <p:nvPr/>
        </p:nvPicPr>
        <p:blipFill>
          <a:blip r:embed="rId2"/>
          <a:srcRect/>
          <a:stretch>
            <a:fillRect/>
          </a:stretch>
        </p:blipFill>
        <p:spPr bwMode="auto">
          <a:xfrm>
            <a:off x="944563" y="206375"/>
            <a:ext cx="10425112" cy="5965825"/>
          </a:xfrm>
          <a:prstGeom prst="rect">
            <a:avLst/>
          </a:prstGeom>
          <a:noFill/>
          <a:ln w="9525">
            <a:noFill/>
            <a:miter lim="800000"/>
            <a:headEnd/>
            <a:tailEnd/>
          </a:ln>
        </p:spPr>
      </p:pic>
      <p:sp>
        <p:nvSpPr>
          <p:cNvPr id="92164" name="Text Box 5"/>
          <p:cNvSpPr txBox="1">
            <a:spLocks noChangeArrowheads="1"/>
          </p:cNvSpPr>
          <p:nvPr/>
        </p:nvSpPr>
        <p:spPr bwMode="auto">
          <a:xfrm>
            <a:off x="1119188" y="4608513"/>
            <a:ext cx="4260850" cy="701675"/>
          </a:xfrm>
          <a:prstGeom prst="rect">
            <a:avLst/>
          </a:prstGeom>
          <a:noFill/>
          <a:ln w="9525">
            <a:noFill/>
            <a:miter lim="800000"/>
            <a:headEnd/>
            <a:tailEnd/>
          </a:ln>
        </p:spPr>
        <p:txBody>
          <a:bodyPr wrap="none">
            <a:spAutoFit/>
          </a:bodyPr>
          <a:lstStyle/>
          <a:p>
            <a:r>
              <a:rPr lang="zh-CN" altLang="en-US" sz="4000" b="1">
                <a:solidFill>
                  <a:srgbClr val="CC3300"/>
                </a:solidFill>
              </a:rPr>
              <a:t>香港虎标黑糖腰果</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p:cNvSpPr>
          <p:nvPr>
            <p:ph type="title" idx="4294967295"/>
          </p:nvPr>
        </p:nvSpPr>
        <p:spPr/>
        <p:txBody>
          <a:bodyPr/>
          <a:lstStyle/>
          <a:p>
            <a:endParaRPr lang="zh-CN" altLang="en-US" smtClean="0"/>
          </a:p>
        </p:txBody>
      </p:sp>
      <p:sp>
        <p:nvSpPr>
          <p:cNvPr id="93186" name="Rectangle 3"/>
          <p:cNvSpPr>
            <a:spLocks noGrp="1"/>
          </p:cNvSpPr>
          <p:nvPr>
            <p:ph type="body" idx="4294967295"/>
          </p:nvPr>
        </p:nvSpPr>
        <p:spPr/>
        <p:txBody>
          <a:bodyPr/>
          <a:lstStyle/>
          <a:p>
            <a:endParaRPr lang="zh-CN" altLang="en-US" smtClean="0"/>
          </a:p>
        </p:txBody>
      </p:sp>
      <p:pic>
        <p:nvPicPr>
          <p:cNvPr id="93187" name="Picture 4" descr="640"/>
          <p:cNvPicPr>
            <a:picLocks noChangeAspect="1" noChangeArrowheads="1"/>
          </p:cNvPicPr>
          <p:nvPr/>
        </p:nvPicPr>
        <p:blipFill>
          <a:blip r:embed="rId2"/>
          <a:srcRect/>
          <a:stretch>
            <a:fillRect/>
          </a:stretch>
        </p:blipFill>
        <p:spPr bwMode="auto">
          <a:xfrm>
            <a:off x="862013" y="171450"/>
            <a:ext cx="10580687" cy="6096000"/>
          </a:xfrm>
          <a:prstGeom prst="rect">
            <a:avLst/>
          </a:prstGeom>
          <a:noFill/>
          <a:ln w="9525">
            <a:noFill/>
            <a:miter lim="800000"/>
            <a:headEnd/>
            <a:tailEnd/>
          </a:ln>
        </p:spPr>
      </p:pic>
      <p:sp>
        <p:nvSpPr>
          <p:cNvPr id="93188" name="Text Box 5"/>
          <p:cNvSpPr txBox="1">
            <a:spLocks noChangeArrowheads="1"/>
          </p:cNvSpPr>
          <p:nvPr/>
        </p:nvSpPr>
        <p:spPr bwMode="auto">
          <a:xfrm>
            <a:off x="4727575" y="65088"/>
            <a:ext cx="6145213" cy="641350"/>
          </a:xfrm>
          <a:prstGeom prst="rect">
            <a:avLst/>
          </a:prstGeom>
          <a:noFill/>
          <a:ln w="9525">
            <a:noFill/>
            <a:miter lim="800000"/>
            <a:headEnd/>
            <a:tailEnd/>
          </a:ln>
        </p:spPr>
        <p:txBody>
          <a:bodyPr wrap="none">
            <a:spAutoFit/>
          </a:bodyPr>
          <a:lstStyle/>
          <a:p>
            <a:r>
              <a:rPr lang="zh-CN" altLang="en-US" sz="3600" b="1">
                <a:solidFill>
                  <a:schemeClr val="bg1"/>
                </a:solidFill>
              </a:rPr>
              <a:t>蒙牛嗨</a:t>
            </a:r>
            <a:r>
              <a:rPr lang="en-US" altLang="zh-CN" sz="3600" b="1">
                <a:solidFill>
                  <a:schemeClr val="bg1"/>
                </a:solidFill>
              </a:rPr>
              <a:t>milk</a:t>
            </a:r>
            <a:r>
              <a:rPr lang="zh-CN" altLang="en-US" sz="3600" b="1">
                <a:solidFill>
                  <a:schemeClr val="bg1"/>
                </a:solidFill>
              </a:rPr>
              <a:t>全脂纯牛奶羽泉款</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p:cNvSpPr>
          <p:nvPr>
            <p:ph type="title" idx="4294967295"/>
          </p:nvPr>
        </p:nvSpPr>
        <p:spPr/>
        <p:txBody>
          <a:bodyPr/>
          <a:lstStyle/>
          <a:p>
            <a:pPr algn="ctr"/>
            <a:r>
              <a:rPr lang="zh-CN" altLang="en-US" smtClean="0"/>
              <a:t>近些年乡村旅游发展数据</a:t>
            </a:r>
          </a:p>
        </p:txBody>
      </p:sp>
      <p:sp>
        <p:nvSpPr>
          <p:cNvPr id="20482" name="Rectangle 3"/>
          <p:cNvSpPr>
            <a:spLocks noGrp="1"/>
          </p:cNvSpPr>
          <p:nvPr>
            <p:ph type="body" idx="4294967295"/>
          </p:nvPr>
        </p:nvSpPr>
        <p:spPr/>
        <p:txBody>
          <a:bodyPr/>
          <a:lstStyle/>
          <a:p>
            <a:pPr>
              <a:buFont typeface="Arial" charset="0"/>
              <a:buNone/>
            </a:pPr>
            <a:r>
              <a:rPr lang="zh-CN" altLang="en-US" smtClean="0"/>
              <a:t>            近十多年来，“乡村旅游”已经成为家喻户晓的热词，也是市民旅游的重要选项。乡村旅游景点不断增多、规模扩大、功能拓宽、分布扩展，呈现出蓬勃发展的新态势。据不完全统计，截至</a:t>
            </a:r>
            <a:r>
              <a:rPr lang="en-US" altLang="zh-CN" smtClean="0"/>
              <a:t>2014</a:t>
            </a:r>
            <a:r>
              <a:rPr lang="zh-CN" altLang="en-US" smtClean="0"/>
              <a:t>年年底，全国有</a:t>
            </a:r>
            <a:r>
              <a:rPr lang="en-US" altLang="zh-CN" smtClean="0"/>
              <a:t>200</a:t>
            </a:r>
            <a:r>
              <a:rPr lang="zh-CN" altLang="en-US" smtClean="0"/>
              <a:t>万家农家乐，</a:t>
            </a:r>
            <a:r>
              <a:rPr lang="en-US" altLang="zh-CN" smtClean="0"/>
              <a:t>10</a:t>
            </a:r>
            <a:r>
              <a:rPr lang="zh-CN" altLang="en-US" smtClean="0"/>
              <a:t>万个以上特色村镇。每年“十一”和春节两个旅游黄金周，全国城市居民出游选择乡村旅游的约占</a:t>
            </a:r>
            <a:r>
              <a:rPr lang="en-US" altLang="zh-CN" smtClean="0"/>
              <a:t>70%</a:t>
            </a:r>
            <a:r>
              <a:rPr lang="zh-CN" altLang="en-US" smtClean="0"/>
              <a:t>，每个黄金周形成超过</a:t>
            </a:r>
            <a:r>
              <a:rPr lang="en-US" altLang="zh-CN" smtClean="0"/>
              <a:t>1</a:t>
            </a:r>
            <a:r>
              <a:rPr lang="zh-CN" altLang="en-US" smtClean="0"/>
              <a:t>亿人次规模的乡村旅游市场。当年全国乡村旅游的游客数量达</a:t>
            </a:r>
            <a:r>
              <a:rPr lang="en-US" altLang="zh-CN" smtClean="0"/>
              <a:t>12</a:t>
            </a:r>
            <a:r>
              <a:rPr lang="zh-CN" altLang="en-US" smtClean="0"/>
              <a:t>亿人次，占全部游客数量的</a:t>
            </a:r>
            <a:r>
              <a:rPr lang="en-US" altLang="zh-CN" smtClean="0"/>
              <a:t>30%</a:t>
            </a:r>
            <a:r>
              <a:rPr lang="zh-CN" altLang="en-US" smtClean="0"/>
              <a:t>；乡村旅游收入达</a:t>
            </a:r>
            <a:r>
              <a:rPr lang="en-US" altLang="zh-CN" smtClean="0"/>
              <a:t>3200</a:t>
            </a:r>
            <a:r>
              <a:rPr lang="zh-CN" altLang="en-US" smtClean="0"/>
              <a:t>亿元，带动了</a:t>
            </a:r>
            <a:r>
              <a:rPr lang="en-US" altLang="zh-CN" smtClean="0"/>
              <a:t>3300</a:t>
            </a:r>
            <a:r>
              <a:rPr lang="zh-CN" altLang="en-US" smtClean="0"/>
              <a:t>万农民致富。可以说，乡村旅游不仅是一种活动，而且成为一个高成长性的产业。</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p:cNvSpPr>
          <p:nvPr>
            <p:ph type="title" idx="4294967295"/>
          </p:nvPr>
        </p:nvSpPr>
        <p:spPr/>
        <p:txBody>
          <a:bodyPr/>
          <a:lstStyle/>
          <a:p>
            <a:endParaRPr lang="zh-CN" altLang="en-US" smtClean="0"/>
          </a:p>
        </p:txBody>
      </p:sp>
      <p:sp>
        <p:nvSpPr>
          <p:cNvPr id="94210" name="Rectangle 3"/>
          <p:cNvSpPr>
            <a:spLocks noGrp="1"/>
          </p:cNvSpPr>
          <p:nvPr>
            <p:ph type="body" idx="4294967295"/>
          </p:nvPr>
        </p:nvSpPr>
        <p:spPr>
          <a:xfrm>
            <a:off x="838200" y="1333500"/>
            <a:ext cx="4894263" cy="4843463"/>
          </a:xfrm>
        </p:spPr>
        <p:txBody>
          <a:bodyPr/>
          <a:lstStyle/>
          <a:p>
            <a:pPr>
              <a:buFont typeface="Arial" charset="0"/>
              <a:buNone/>
            </a:pPr>
            <a:r>
              <a:rPr lang="zh-CN" altLang="en-US" sz="3200" b="1" i="1" smtClean="0">
                <a:solidFill>
                  <a:schemeClr val="tx1"/>
                </a:solidFill>
              </a:rPr>
              <a:t>          创新瓶盖式设计，利乐旋盖饮用，带来可靠密封性，更贴合唇形，流畅的瓶身设计让饮用更舒适，奶牛与音乐的卡通形象倍感亲切。</a:t>
            </a:r>
          </a:p>
        </p:txBody>
      </p:sp>
      <p:pic>
        <p:nvPicPr>
          <p:cNvPr id="94211" name="Picture 4" descr="640"/>
          <p:cNvPicPr>
            <a:picLocks noChangeAspect="1" noChangeArrowheads="1"/>
          </p:cNvPicPr>
          <p:nvPr/>
        </p:nvPicPr>
        <p:blipFill>
          <a:blip r:embed="rId2"/>
          <a:srcRect/>
          <a:stretch>
            <a:fillRect/>
          </a:stretch>
        </p:blipFill>
        <p:spPr bwMode="auto">
          <a:xfrm>
            <a:off x="5878513" y="269875"/>
            <a:ext cx="5429250" cy="542925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p:cNvSpPr>
          <p:nvPr>
            <p:ph type="title" idx="4294967295"/>
          </p:nvPr>
        </p:nvSpPr>
        <p:spPr/>
        <p:txBody>
          <a:bodyPr/>
          <a:lstStyle/>
          <a:p>
            <a:endParaRPr lang="zh-CN" altLang="en-US" smtClean="0"/>
          </a:p>
        </p:txBody>
      </p:sp>
      <p:sp>
        <p:nvSpPr>
          <p:cNvPr id="95234" name="Rectangle 3"/>
          <p:cNvSpPr>
            <a:spLocks noGrp="1"/>
          </p:cNvSpPr>
          <p:nvPr>
            <p:ph type="body" idx="4294967295"/>
          </p:nvPr>
        </p:nvSpPr>
        <p:spPr/>
        <p:txBody>
          <a:bodyPr/>
          <a:lstStyle/>
          <a:p>
            <a:endParaRPr lang="zh-CN" altLang="en-US" smtClean="0"/>
          </a:p>
        </p:txBody>
      </p:sp>
      <p:pic>
        <p:nvPicPr>
          <p:cNvPr id="95235" name="Picture 4" descr="640"/>
          <p:cNvPicPr>
            <a:picLocks noChangeAspect="1" noChangeArrowheads="1"/>
          </p:cNvPicPr>
          <p:nvPr/>
        </p:nvPicPr>
        <p:blipFill>
          <a:blip r:embed="rId2"/>
          <a:srcRect/>
          <a:stretch>
            <a:fillRect/>
          </a:stretch>
        </p:blipFill>
        <p:spPr bwMode="auto">
          <a:xfrm>
            <a:off x="842963" y="0"/>
            <a:ext cx="10063162" cy="6356350"/>
          </a:xfrm>
          <a:prstGeom prst="rect">
            <a:avLst/>
          </a:prstGeom>
          <a:noFill/>
          <a:ln w="9525">
            <a:noFill/>
            <a:miter lim="800000"/>
            <a:headEnd/>
            <a:tailEnd/>
          </a:ln>
        </p:spPr>
      </p:pic>
      <p:sp>
        <p:nvSpPr>
          <p:cNvPr id="95236" name="Text Box 5"/>
          <p:cNvSpPr txBox="1">
            <a:spLocks noChangeArrowheads="1"/>
          </p:cNvSpPr>
          <p:nvPr/>
        </p:nvSpPr>
        <p:spPr bwMode="auto">
          <a:xfrm>
            <a:off x="4130675" y="177800"/>
            <a:ext cx="1865313" cy="762000"/>
          </a:xfrm>
          <a:prstGeom prst="rect">
            <a:avLst/>
          </a:prstGeom>
          <a:noFill/>
          <a:ln w="9525">
            <a:noFill/>
            <a:miter lim="800000"/>
            <a:headEnd/>
            <a:tailEnd/>
          </a:ln>
        </p:spPr>
        <p:txBody>
          <a:bodyPr wrap="none">
            <a:spAutoFit/>
          </a:bodyPr>
          <a:lstStyle/>
          <a:p>
            <a:r>
              <a:rPr lang="zh-CN" altLang="en-US" sz="4400" b="1" i="1">
                <a:solidFill>
                  <a:schemeClr val="bg1"/>
                </a:solidFill>
                <a:ea typeface="楷体"/>
                <a:cs typeface="楷体"/>
              </a:rPr>
              <a:t>锦鲤酒</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p:cNvSpPr>
          <p:nvPr>
            <p:ph type="title" idx="4294967295"/>
          </p:nvPr>
        </p:nvSpPr>
        <p:spPr/>
        <p:txBody>
          <a:bodyPr/>
          <a:lstStyle/>
          <a:p>
            <a:endParaRPr lang="zh-CN" altLang="en-US" smtClean="0"/>
          </a:p>
        </p:txBody>
      </p:sp>
      <p:sp>
        <p:nvSpPr>
          <p:cNvPr id="96258" name="Rectangle 3"/>
          <p:cNvSpPr>
            <a:spLocks noGrp="1"/>
          </p:cNvSpPr>
          <p:nvPr>
            <p:ph type="body" idx="4294967295"/>
          </p:nvPr>
        </p:nvSpPr>
        <p:spPr/>
        <p:txBody>
          <a:bodyPr/>
          <a:lstStyle/>
          <a:p>
            <a:endParaRPr lang="zh-CN" altLang="en-US" smtClean="0"/>
          </a:p>
        </p:txBody>
      </p:sp>
      <p:pic>
        <p:nvPicPr>
          <p:cNvPr id="96259" name="Picture 4" descr="640"/>
          <p:cNvPicPr>
            <a:picLocks noChangeAspect="1" noChangeArrowheads="1"/>
          </p:cNvPicPr>
          <p:nvPr/>
        </p:nvPicPr>
        <p:blipFill>
          <a:blip r:embed="rId2"/>
          <a:srcRect/>
          <a:stretch>
            <a:fillRect/>
          </a:stretch>
        </p:blipFill>
        <p:spPr bwMode="auto">
          <a:xfrm>
            <a:off x="1008063" y="184150"/>
            <a:ext cx="9740900" cy="5961063"/>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p:cNvSpPr>
          <p:nvPr>
            <p:ph type="title" idx="4294967295"/>
          </p:nvPr>
        </p:nvSpPr>
        <p:spPr/>
        <p:txBody>
          <a:bodyPr/>
          <a:lstStyle/>
          <a:p>
            <a:endParaRPr lang="zh-CN" altLang="en-US" smtClean="0"/>
          </a:p>
        </p:txBody>
      </p:sp>
      <p:sp>
        <p:nvSpPr>
          <p:cNvPr id="97282" name="Rectangle 3"/>
          <p:cNvSpPr>
            <a:spLocks noGrp="1"/>
          </p:cNvSpPr>
          <p:nvPr>
            <p:ph type="body" idx="4294967295"/>
          </p:nvPr>
        </p:nvSpPr>
        <p:spPr/>
        <p:txBody>
          <a:bodyPr/>
          <a:lstStyle/>
          <a:p>
            <a:endParaRPr lang="zh-CN" altLang="en-US" smtClean="0"/>
          </a:p>
        </p:txBody>
      </p:sp>
      <p:pic>
        <p:nvPicPr>
          <p:cNvPr id="97283" name="Picture 4" descr="640"/>
          <p:cNvPicPr>
            <a:picLocks noChangeAspect="1" noChangeArrowheads="1"/>
          </p:cNvPicPr>
          <p:nvPr/>
        </p:nvPicPr>
        <p:blipFill>
          <a:blip r:embed="rId2"/>
          <a:srcRect/>
          <a:stretch>
            <a:fillRect/>
          </a:stretch>
        </p:blipFill>
        <p:spPr bwMode="auto">
          <a:xfrm>
            <a:off x="403225" y="207963"/>
            <a:ext cx="5429250" cy="5429250"/>
          </a:xfrm>
          <a:prstGeom prst="rect">
            <a:avLst/>
          </a:prstGeom>
          <a:noFill/>
          <a:ln w="9525">
            <a:noFill/>
            <a:miter lim="800000"/>
            <a:headEnd/>
            <a:tailEnd/>
          </a:ln>
        </p:spPr>
      </p:pic>
      <p:pic>
        <p:nvPicPr>
          <p:cNvPr id="97284" name="Picture 5" descr="640"/>
          <p:cNvPicPr>
            <a:picLocks noChangeAspect="1" noChangeArrowheads="1"/>
          </p:cNvPicPr>
          <p:nvPr/>
        </p:nvPicPr>
        <p:blipFill>
          <a:blip r:embed="rId3"/>
          <a:srcRect/>
          <a:stretch>
            <a:fillRect/>
          </a:stretch>
        </p:blipFill>
        <p:spPr bwMode="auto">
          <a:xfrm>
            <a:off x="6096000" y="233363"/>
            <a:ext cx="6096000" cy="6096000"/>
          </a:xfrm>
          <a:prstGeom prst="rect">
            <a:avLst/>
          </a:prstGeom>
          <a:noFill/>
          <a:ln w="9525">
            <a:noFill/>
            <a:miter lim="800000"/>
            <a:headEnd/>
            <a:tailEnd/>
          </a:ln>
        </p:spPr>
      </p:pic>
      <p:sp>
        <p:nvSpPr>
          <p:cNvPr id="97285" name="Text Box 6"/>
          <p:cNvSpPr txBox="1">
            <a:spLocks noChangeArrowheads="1"/>
          </p:cNvSpPr>
          <p:nvPr/>
        </p:nvSpPr>
        <p:spPr bwMode="auto">
          <a:xfrm>
            <a:off x="3576638" y="4195763"/>
            <a:ext cx="1865312" cy="762000"/>
          </a:xfrm>
          <a:prstGeom prst="rect">
            <a:avLst/>
          </a:prstGeom>
          <a:noFill/>
          <a:ln w="9525">
            <a:noFill/>
            <a:miter lim="800000"/>
            <a:headEnd/>
            <a:tailEnd/>
          </a:ln>
        </p:spPr>
        <p:txBody>
          <a:bodyPr wrap="none">
            <a:spAutoFit/>
          </a:bodyPr>
          <a:lstStyle/>
          <a:p>
            <a:r>
              <a:rPr lang="zh-CN" altLang="en-US" sz="4400" b="1">
                <a:solidFill>
                  <a:srgbClr val="FF6600"/>
                </a:solidFill>
              </a:rPr>
              <a:t>乌鱼子</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p:cNvSpPr>
          <p:nvPr>
            <p:ph type="title" idx="4294967295"/>
          </p:nvPr>
        </p:nvSpPr>
        <p:spPr/>
        <p:txBody>
          <a:bodyPr/>
          <a:lstStyle/>
          <a:p>
            <a:endParaRPr lang="zh-CN" altLang="en-US" smtClean="0"/>
          </a:p>
        </p:txBody>
      </p:sp>
      <p:sp>
        <p:nvSpPr>
          <p:cNvPr id="98306" name="Rectangle 3"/>
          <p:cNvSpPr>
            <a:spLocks noGrp="1"/>
          </p:cNvSpPr>
          <p:nvPr>
            <p:ph type="body" idx="4294967295"/>
          </p:nvPr>
        </p:nvSpPr>
        <p:spPr/>
        <p:txBody>
          <a:bodyPr/>
          <a:lstStyle/>
          <a:p>
            <a:endParaRPr lang="zh-CN" altLang="en-US" smtClean="0"/>
          </a:p>
        </p:txBody>
      </p:sp>
      <p:pic>
        <p:nvPicPr>
          <p:cNvPr id="98307" name="Picture 4" descr="640"/>
          <p:cNvPicPr>
            <a:picLocks noChangeAspect="1" noChangeArrowheads="1"/>
          </p:cNvPicPr>
          <p:nvPr/>
        </p:nvPicPr>
        <p:blipFill>
          <a:blip r:embed="rId2"/>
          <a:srcRect/>
          <a:stretch>
            <a:fillRect/>
          </a:stretch>
        </p:blipFill>
        <p:spPr bwMode="auto">
          <a:xfrm>
            <a:off x="947738" y="0"/>
            <a:ext cx="10606087" cy="666432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标题 1"/>
          <p:cNvSpPr txBox="1">
            <a:spLocks noChangeArrowheads="1"/>
          </p:cNvSpPr>
          <p:nvPr>
            <p:custDataLst>
              <p:tags r:id="rId2"/>
            </p:custDataLst>
          </p:nvPr>
        </p:nvSpPr>
        <p:spPr bwMode="auto">
          <a:xfrm>
            <a:off x="839788" y="457200"/>
            <a:ext cx="10514012" cy="982663"/>
          </a:xfrm>
          <a:prstGeom prst="rect">
            <a:avLst/>
          </a:prstGeom>
          <a:noFill/>
          <a:ln w="9525">
            <a:noFill/>
            <a:miter lim="800000"/>
            <a:headEnd/>
            <a:tailEnd/>
          </a:ln>
        </p:spPr>
        <p:txBody>
          <a:bodyPr anchor="ctr"/>
          <a:lstStyle/>
          <a:p>
            <a:pPr algn="ctr">
              <a:lnSpc>
                <a:spcPct val="90000"/>
              </a:lnSpc>
            </a:pPr>
            <a:r>
              <a:rPr lang="zh-CN" altLang="en-US" sz="4000">
                <a:ea typeface="黑体" pitchFamily="2" charset="-122"/>
              </a:rPr>
              <a:t>四、营销过程升级</a:t>
            </a:r>
          </a:p>
        </p:txBody>
      </p:sp>
      <p:sp>
        <p:nvSpPr>
          <p:cNvPr id="14" name="文本占位符 11"/>
          <p:cNvSpPr txBox="1"/>
          <p:nvPr>
            <p:custDataLst>
              <p:tags r:id="rId3"/>
            </p:custDataLst>
          </p:nvPr>
        </p:nvSpPr>
        <p:spPr>
          <a:xfrm>
            <a:off x="839470" y="2247900"/>
            <a:ext cx="10448925" cy="4314825"/>
          </a:xfrm>
          <a:prstGeom prst="rect">
            <a:avLst/>
          </a:prstGeom>
        </p:spPr>
        <p:txBody>
          <a:bodyPr>
            <a:normAutofit/>
          </a:bodyPr>
          <a:lst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altLang="zh-CN" sz="4000" b="1" dirty="0" smtClean="0">
                <a:ln w="9525" cmpd="sng">
                  <a:solidFill>
                    <a:schemeClr val="accent1"/>
                  </a:solidFill>
                  <a:prstDash val="solid"/>
                </a:ln>
                <a:solidFill>
                  <a:srgbClr val="70AD47">
                    <a:tint val="1000"/>
                  </a:srgbClr>
                </a:solidFill>
                <a:effectLst>
                  <a:glow rad="38100">
                    <a:schemeClr val="accent1">
                      <a:alpha val="40000"/>
                    </a:schemeClr>
                  </a:glow>
                </a:effectLst>
                <a:ea typeface="楷体" charset="0"/>
              </a:rPr>
              <a:t>     </a:t>
            </a:r>
            <a:r>
              <a:rPr lang="zh-CN" altLang="en-US" sz="4000" b="1" dirty="0" smtClean="0">
                <a:ln w="9525" cmpd="sng">
                  <a:solidFill>
                    <a:schemeClr val="accent1"/>
                  </a:solidFill>
                  <a:prstDash val="solid"/>
                </a:ln>
                <a:solidFill>
                  <a:srgbClr val="70AD47">
                    <a:tint val="1000"/>
                  </a:srgbClr>
                </a:solidFill>
                <a:effectLst>
                  <a:glow rad="38100">
                    <a:schemeClr val="accent1">
                      <a:alpha val="40000"/>
                    </a:schemeClr>
                  </a:glow>
                </a:effectLst>
                <a:ea typeface="楷体" charset="0"/>
              </a:rPr>
              <a:t>拥有好的农产品，还需要营销方式的创意提升。是指抓住游客的消费心理，通过文化注入、名人品牌带动等方式，将产品特色进行极致展现。</a:t>
            </a:r>
          </a:p>
        </p:txBody>
      </p:sp>
    </p:spTree>
    <p:custDataLst>
      <p:tags r:id="rId1"/>
    </p:custDataLst>
  </p:cSld>
  <p:clrMapOvr>
    <a:masterClrMapping/>
  </p:clrMapOvr>
  <p:transition>
    <p:wheel spokes="1"/>
    <p:sndAc>
      <p:stSnd>
        <p:snd r:embed="rId5" name="laser.wav"/>
      </p:stSnd>
    </p:sndAc>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p:cNvSpPr>
          <p:nvPr>
            <p:ph type="title" idx="4294967295"/>
          </p:nvPr>
        </p:nvSpPr>
        <p:spPr/>
        <p:txBody>
          <a:bodyPr/>
          <a:lstStyle/>
          <a:p>
            <a:r>
              <a:rPr lang="zh-CN" altLang="en-US" smtClean="0"/>
              <a:t>         案例一：三只松鼠</a:t>
            </a:r>
          </a:p>
        </p:txBody>
      </p:sp>
      <p:sp>
        <p:nvSpPr>
          <p:cNvPr id="100354" name="Rectangle 3"/>
          <p:cNvSpPr>
            <a:spLocks noGrp="1"/>
          </p:cNvSpPr>
          <p:nvPr>
            <p:ph type="body" idx="4294967295"/>
          </p:nvPr>
        </p:nvSpPr>
        <p:spPr>
          <a:xfrm>
            <a:off x="838200" y="1333500"/>
            <a:ext cx="5202238" cy="4843463"/>
          </a:xfrm>
        </p:spPr>
        <p:txBody>
          <a:bodyPr/>
          <a:lstStyle/>
          <a:p>
            <a:pPr>
              <a:buFont typeface="Arial" charset="0"/>
              <a:buNone/>
            </a:pPr>
            <a:r>
              <a:rPr lang="zh-CN" altLang="en-US" b="1" smtClean="0"/>
              <a:t>            三只松鼠股份有限公司成立于</a:t>
            </a:r>
            <a:r>
              <a:rPr lang="en-US" altLang="zh-CN" b="1" smtClean="0"/>
              <a:t>2012</a:t>
            </a:r>
            <a:r>
              <a:rPr lang="zh-CN" altLang="en-US" b="1" smtClean="0"/>
              <a:t>年，是中国第一家定位于纯互联网食品品牌的企业，也是当前中国销售规模最大的食品电商企业。“三只松鼠”品牌一经推出，立刻受到了风险投资机构的青睐，先后获得</a:t>
            </a:r>
            <a:r>
              <a:rPr lang="en-US" altLang="zh-CN" b="1" smtClean="0"/>
              <a:t>IDG</a:t>
            </a:r>
            <a:r>
              <a:rPr lang="zh-CN" altLang="en-US" b="1" smtClean="0"/>
              <a:t>的</a:t>
            </a:r>
            <a:r>
              <a:rPr lang="en-US" altLang="zh-CN" b="1" smtClean="0"/>
              <a:t>150</a:t>
            </a:r>
            <a:r>
              <a:rPr lang="zh-CN" altLang="en-US" b="1" smtClean="0"/>
              <a:t>万美金</a:t>
            </a:r>
            <a:r>
              <a:rPr lang="en-US" altLang="zh-CN" b="1" smtClean="0"/>
              <a:t>A</a:t>
            </a:r>
            <a:r>
              <a:rPr lang="zh-CN" altLang="en-US" b="1" smtClean="0"/>
              <a:t>轮天使投资和今日资本的</a:t>
            </a:r>
            <a:r>
              <a:rPr lang="en-US" altLang="zh-CN" b="1" smtClean="0"/>
              <a:t>600</a:t>
            </a:r>
            <a:r>
              <a:rPr lang="zh-CN" altLang="en-US" b="1" smtClean="0"/>
              <a:t>万美元</a:t>
            </a:r>
            <a:r>
              <a:rPr lang="en-US" altLang="zh-CN" b="1" smtClean="0"/>
              <a:t>B</a:t>
            </a:r>
            <a:r>
              <a:rPr lang="zh-CN" altLang="en-US" b="1" smtClean="0"/>
              <a:t>轮投资。</a:t>
            </a:r>
            <a:r>
              <a:rPr lang="en-US" altLang="zh-CN" b="1" smtClean="0"/>
              <a:t>2015</a:t>
            </a:r>
            <a:r>
              <a:rPr lang="zh-CN" altLang="en-US" b="1" smtClean="0"/>
              <a:t>年，三只松鼠获得峰瑞资本（</a:t>
            </a:r>
            <a:r>
              <a:rPr lang="en-US" altLang="zh-CN" b="1" smtClean="0"/>
              <a:t>FREES FUNDD</a:t>
            </a:r>
            <a:r>
              <a:rPr lang="zh-CN" altLang="en-US" b="1" smtClean="0"/>
              <a:t>）</a:t>
            </a:r>
            <a:r>
              <a:rPr lang="en-US" altLang="zh-CN" b="1" smtClean="0"/>
              <a:t>3</a:t>
            </a:r>
            <a:r>
              <a:rPr lang="zh-CN" altLang="en-US" b="1" smtClean="0"/>
              <a:t>亿元投资。 </a:t>
            </a:r>
          </a:p>
        </p:txBody>
      </p:sp>
      <p:pic>
        <p:nvPicPr>
          <p:cNvPr id="100355" name="Picture 5" descr="640"/>
          <p:cNvPicPr>
            <a:picLocks noChangeAspect="1" noChangeArrowheads="1"/>
          </p:cNvPicPr>
          <p:nvPr/>
        </p:nvPicPr>
        <p:blipFill>
          <a:blip r:embed="rId2"/>
          <a:srcRect/>
          <a:stretch>
            <a:fillRect/>
          </a:stretch>
        </p:blipFill>
        <p:spPr bwMode="auto">
          <a:xfrm>
            <a:off x="6792913" y="492125"/>
            <a:ext cx="4781550" cy="5713413"/>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p:cNvSpPr>
          <p:nvPr>
            <p:ph type="title" idx="4294967295"/>
          </p:nvPr>
        </p:nvSpPr>
        <p:spPr/>
        <p:txBody>
          <a:bodyPr/>
          <a:lstStyle/>
          <a:p>
            <a:endParaRPr lang="zh-CN" altLang="en-US" smtClean="0"/>
          </a:p>
        </p:txBody>
      </p:sp>
      <p:sp>
        <p:nvSpPr>
          <p:cNvPr id="101378" name="Rectangle 3"/>
          <p:cNvSpPr>
            <a:spLocks noGrp="1"/>
          </p:cNvSpPr>
          <p:nvPr>
            <p:ph type="body" idx="4294967295"/>
          </p:nvPr>
        </p:nvSpPr>
        <p:spPr>
          <a:xfrm>
            <a:off x="7226300" y="593725"/>
            <a:ext cx="4411663" cy="4843463"/>
          </a:xfrm>
        </p:spPr>
        <p:txBody>
          <a:bodyPr/>
          <a:lstStyle/>
          <a:p>
            <a:pPr>
              <a:lnSpc>
                <a:spcPct val="120000"/>
              </a:lnSpc>
              <a:buFont typeface="Arial" charset="0"/>
              <a:buNone/>
            </a:pPr>
            <a:r>
              <a:rPr lang="zh-CN" altLang="en-US" sz="2000" b="1" smtClean="0">
                <a:solidFill>
                  <a:srgbClr val="FFFF00"/>
                </a:solidFill>
              </a:rPr>
              <a:t>            “三只松鼠”主要是以互联网技术为依托，利用</a:t>
            </a:r>
            <a:r>
              <a:rPr lang="en-US" altLang="zh-CN" sz="2000" b="1" smtClean="0">
                <a:solidFill>
                  <a:srgbClr val="FFFF00"/>
                </a:solidFill>
              </a:rPr>
              <a:t>B2C</a:t>
            </a:r>
            <a:r>
              <a:rPr lang="zh-CN" altLang="en-US" sz="2000" b="1" smtClean="0">
                <a:solidFill>
                  <a:srgbClr val="FFFF00"/>
                </a:solidFill>
              </a:rPr>
              <a:t>平台实行线上销售。凭借这种销售模式，“三只松鼠”迅速开创了一个以食品产品的快速、新鲜的新型食品零售模式。这种特有的商业模式缩短了商家与客户的距离，确保让客户享受到新鲜，完美的食品。开创了中国食品利用互联网进行线上销售的先河。以其独特的销售模式，在</a:t>
            </a:r>
            <a:r>
              <a:rPr lang="en-US" altLang="zh-CN" sz="2000" b="1" smtClean="0">
                <a:solidFill>
                  <a:srgbClr val="FFFF00"/>
                </a:solidFill>
              </a:rPr>
              <a:t>2012</a:t>
            </a:r>
            <a:r>
              <a:rPr lang="zh-CN" altLang="en-US" sz="2000" b="1" smtClean="0">
                <a:solidFill>
                  <a:srgbClr val="FFFF00"/>
                </a:solidFill>
              </a:rPr>
              <a:t>年双十一当天销售额在淘宝天猫坚果行业跃居第一名，日销售近</a:t>
            </a:r>
            <a:r>
              <a:rPr lang="en-US" altLang="zh-CN" sz="2000" b="1" smtClean="0">
                <a:solidFill>
                  <a:srgbClr val="FFFF00"/>
                </a:solidFill>
              </a:rPr>
              <a:t>800</a:t>
            </a:r>
            <a:r>
              <a:rPr lang="zh-CN" altLang="en-US" sz="2000" b="1" smtClean="0">
                <a:solidFill>
                  <a:srgbClr val="FFFF00"/>
                </a:solidFill>
              </a:rPr>
              <a:t>万。其发展速度之快创造了中国电子商务历史上的一个奇迹。三只松鼠</a:t>
            </a:r>
            <a:r>
              <a:rPr lang="en-US" altLang="zh-CN" sz="2000" b="1" smtClean="0">
                <a:solidFill>
                  <a:srgbClr val="FFFF00"/>
                </a:solidFill>
              </a:rPr>
              <a:t>2013</a:t>
            </a:r>
            <a:r>
              <a:rPr lang="zh-CN" altLang="en-US" sz="2000" b="1" smtClean="0">
                <a:solidFill>
                  <a:srgbClr val="FFFF00"/>
                </a:solidFill>
              </a:rPr>
              <a:t>年销量突破</a:t>
            </a:r>
            <a:r>
              <a:rPr lang="en-US" altLang="zh-CN" sz="2000" b="1" smtClean="0">
                <a:solidFill>
                  <a:srgbClr val="FFFF00"/>
                </a:solidFill>
              </a:rPr>
              <a:t>3</a:t>
            </a:r>
            <a:r>
              <a:rPr lang="zh-CN" altLang="en-US" sz="2000" b="1" smtClean="0">
                <a:solidFill>
                  <a:srgbClr val="FFFF00"/>
                </a:solidFill>
              </a:rPr>
              <a:t>亿。 </a:t>
            </a:r>
          </a:p>
        </p:txBody>
      </p:sp>
      <p:pic>
        <p:nvPicPr>
          <p:cNvPr id="101379" name="Picture 5" descr="360截图20161019150351420"/>
          <p:cNvPicPr>
            <a:picLocks noChangeAspect="1" noChangeArrowheads="1"/>
          </p:cNvPicPr>
          <p:nvPr/>
        </p:nvPicPr>
        <p:blipFill>
          <a:blip r:embed="rId2"/>
          <a:srcRect/>
          <a:stretch>
            <a:fillRect/>
          </a:stretch>
        </p:blipFill>
        <p:spPr bwMode="auto">
          <a:xfrm>
            <a:off x="636588" y="185738"/>
            <a:ext cx="6619875" cy="6170612"/>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p:cNvSpPr>
          <p:nvPr>
            <p:ph type="title" idx="4294967295"/>
          </p:nvPr>
        </p:nvSpPr>
        <p:spPr/>
        <p:txBody>
          <a:bodyPr/>
          <a:lstStyle/>
          <a:p>
            <a:endParaRPr lang="zh-CN" altLang="en-US" smtClean="0"/>
          </a:p>
        </p:txBody>
      </p:sp>
      <p:sp>
        <p:nvSpPr>
          <p:cNvPr id="102402" name="Rectangle 3"/>
          <p:cNvSpPr>
            <a:spLocks noGrp="1"/>
          </p:cNvSpPr>
          <p:nvPr>
            <p:ph type="body" idx="4294967295"/>
          </p:nvPr>
        </p:nvSpPr>
        <p:spPr/>
        <p:txBody>
          <a:bodyPr/>
          <a:lstStyle/>
          <a:p>
            <a:endParaRPr lang="zh-CN" altLang="en-US" smtClean="0"/>
          </a:p>
        </p:txBody>
      </p:sp>
      <p:pic>
        <p:nvPicPr>
          <p:cNvPr id="102403" name="Picture 4" descr="360截图20161019150816252"/>
          <p:cNvPicPr>
            <a:picLocks noChangeAspect="1" noChangeArrowheads="1"/>
          </p:cNvPicPr>
          <p:nvPr/>
        </p:nvPicPr>
        <p:blipFill>
          <a:blip r:embed="rId2"/>
          <a:srcRect/>
          <a:stretch>
            <a:fillRect/>
          </a:stretch>
        </p:blipFill>
        <p:spPr bwMode="auto">
          <a:xfrm>
            <a:off x="3656013" y="0"/>
            <a:ext cx="3581400" cy="5927725"/>
          </a:xfrm>
          <a:prstGeom prst="rect">
            <a:avLst/>
          </a:prstGeom>
          <a:noFill/>
          <a:ln w="9525">
            <a:noFill/>
            <a:miter lim="800000"/>
            <a:headEnd/>
            <a:tailEnd/>
          </a:ln>
        </p:spPr>
      </p:pic>
      <p:pic>
        <p:nvPicPr>
          <p:cNvPr id="102404" name="Picture 5" descr="360截图20161019150830559"/>
          <p:cNvPicPr>
            <a:picLocks noChangeAspect="1" noChangeArrowheads="1"/>
          </p:cNvPicPr>
          <p:nvPr/>
        </p:nvPicPr>
        <p:blipFill>
          <a:blip r:embed="rId3"/>
          <a:srcRect/>
          <a:stretch>
            <a:fillRect/>
          </a:stretch>
        </p:blipFill>
        <p:spPr bwMode="auto">
          <a:xfrm>
            <a:off x="7416800" y="0"/>
            <a:ext cx="4565650" cy="6067425"/>
          </a:xfrm>
          <a:prstGeom prst="rect">
            <a:avLst/>
          </a:prstGeom>
          <a:noFill/>
          <a:ln w="9525">
            <a:noFill/>
            <a:miter lim="800000"/>
            <a:headEnd/>
            <a:tailEnd/>
          </a:ln>
        </p:spPr>
      </p:pic>
      <p:pic>
        <p:nvPicPr>
          <p:cNvPr id="102405" name="Picture 6" descr="360截图20161019150837122"/>
          <p:cNvPicPr>
            <a:picLocks noChangeAspect="1" noChangeArrowheads="1"/>
          </p:cNvPicPr>
          <p:nvPr/>
        </p:nvPicPr>
        <p:blipFill>
          <a:blip r:embed="rId4"/>
          <a:srcRect/>
          <a:stretch>
            <a:fillRect/>
          </a:stretch>
        </p:blipFill>
        <p:spPr bwMode="auto">
          <a:xfrm>
            <a:off x="793750" y="0"/>
            <a:ext cx="3059113" cy="5929313"/>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p:cNvSpPr>
          <p:nvPr>
            <p:ph type="title" idx="4294967295"/>
          </p:nvPr>
        </p:nvSpPr>
        <p:spPr/>
        <p:txBody>
          <a:bodyPr/>
          <a:lstStyle/>
          <a:p>
            <a:endParaRPr lang="zh-CN" altLang="en-US" smtClean="0"/>
          </a:p>
        </p:txBody>
      </p:sp>
      <p:sp>
        <p:nvSpPr>
          <p:cNvPr id="103426" name="Rectangle 3"/>
          <p:cNvSpPr>
            <a:spLocks noGrp="1"/>
          </p:cNvSpPr>
          <p:nvPr>
            <p:ph type="body" idx="4294967295"/>
          </p:nvPr>
        </p:nvSpPr>
        <p:spPr/>
        <p:txBody>
          <a:bodyPr/>
          <a:lstStyle/>
          <a:p>
            <a:endParaRPr lang="zh-CN" altLang="en-US" smtClean="0"/>
          </a:p>
        </p:txBody>
      </p:sp>
      <p:pic>
        <p:nvPicPr>
          <p:cNvPr id="103427" name="Picture 4" descr="360截图20161019150615065"/>
          <p:cNvPicPr>
            <a:picLocks noChangeAspect="1" noChangeArrowheads="1"/>
          </p:cNvPicPr>
          <p:nvPr/>
        </p:nvPicPr>
        <p:blipFill>
          <a:blip r:embed="rId2"/>
          <a:srcRect/>
          <a:stretch>
            <a:fillRect/>
          </a:stretch>
        </p:blipFill>
        <p:spPr bwMode="auto">
          <a:xfrm>
            <a:off x="831850" y="0"/>
            <a:ext cx="5080000" cy="3954463"/>
          </a:xfrm>
          <a:prstGeom prst="rect">
            <a:avLst/>
          </a:prstGeom>
          <a:noFill/>
          <a:ln w="9525">
            <a:noFill/>
            <a:miter lim="800000"/>
            <a:headEnd/>
            <a:tailEnd/>
          </a:ln>
        </p:spPr>
      </p:pic>
      <p:pic>
        <p:nvPicPr>
          <p:cNvPr id="103428" name="Picture 5" descr="360截图20161019150726848"/>
          <p:cNvPicPr>
            <a:picLocks noChangeAspect="1" noChangeArrowheads="1"/>
          </p:cNvPicPr>
          <p:nvPr/>
        </p:nvPicPr>
        <p:blipFill>
          <a:blip r:embed="rId3"/>
          <a:srcRect/>
          <a:stretch>
            <a:fillRect/>
          </a:stretch>
        </p:blipFill>
        <p:spPr bwMode="auto">
          <a:xfrm>
            <a:off x="6478588" y="0"/>
            <a:ext cx="5143500" cy="3481388"/>
          </a:xfrm>
          <a:prstGeom prst="rect">
            <a:avLst/>
          </a:prstGeom>
          <a:noFill/>
          <a:ln w="9525">
            <a:noFill/>
            <a:miter lim="800000"/>
            <a:headEnd/>
            <a:tailEnd/>
          </a:ln>
        </p:spPr>
      </p:pic>
      <p:pic>
        <p:nvPicPr>
          <p:cNvPr id="103429" name="Picture 6" descr="360截图20161019150710124"/>
          <p:cNvPicPr>
            <a:picLocks noChangeAspect="1" noChangeArrowheads="1"/>
          </p:cNvPicPr>
          <p:nvPr/>
        </p:nvPicPr>
        <p:blipFill>
          <a:blip r:embed="rId4"/>
          <a:srcRect/>
          <a:stretch>
            <a:fillRect/>
          </a:stretch>
        </p:blipFill>
        <p:spPr bwMode="auto">
          <a:xfrm>
            <a:off x="728663" y="3624263"/>
            <a:ext cx="6162675" cy="3017837"/>
          </a:xfrm>
          <a:prstGeom prst="rect">
            <a:avLst/>
          </a:prstGeom>
          <a:noFill/>
          <a:ln w="9525">
            <a:noFill/>
            <a:miter lim="800000"/>
            <a:headEnd/>
            <a:tailEnd/>
          </a:ln>
        </p:spPr>
      </p:pic>
      <p:pic>
        <p:nvPicPr>
          <p:cNvPr id="103430" name="Picture 8" descr="360截图20161019150701574"/>
          <p:cNvPicPr>
            <a:picLocks noChangeAspect="1" noChangeArrowheads="1"/>
          </p:cNvPicPr>
          <p:nvPr/>
        </p:nvPicPr>
        <p:blipFill>
          <a:blip r:embed="rId5"/>
          <a:srcRect/>
          <a:stretch>
            <a:fillRect/>
          </a:stretch>
        </p:blipFill>
        <p:spPr bwMode="auto">
          <a:xfrm>
            <a:off x="7053263" y="3390900"/>
            <a:ext cx="4438650" cy="34671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algn="ctr"/>
            <a:r>
              <a:rPr lang="en-US" altLang="zh-CN" smtClean="0"/>
              <a:t>2016</a:t>
            </a:r>
            <a:r>
              <a:rPr lang="zh-CN" altLang="en-US" smtClean="0"/>
              <a:t>年十一长假数据</a:t>
            </a:r>
          </a:p>
        </p:txBody>
      </p:sp>
      <p:sp>
        <p:nvSpPr>
          <p:cNvPr id="21506" name="Rectangle 3"/>
          <p:cNvSpPr>
            <a:spLocks noGrp="1"/>
          </p:cNvSpPr>
          <p:nvPr>
            <p:ph type="body" idx="4294967295"/>
          </p:nvPr>
        </p:nvSpPr>
        <p:spPr/>
        <p:txBody>
          <a:bodyPr/>
          <a:lstStyle/>
          <a:p>
            <a:pPr>
              <a:buFont typeface="Arial" charset="0"/>
              <a:buNone/>
            </a:pPr>
            <a:r>
              <a:rPr lang="zh-CN" altLang="en-US" smtClean="0"/>
              <a:t>           </a:t>
            </a:r>
            <a:r>
              <a:rPr lang="zh-CN" altLang="en-US" sz="3200" smtClean="0"/>
              <a:t>根据国家旅游局数据中心综合测算，国庆期间，全国共接待游客</a:t>
            </a:r>
            <a:r>
              <a:rPr lang="en-US" altLang="zh-CN" sz="3200" smtClean="0"/>
              <a:t>5.93</a:t>
            </a:r>
            <a:r>
              <a:rPr lang="zh-CN" altLang="en-US" sz="3200" smtClean="0"/>
              <a:t>亿人次，同比增长</a:t>
            </a:r>
            <a:r>
              <a:rPr lang="en-US" altLang="zh-CN" sz="3200" smtClean="0"/>
              <a:t>12.8%</a:t>
            </a:r>
            <a:r>
              <a:rPr lang="zh-CN" altLang="en-US" sz="3200" smtClean="0"/>
              <a:t>，累计旅游收入</a:t>
            </a:r>
            <a:r>
              <a:rPr lang="en-US" altLang="zh-CN" sz="3200" smtClean="0"/>
              <a:t>4822</a:t>
            </a:r>
            <a:r>
              <a:rPr lang="zh-CN" altLang="en-US" sz="3200" smtClean="0"/>
              <a:t>亿元，同比增长</a:t>
            </a:r>
            <a:r>
              <a:rPr lang="en-US" altLang="zh-CN" sz="3200" smtClean="0"/>
              <a:t>14.4%</a:t>
            </a:r>
            <a:r>
              <a:rPr lang="zh-CN" altLang="en-US" sz="3200" smtClean="0"/>
              <a:t>。根据铁路部门统计，国庆假日前后</a:t>
            </a:r>
            <a:r>
              <a:rPr lang="en-US" altLang="zh-CN" sz="3200" smtClean="0"/>
              <a:t>10</a:t>
            </a:r>
            <a:r>
              <a:rPr lang="zh-CN" altLang="en-US" sz="3200" smtClean="0"/>
              <a:t>天，全国铁路发送旅客</a:t>
            </a:r>
            <a:r>
              <a:rPr lang="en-US" altLang="zh-CN" sz="3200" smtClean="0"/>
              <a:t>1.08</a:t>
            </a:r>
            <a:r>
              <a:rPr lang="zh-CN" altLang="en-US" sz="3200" smtClean="0"/>
              <a:t>亿人次，同比增长</a:t>
            </a:r>
            <a:r>
              <a:rPr lang="en-US" altLang="zh-CN" sz="3200" smtClean="0"/>
              <a:t>9.3%</a:t>
            </a:r>
            <a:r>
              <a:rPr lang="zh-CN" altLang="en-US" sz="3200" smtClean="0"/>
              <a:t>，创历年国庆假期运输新高。</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p:cNvSpPr>
          <p:nvPr>
            <p:ph type="title" idx="4294967295"/>
          </p:nvPr>
        </p:nvSpPr>
        <p:spPr/>
        <p:txBody>
          <a:bodyPr/>
          <a:lstStyle/>
          <a:p>
            <a:pPr algn="ctr"/>
            <a:r>
              <a:rPr lang="zh-CN" altLang="en-US" smtClean="0"/>
              <a:t>成功秘诀</a:t>
            </a:r>
            <a:r>
              <a:rPr lang="en-US" altLang="zh-CN" smtClean="0"/>
              <a:t>:</a:t>
            </a:r>
            <a:r>
              <a:rPr lang="zh-CN" altLang="en-US" smtClean="0"/>
              <a:t>对互联网渠道的成功应用</a:t>
            </a:r>
          </a:p>
        </p:txBody>
      </p:sp>
      <p:sp>
        <p:nvSpPr>
          <p:cNvPr id="104450" name="Rectangle 3"/>
          <p:cNvSpPr>
            <a:spLocks noGrp="1"/>
          </p:cNvSpPr>
          <p:nvPr>
            <p:ph type="body" idx="4294967295"/>
          </p:nvPr>
        </p:nvSpPr>
        <p:spPr/>
        <p:txBody>
          <a:bodyPr/>
          <a:lstStyle/>
          <a:p>
            <a:pPr>
              <a:buFont typeface="Arial" charset="0"/>
              <a:buNone/>
            </a:pPr>
            <a:r>
              <a:rPr lang="en-US" altLang="zh-CN" sz="3200" b="1" smtClean="0">
                <a:solidFill>
                  <a:srgbClr val="FF6600"/>
                </a:solidFill>
              </a:rPr>
              <a:t>          1</a:t>
            </a:r>
            <a:r>
              <a:rPr lang="zh-CN" altLang="en-US" sz="3200" b="1" smtClean="0">
                <a:solidFill>
                  <a:srgbClr val="FF6600"/>
                </a:solidFill>
              </a:rPr>
              <a:t>、有的放矢，瞄准“</a:t>
            </a:r>
            <a:r>
              <a:rPr lang="en-US" altLang="zh-CN" sz="3200" b="1" smtClean="0">
                <a:solidFill>
                  <a:srgbClr val="FF6600"/>
                </a:solidFill>
              </a:rPr>
              <a:t>8090”</a:t>
            </a:r>
            <a:r>
              <a:rPr lang="zh-CN" altLang="en-US" sz="3200" b="1" smtClean="0">
                <a:solidFill>
                  <a:srgbClr val="FF6600"/>
                </a:solidFill>
              </a:rPr>
              <a:t>市场，提供符合一代人的服务和产品。“三只松鼠”的创始人章燎原曾经说过，它代表的是一个互联网品牌，甚至是一个年轻时代的符号。</a:t>
            </a:r>
            <a:r>
              <a:rPr lang="en-US" altLang="zh-CN" sz="3200" b="1" smtClean="0">
                <a:solidFill>
                  <a:srgbClr val="FF6600"/>
                </a:solidFill>
              </a:rPr>
              <a:t>80</a:t>
            </a:r>
            <a:r>
              <a:rPr lang="zh-CN" altLang="en-US" sz="3200" b="1" smtClean="0">
                <a:solidFill>
                  <a:srgbClr val="FF6600"/>
                </a:solidFill>
              </a:rPr>
              <a:t>，</a:t>
            </a:r>
            <a:r>
              <a:rPr lang="en-US" altLang="zh-CN" sz="3200" b="1" smtClean="0">
                <a:solidFill>
                  <a:srgbClr val="FF6600"/>
                </a:solidFill>
              </a:rPr>
              <a:t>90</a:t>
            </a:r>
            <a:r>
              <a:rPr lang="zh-CN" altLang="en-US" sz="3200" b="1" smtClean="0">
                <a:solidFill>
                  <a:srgbClr val="FF6600"/>
                </a:solidFill>
              </a:rPr>
              <a:t>需要什么，“三只松鼠”就做什么。正因如此，所以他与其他老板最大的不同就是他愿意花更多的时间去与客户沟通。年轻一辈人的网购希望获取快乐，需要更好的互动和愉快的心情，</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p:cNvSpPr>
          <p:nvPr>
            <p:ph type="title" idx="4294967295"/>
          </p:nvPr>
        </p:nvSpPr>
        <p:spPr/>
        <p:txBody>
          <a:bodyPr/>
          <a:lstStyle/>
          <a:p>
            <a:endParaRPr lang="zh-CN" altLang="en-US" smtClean="0"/>
          </a:p>
        </p:txBody>
      </p:sp>
      <p:sp>
        <p:nvSpPr>
          <p:cNvPr id="105474" name="Rectangle 3"/>
          <p:cNvSpPr>
            <a:spLocks noGrp="1"/>
          </p:cNvSpPr>
          <p:nvPr>
            <p:ph type="body" idx="4294967295"/>
          </p:nvPr>
        </p:nvSpPr>
        <p:spPr/>
        <p:txBody>
          <a:bodyPr/>
          <a:lstStyle/>
          <a:p>
            <a:endParaRPr lang="zh-CN" altLang="en-US" smtClean="0"/>
          </a:p>
        </p:txBody>
      </p:sp>
      <p:pic>
        <p:nvPicPr>
          <p:cNvPr id="105475" name="Picture 4" descr="360截图20161021093702165"/>
          <p:cNvPicPr>
            <a:picLocks noChangeAspect="1" noChangeArrowheads="1"/>
          </p:cNvPicPr>
          <p:nvPr/>
        </p:nvPicPr>
        <p:blipFill>
          <a:blip r:embed="rId2"/>
          <a:srcRect/>
          <a:stretch>
            <a:fillRect/>
          </a:stretch>
        </p:blipFill>
        <p:spPr bwMode="auto">
          <a:xfrm>
            <a:off x="1341438" y="285750"/>
            <a:ext cx="3476625" cy="2225675"/>
          </a:xfrm>
          <a:prstGeom prst="rect">
            <a:avLst/>
          </a:prstGeom>
          <a:noFill/>
          <a:ln w="9525">
            <a:noFill/>
            <a:miter lim="800000"/>
            <a:headEnd/>
            <a:tailEnd/>
          </a:ln>
        </p:spPr>
      </p:pic>
      <p:pic>
        <p:nvPicPr>
          <p:cNvPr id="105476" name="Picture 5" descr="360截图20161021093626243"/>
          <p:cNvPicPr>
            <a:picLocks noChangeAspect="1" noChangeArrowheads="1"/>
          </p:cNvPicPr>
          <p:nvPr/>
        </p:nvPicPr>
        <p:blipFill>
          <a:blip r:embed="rId3"/>
          <a:srcRect/>
          <a:stretch>
            <a:fillRect/>
          </a:stretch>
        </p:blipFill>
        <p:spPr bwMode="auto">
          <a:xfrm>
            <a:off x="6784975" y="485775"/>
            <a:ext cx="3314700" cy="1944688"/>
          </a:xfrm>
          <a:prstGeom prst="rect">
            <a:avLst/>
          </a:prstGeom>
          <a:noFill/>
          <a:ln w="9525">
            <a:noFill/>
            <a:miter lim="800000"/>
            <a:headEnd/>
            <a:tailEnd/>
          </a:ln>
        </p:spPr>
      </p:pic>
      <p:pic>
        <p:nvPicPr>
          <p:cNvPr id="105477" name="Picture 6" descr="360截图20161021093608394"/>
          <p:cNvPicPr>
            <a:picLocks noChangeAspect="1" noChangeArrowheads="1"/>
          </p:cNvPicPr>
          <p:nvPr/>
        </p:nvPicPr>
        <p:blipFill>
          <a:blip r:embed="rId4"/>
          <a:srcRect/>
          <a:stretch>
            <a:fillRect/>
          </a:stretch>
        </p:blipFill>
        <p:spPr bwMode="auto">
          <a:xfrm>
            <a:off x="4857750" y="2566988"/>
            <a:ext cx="3019425" cy="1228725"/>
          </a:xfrm>
          <a:prstGeom prst="rect">
            <a:avLst/>
          </a:prstGeom>
          <a:noFill/>
          <a:ln w="9525">
            <a:noFill/>
            <a:miter lim="800000"/>
            <a:headEnd/>
            <a:tailEnd/>
          </a:ln>
        </p:spPr>
      </p:pic>
      <p:pic>
        <p:nvPicPr>
          <p:cNvPr id="105478" name="Picture 7" descr="360截图20161021093537480"/>
          <p:cNvPicPr>
            <a:picLocks noChangeAspect="1" noChangeArrowheads="1"/>
          </p:cNvPicPr>
          <p:nvPr/>
        </p:nvPicPr>
        <p:blipFill>
          <a:blip r:embed="rId5"/>
          <a:srcRect/>
          <a:stretch>
            <a:fillRect/>
          </a:stretch>
        </p:blipFill>
        <p:spPr bwMode="auto">
          <a:xfrm>
            <a:off x="1289050" y="4191000"/>
            <a:ext cx="3810000" cy="1466850"/>
          </a:xfrm>
          <a:prstGeom prst="rect">
            <a:avLst/>
          </a:prstGeom>
          <a:noFill/>
          <a:ln w="9525">
            <a:noFill/>
            <a:miter lim="800000"/>
            <a:headEnd/>
            <a:tailEnd/>
          </a:ln>
        </p:spPr>
      </p:pic>
      <p:pic>
        <p:nvPicPr>
          <p:cNvPr id="105479" name="Picture 8" descr="360截图20161021093552630"/>
          <p:cNvPicPr>
            <a:picLocks noChangeAspect="1" noChangeArrowheads="1"/>
          </p:cNvPicPr>
          <p:nvPr/>
        </p:nvPicPr>
        <p:blipFill>
          <a:blip r:embed="rId6"/>
          <a:srcRect/>
          <a:stretch>
            <a:fillRect/>
          </a:stretch>
        </p:blipFill>
        <p:spPr bwMode="auto">
          <a:xfrm>
            <a:off x="7072313" y="3997325"/>
            <a:ext cx="4371975" cy="178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p:cNvSpPr>
          <p:nvPr>
            <p:ph type="title" idx="4294967295"/>
          </p:nvPr>
        </p:nvSpPr>
        <p:spPr/>
        <p:txBody>
          <a:bodyPr/>
          <a:lstStyle/>
          <a:p>
            <a:endParaRPr lang="zh-CN" altLang="en-US" smtClean="0"/>
          </a:p>
        </p:txBody>
      </p:sp>
      <p:sp>
        <p:nvSpPr>
          <p:cNvPr id="106498" name="Rectangle 3"/>
          <p:cNvSpPr>
            <a:spLocks noGrp="1"/>
          </p:cNvSpPr>
          <p:nvPr>
            <p:ph type="body" idx="4294967295"/>
          </p:nvPr>
        </p:nvSpPr>
        <p:spPr/>
        <p:txBody>
          <a:bodyPr/>
          <a:lstStyle/>
          <a:p>
            <a:pPr>
              <a:buFont typeface="Arial" charset="0"/>
              <a:buNone/>
            </a:pPr>
            <a:r>
              <a:rPr lang="en-US" altLang="zh-CN" sz="3600" b="1" smtClean="0">
                <a:solidFill>
                  <a:schemeClr val="accent2"/>
                </a:solidFill>
              </a:rPr>
              <a:t>          2</a:t>
            </a:r>
            <a:r>
              <a:rPr lang="zh-CN" altLang="en-US" sz="3600" b="1" smtClean="0">
                <a:solidFill>
                  <a:schemeClr val="accent2"/>
                </a:solidFill>
              </a:rPr>
              <a:t>、通过优秀的视觉体验隔绝用户，降低跳出率，提高流量。创造了一个森林甚至一个星球，带给人喜悦开心的感觉，淡化了浓重的商业气息，隔绝了其他坚果店铺。让人进入一个具有唯一性、不可比拟的购物环境内，小松鼠的乖萌和贴心文字配图，给游客完美的网购环境体验。</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p:cNvSpPr>
          <p:nvPr>
            <p:ph type="title" idx="4294967295"/>
          </p:nvPr>
        </p:nvSpPr>
        <p:spPr/>
        <p:txBody>
          <a:bodyPr/>
          <a:lstStyle/>
          <a:p>
            <a:endParaRPr lang="zh-CN" altLang="en-US" smtClean="0"/>
          </a:p>
        </p:txBody>
      </p:sp>
      <p:sp>
        <p:nvSpPr>
          <p:cNvPr id="107522" name="Rectangle 3"/>
          <p:cNvSpPr>
            <a:spLocks noGrp="1"/>
          </p:cNvSpPr>
          <p:nvPr>
            <p:ph type="body" idx="4294967295"/>
          </p:nvPr>
        </p:nvSpPr>
        <p:spPr/>
        <p:txBody>
          <a:bodyPr/>
          <a:lstStyle/>
          <a:p>
            <a:endParaRPr lang="zh-CN" altLang="en-US" smtClean="0"/>
          </a:p>
        </p:txBody>
      </p:sp>
      <p:pic>
        <p:nvPicPr>
          <p:cNvPr id="107523" name="Picture 4" descr="360截图20161021092332431"/>
          <p:cNvPicPr>
            <a:picLocks noChangeAspect="1" noChangeArrowheads="1"/>
          </p:cNvPicPr>
          <p:nvPr/>
        </p:nvPicPr>
        <p:blipFill>
          <a:blip r:embed="rId2"/>
          <a:srcRect/>
          <a:stretch>
            <a:fillRect/>
          </a:stretch>
        </p:blipFill>
        <p:spPr bwMode="auto">
          <a:xfrm>
            <a:off x="1036638" y="919163"/>
            <a:ext cx="4933950" cy="4105275"/>
          </a:xfrm>
          <a:prstGeom prst="rect">
            <a:avLst/>
          </a:prstGeom>
          <a:noFill/>
          <a:ln w="9525">
            <a:noFill/>
            <a:miter lim="800000"/>
            <a:headEnd/>
            <a:tailEnd/>
          </a:ln>
        </p:spPr>
      </p:pic>
      <p:pic>
        <p:nvPicPr>
          <p:cNvPr id="107524" name="Picture 5" descr="360截图20161021092533137"/>
          <p:cNvPicPr>
            <a:picLocks noChangeAspect="1" noChangeArrowheads="1"/>
          </p:cNvPicPr>
          <p:nvPr/>
        </p:nvPicPr>
        <p:blipFill>
          <a:blip r:embed="rId3"/>
          <a:srcRect/>
          <a:stretch>
            <a:fillRect/>
          </a:stretch>
        </p:blipFill>
        <p:spPr bwMode="auto">
          <a:xfrm>
            <a:off x="6738938" y="577850"/>
            <a:ext cx="4695825" cy="535305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p:cNvSpPr>
          <p:nvPr>
            <p:ph type="title" idx="4294967295"/>
          </p:nvPr>
        </p:nvSpPr>
        <p:spPr/>
        <p:txBody>
          <a:bodyPr/>
          <a:lstStyle/>
          <a:p>
            <a:endParaRPr lang="zh-CN" altLang="en-US" smtClean="0"/>
          </a:p>
        </p:txBody>
      </p:sp>
      <p:sp>
        <p:nvSpPr>
          <p:cNvPr id="108546" name="Rectangle 3"/>
          <p:cNvSpPr>
            <a:spLocks noGrp="1"/>
          </p:cNvSpPr>
          <p:nvPr>
            <p:ph type="body" idx="4294967295"/>
          </p:nvPr>
        </p:nvSpPr>
        <p:spPr/>
        <p:txBody>
          <a:bodyPr/>
          <a:lstStyle/>
          <a:p>
            <a:pPr>
              <a:buFont typeface="Arial" charset="0"/>
              <a:buNone/>
            </a:pPr>
            <a:r>
              <a:rPr lang="en-US" altLang="zh-CN" sz="3200" b="1" smtClean="0">
                <a:solidFill>
                  <a:schemeClr val="accent1"/>
                </a:solidFill>
              </a:rPr>
              <a:t>          3</a:t>
            </a:r>
            <a:r>
              <a:rPr lang="zh-CN" altLang="en-US" sz="3200" b="1" smtClean="0">
                <a:solidFill>
                  <a:schemeClr val="accent1"/>
                </a:solidFill>
              </a:rPr>
              <a:t>、为用户制造惊喜，增强品牌和提高复购率。出乎意料是“三只松鼠”最棒的地方，他们把握住了和用户互动的最关键环节，即用户收到并打开包裹的那个瞬间，用户看到了卡片、夹子、果皮袋等等，瞬间就感觉不一样了，不让产品成为用户的累赘，在用户前面去解决他们所有的顾虑，从而提高了复购率。</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p:cNvSpPr>
          <p:nvPr>
            <p:ph type="title" idx="4294967295"/>
          </p:nvPr>
        </p:nvSpPr>
        <p:spPr/>
        <p:txBody>
          <a:bodyPr/>
          <a:lstStyle/>
          <a:p>
            <a:endParaRPr lang="zh-CN" altLang="en-US" smtClean="0"/>
          </a:p>
        </p:txBody>
      </p:sp>
      <p:sp>
        <p:nvSpPr>
          <p:cNvPr id="109570" name="Rectangle 3"/>
          <p:cNvSpPr>
            <a:spLocks noGrp="1"/>
          </p:cNvSpPr>
          <p:nvPr>
            <p:ph type="body" idx="4294967295"/>
          </p:nvPr>
        </p:nvSpPr>
        <p:spPr/>
        <p:txBody>
          <a:bodyPr/>
          <a:lstStyle/>
          <a:p>
            <a:endParaRPr lang="zh-CN" altLang="en-US" smtClean="0"/>
          </a:p>
        </p:txBody>
      </p:sp>
      <p:pic>
        <p:nvPicPr>
          <p:cNvPr id="109571" name="Picture 4" descr="360截图20161021092001894"/>
          <p:cNvPicPr>
            <a:picLocks noChangeAspect="1" noChangeArrowheads="1"/>
          </p:cNvPicPr>
          <p:nvPr/>
        </p:nvPicPr>
        <p:blipFill>
          <a:blip r:embed="rId2"/>
          <a:srcRect/>
          <a:stretch>
            <a:fillRect/>
          </a:stretch>
        </p:blipFill>
        <p:spPr bwMode="auto">
          <a:xfrm>
            <a:off x="1641475" y="185738"/>
            <a:ext cx="4362450" cy="2752725"/>
          </a:xfrm>
          <a:prstGeom prst="rect">
            <a:avLst/>
          </a:prstGeom>
          <a:noFill/>
          <a:ln w="9525">
            <a:noFill/>
            <a:miter lim="800000"/>
            <a:headEnd/>
            <a:tailEnd/>
          </a:ln>
        </p:spPr>
      </p:pic>
      <p:pic>
        <p:nvPicPr>
          <p:cNvPr id="109572" name="Picture 5" descr="360截图20161021092234295"/>
          <p:cNvPicPr>
            <a:picLocks noChangeAspect="1" noChangeArrowheads="1"/>
          </p:cNvPicPr>
          <p:nvPr/>
        </p:nvPicPr>
        <p:blipFill>
          <a:blip r:embed="rId3"/>
          <a:srcRect/>
          <a:stretch>
            <a:fillRect/>
          </a:stretch>
        </p:blipFill>
        <p:spPr bwMode="auto">
          <a:xfrm>
            <a:off x="6565900" y="0"/>
            <a:ext cx="4311650" cy="3816350"/>
          </a:xfrm>
          <a:prstGeom prst="rect">
            <a:avLst/>
          </a:prstGeom>
          <a:noFill/>
          <a:ln w="9525">
            <a:noFill/>
            <a:miter lim="800000"/>
            <a:headEnd/>
            <a:tailEnd/>
          </a:ln>
        </p:spPr>
      </p:pic>
      <p:pic>
        <p:nvPicPr>
          <p:cNvPr id="109573" name="Picture 6" descr="360截图20161021092057747"/>
          <p:cNvPicPr>
            <a:picLocks noChangeAspect="1" noChangeArrowheads="1"/>
          </p:cNvPicPr>
          <p:nvPr/>
        </p:nvPicPr>
        <p:blipFill>
          <a:blip r:embed="rId4"/>
          <a:srcRect/>
          <a:stretch>
            <a:fillRect/>
          </a:stretch>
        </p:blipFill>
        <p:spPr bwMode="auto">
          <a:xfrm>
            <a:off x="1212850" y="3348038"/>
            <a:ext cx="3586163" cy="2717800"/>
          </a:xfrm>
          <a:prstGeom prst="rect">
            <a:avLst/>
          </a:prstGeom>
          <a:noFill/>
          <a:ln w="9525">
            <a:noFill/>
            <a:miter lim="800000"/>
            <a:headEnd/>
            <a:tailEnd/>
          </a:ln>
        </p:spPr>
      </p:pic>
      <p:pic>
        <p:nvPicPr>
          <p:cNvPr id="109574" name="Picture 7" descr="360截图20161021092122539"/>
          <p:cNvPicPr>
            <a:picLocks noChangeAspect="1" noChangeArrowheads="1"/>
          </p:cNvPicPr>
          <p:nvPr/>
        </p:nvPicPr>
        <p:blipFill>
          <a:blip r:embed="rId5"/>
          <a:srcRect/>
          <a:stretch>
            <a:fillRect/>
          </a:stretch>
        </p:blipFill>
        <p:spPr bwMode="auto">
          <a:xfrm>
            <a:off x="5284788" y="3849688"/>
            <a:ext cx="5761037" cy="204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标题 1"/>
          <p:cNvSpPr txBox="1">
            <a:spLocks noChangeArrowheads="1"/>
          </p:cNvSpPr>
          <p:nvPr>
            <p:custDataLst>
              <p:tags r:id="rId2"/>
            </p:custDataLst>
          </p:nvPr>
        </p:nvSpPr>
        <p:spPr bwMode="auto">
          <a:xfrm>
            <a:off x="839788" y="457200"/>
            <a:ext cx="10514012" cy="982663"/>
          </a:xfrm>
          <a:prstGeom prst="rect">
            <a:avLst/>
          </a:prstGeom>
          <a:noFill/>
          <a:ln w="9525">
            <a:noFill/>
            <a:miter lim="800000"/>
            <a:headEnd/>
            <a:tailEnd/>
          </a:ln>
        </p:spPr>
        <p:txBody>
          <a:bodyPr anchor="ctr"/>
          <a:lstStyle/>
          <a:p>
            <a:pPr>
              <a:lnSpc>
                <a:spcPct val="90000"/>
              </a:lnSpc>
            </a:pPr>
            <a:r>
              <a:rPr lang="zh-CN" altLang="en-US" sz="4000">
                <a:ea typeface="黑体" pitchFamily="2" charset="-122"/>
              </a:rPr>
              <a:t>案例二、褚橙</a:t>
            </a:r>
          </a:p>
        </p:txBody>
      </p:sp>
      <p:sp>
        <p:nvSpPr>
          <p:cNvPr id="14" name="文本占位符 11"/>
          <p:cNvSpPr txBox="1"/>
          <p:nvPr>
            <p:custDataLst>
              <p:tags r:id="rId3"/>
            </p:custDataLst>
          </p:nvPr>
        </p:nvSpPr>
        <p:spPr>
          <a:xfrm>
            <a:off x="69905" y="1493327"/>
            <a:ext cx="5148000" cy="4314821"/>
          </a:xfrm>
          <a:prstGeom prst="rect">
            <a:avLst/>
          </a:prstGeom>
        </p:spPr>
        <p:txBody>
          <a:bodyPr>
            <a:normAutofit/>
          </a:bodyPr>
          <a:lst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altLang="zh-CN"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zh-CN" alt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褚橙的成功，是基于好的产品，通过创意营销，而“橙”名天下。它利用的就是将褚时健的“励志基因”融入其中，讲述背后褚老的故事。</a:t>
            </a:r>
          </a:p>
          <a:p>
            <a:pPr marL="0" indent="0" fontAlgn="auto">
              <a:spcAft>
                <a:spcPts val="0"/>
              </a:spcAft>
              <a:buFont typeface="Arial" pitchFamily="34" charset="0"/>
              <a:buNone/>
              <a:defRPr/>
            </a:pPr>
            <a:r>
              <a:rPr lang="zh-CN" altLang="en-US"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“褚橙”身价可谓“高不可攀”。市场上一般的脐橙售价一般在每斤4-7元，而褚橙的售价在每斤15-16元，甚至超过美国进口脐橙和澳洲进口脐橙。</a:t>
            </a:r>
          </a:p>
        </p:txBody>
      </p:sp>
      <p:pic>
        <p:nvPicPr>
          <p:cNvPr id="110595" name="图片 8"/>
          <p:cNvPicPr>
            <a:picLocks noChangeAspect="1"/>
          </p:cNvPicPr>
          <p:nvPr>
            <p:custDataLst>
              <p:tags r:id="rId4"/>
            </p:custDataLst>
          </p:nvPr>
        </p:nvPicPr>
        <p:blipFill>
          <a:blip r:embed="rId8"/>
          <a:srcRect/>
          <a:stretch>
            <a:fillRect/>
          </a:stretch>
        </p:blipFill>
        <p:spPr bwMode="auto">
          <a:xfrm>
            <a:off x="6097588" y="1558925"/>
            <a:ext cx="5260975" cy="2085975"/>
          </a:xfrm>
          <a:prstGeom prst="rect">
            <a:avLst/>
          </a:prstGeom>
          <a:noFill/>
          <a:ln w="9525">
            <a:noFill/>
            <a:miter lim="800000"/>
            <a:headEnd/>
            <a:tailEnd/>
          </a:ln>
        </p:spPr>
      </p:pic>
      <p:pic>
        <p:nvPicPr>
          <p:cNvPr id="110596" name="图片 10"/>
          <p:cNvPicPr>
            <a:picLocks noChangeAspect="1"/>
          </p:cNvPicPr>
          <p:nvPr>
            <p:custDataLst>
              <p:tags r:id="rId5"/>
            </p:custDataLst>
          </p:nvPr>
        </p:nvPicPr>
        <p:blipFill>
          <a:blip r:embed="rId8"/>
          <a:srcRect/>
          <a:stretch>
            <a:fillRect/>
          </a:stretch>
        </p:blipFill>
        <p:spPr bwMode="auto">
          <a:xfrm>
            <a:off x="6097588" y="3789363"/>
            <a:ext cx="5260975" cy="2084387"/>
          </a:xfrm>
          <a:prstGeom prst="rect">
            <a:avLst/>
          </a:prstGeom>
          <a:noFill/>
          <a:ln w="9525">
            <a:noFill/>
            <a:miter lim="800000"/>
            <a:headEnd/>
            <a:tailEnd/>
          </a:ln>
        </p:spPr>
      </p:pic>
      <p:pic>
        <p:nvPicPr>
          <p:cNvPr id="110597" name="图片 1" descr="be5e6449bfd344189049200bff918025_th"/>
          <p:cNvPicPr>
            <a:picLocks noChangeAspect="1"/>
          </p:cNvPicPr>
          <p:nvPr/>
        </p:nvPicPr>
        <p:blipFill>
          <a:blip r:embed="rId9"/>
          <a:srcRect/>
          <a:stretch>
            <a:fillRect/>
          </a:stretch>
        </p:blipFill>
        <p:spPr bwMode="auto">
          <a:xfrm>
            <a:off x="5462588" y="201613"/>
            <a:ext cx="6699250" cy="6218237"/>
          </a:xfrm>
          <a:prstGeom prst="rect">
            <a:avLst/>
          </a:prstGeom>
          <a:noFill/>
          <a:ln w="9525">
            <a:noFill/>
            <a:miter lim="800000"/>
            <a:headEnd/>
            <a:tailEnd/>
          </a:ln>
        </p:spPr>
      </p:pic>
      <p:sp>
        <p:nvSpPr>
          <p:cNvPr id="3" name="文本框 2"/>
          <p:cNvSpPr txBox="1"/>
          <p:nvPr/>
        </p:nvSpPr>
        <p:spPr>
          <a:xfrm>
            <a:off x="7175500" y="5617845"/>
            <a:ext cx="960120" cy="396240"/>
          </a:xfrm>
          <a:prstGeom prst="rect">
            <a:avLst/>
          </a:prstGeom>
          <a:noFill/>
        </p:spPr>
        <p:txBody>
          <a:bodyPr>
            <a:spAutoFit/>
          </a:bodyPr>
          <a:lstStyle/>
          <a:p>
            <a:pPr fontAlgn="auto">
              <a:spcBef>
                <a:spcPts val="0"/>
              </a:spcBef>
              <a:spcAft>
                <a:spcPts val="0"/>
              </a:spcAft>
              <a:defRPr/>
            </a:pPr>
            <a:r>
              <a:rPr lang="zh-CN" altLang="en-US">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n-lt"/>
                <a:ea typeface="+mn-ea"/>
              </a:rPr>
              <a:t>褚时健</a:t>
            </a:r>
          </a:p>
        </p:txBody>
      </p:sp>
    </p:spTree>
    <p:custDataLst>
      <p:tags r:id="rId1"/>
    </p:custDataLst>
  </p:cSld>
  <p:clrMapOvr>
    <a:masterClrMapping/>
  </p:clrMapOvr>
  <p:transition>
    <p:wheel spokes="2"/>
    <p:sndAc>
      <p:stSnd>
        <p:snd r:embed="rId7" name="breeze.wav"/>
      </p:stSnd>
    </p:sndAc>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p:cNvSpPr>
          <p:nvPr>
            <p:ph type="title" idx="4294967295"/>
          </p:nvPr>
        </p:nvSpPr>
        <p:spPr/>
        <p:txBody>
          <a:bodyPr/>
          <a:lstStyle/>
          <a:p>
            <a:pPr algn="ctr"/>
            <a:r>
              <a:rPr lang="zh-CN" altLang="en-US" smtClean="0"/>
              <a:t>褚橙是怎样炼成的</a:t>
            </a:r>
          </a:p>
        </p:txBody>
      </p:sp>
      <p:sp>
        <p:nvSpPr>
          <p:cNvPr id="111618" name="Rectangle 3"/>
          <p:cNvSpPr>
            <a:spLocks noGrp="1"/>
          </p:cNvSpPr>
          <p:nvPr>
            <p:ph type="body" idx="4294967295"/>
          </p:nvPr>
        </p:nvSpPr>
        <p:spPr/>
        <p:txBody>
          <a:bodyPr/>
          <a:lstStyle/>
          <a:p>
            <a:pPr>
              <a:lnSpc>
                <a:spcPct val="120000"/>
              </a:lnSpc>
              <a:buFont typeface="Arial" charset="0"/>
              <a:buNone/>
            </a:pPr>
            <a:r>
              <a:rPr lang="zh-CN" altLang="en-US" b="1" smtClean="0"/>
              <a:t>          褚时健最初种植冰糖橙的树苗从湖南引来，一年一年改进问题，每棵树每年要施</a:t>
            </a:r>
            <a:r>
              <a:rPr lang="en-US" altLang="zh-CN" b="1" smtClean="0"/>
              <a:t>15</a:t>
            </a:r>
            <a:r>
              <a:rPr lang="zh-CN" altLang="en-US" b="1" smtClean="0"/>
              <a:t>公斤的有机肥。</a:t>
            </a:r>
            <a:r>
              <a:rPr lang="en-US" altLang="zh-CN" b="1" smtClean="0"/>
              <a:t>10</a:t>
            </a:r>
            <a:r>
              <a:rPr lang="zh-CN" altLang="en-US" b="1" smtClean="0"/>
              <a:t>年来，山上的土壤都好了，氮磷钾的含量都得到了改善。</a:t>
            </a:r>
            <a:br>
              <a:rPr lang="zh-CN" altLang="en-US" b="1" smtClean="0"/>
            </a:br>
            <a:r>
              <a:rPr lang="zh-CN" altLang="en-US" b="1" smtClean="0"/>
              <a:t>　　哀牢山的自然环境帮了大忙，每年</a:t>
            </a:r>
            <a:r>
              <a:rPr lang="en-US" altLang="zh-CN" b="1" smtClean="0"/>
              <a:t>1200</a:t>
            </a:r>
            <a:r>
              <a:rPr lang="zh-CN" altLang="en-US" b="1" smtClean="0"/>
              <a:t>毫米的充沛雨量，常年</a:t>
            </a:r>
            <a:r>
              <a:rPr lang="en-US" altLang="zh-CN" b="1" smtClean="0"/>
              <a:t>21</a:t>
            </a:r>
            <a:r>
              <a:rPr lang="zh-CN" altLang="en-US" b="1" smtClean="0"/>
              <a:t>度的自然恒温，每年长达</a:t>
            </a:r>
            <a:r>
              <a:rPr lang="en-US" altLang="zh-CN" b="1" smtClean="0"/>
              <a:t>2000</a:t>
            </a:r>
            <a:r>
              <a:rPr lang="zh-CN" altLang="en-US" b="1" smtClean="0"/>
              <a:t>小时的自然光照。</a:t>
            </a:r>
          </a:p>
          <a:p>
            <a:pPr>
              <a:lnSpc>
                <a:spcPct val="120000"/>
              </a:lnSpc>
              <a:buFont typeface="Arial" charset="0"/>
              <a:buNone/>
            </a:pPr>
            <a:r>
              <a:rPr lang="zh-CN" altLang="en-US" b="1" smtClean="0"/>
              <a:t>  　　“褚橙”种植园有自己的肥料厂，专门做有机肥。整个种植园有</a:t>
            </a:r>
            <a:r>
              <a:rPr lang="en-US" altLang="zh-CN" b="1" smtClean="0"/>
              <a:t>35</a:t>
            </a:r>
            <a:r>
              <a:rPr lang="zh-CN" altLang="en-US" b="1" smtClean="0"/>
              <a:t>万棵树，为了专门从国家森林公园引出纯净水，水利设施就花了</a:t>
            </a:r>
            <a:r>
              <a:rPr lang="en-US" altLang="zh-CN" b="1" smtClean="0"/>
              <a:t>1400</a:t>
            </a:r>
            <a:r>
              <a:rPr lang="zh-CN" altLang="en-US" b="1" smtClean="0"/>
              <a:t>多万，最长的一条管子有</a:t>
            </a:r>
            <a:r>
              <a:rPr lang="en-US" altLang="zh-CN" b="1" smtClean="0"/>
              <a:t>19</a:t>
            </a:r>
            <a:r>
              <a:rPr lang="zh-CN" altLang="en-US" b="1" smtClean="0"/>
              <a:t>公里。蓄水的水塘是不准养鱼的，因为鱼饲料会污染水质。土壤的含水量也常年监控，保证在</a:t>
            </a:r>
            <a:r>
              <a:rPr lang="en-US" altLang="zh-CN" b="1" smtClean="0"/>
              <a:t>60%</a:t>
            </a:r>
            <a:r>
              <a:rPr lang="zh-CN" altLang="en-US" b="1" smtClean="0"/>
              <a:t>左右，太多或者太少，都会影响果实的生长。</a:t>
            </a:r>
            <a:br>
              <a:rPr lang="zh-CN" altLang="en-US" b="1" smtClean="0"/>
            </a:br>
            <a:r>
              <a:rPr lang="zh-CN" altLang="en-US" b="1" smtClean="0"/>
              <a:t/>
            </a:r>
            <a:br>
              <a:rPr lang="zh-CN" altLang="en-US" b="1" smtClean="0"/>
            </a:br>
            <a:r>
              <a:rPr lang="zh-CN" altLang="en-US" b="1" smtClean="0"/>
              <a: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p:cNvSpPr>
          <p:nvPr>
            <p:ph type="title" idx="4294967295"/>
          </p:nvPr>
        </p:nvSpPr>
        <p:spPr/>
        <p:txBody>
          <a:bodyPr/>
          <a:lstStyle/>
          <a:p>
            <a:endParaRPr lang="zh-CN" altLang="en-US" b="1" smtClean="0"/>
          </a:p>
        </p:txBody>
      </p:sp>
      <p:sp>
        <p:nvSpPr>
          <p:cNvPr id="112642" name="Rectangle 3"/>
          <p:cNvSpPr>
            <a:spLocks noGrp="1"/>
          </p:cNvSpPr>
          <p:nvPr>
            <p:ph type="body" idx="4294967295"/>
          </p:nvPr>
        </p:nvSpPr>
        <p:spPr>
          <a:xfrm>
            <a:off x="862013" y="577850"/>
            <a:ext cx="10515600" cy="4843463"/>
          </a:xfrm>
        </p:spPr>
        <p:txBody>
          <a:bodyPr/>
          <a:lstStyle/>
          <a:p>
            <a:pPr>
              <a:buFont typeface="Arial" charset="0"/>
              <a:buNone/>
            </a:pPr>
            <a:r>
              <a:rPr lang="zh-CN" altLang="en-US" sz="2800" b="1" smtClean="0"/>
              <a:t>          “褚橙”对阳光的要求都特别苛刻，大的环境没法改变，种植园就用人工来改进，把枝条来剪掉，阳光不管从哪个角度都可以照到。这里有两百来个人专门负责剪枝，保证每棵树就只结长势最好的橙子</a:t>
            </a:r>
            <a:r>
              <a:rPr lang="en-US" altLang="zh-CN" sz="2800" b="1" smtClean="0"/>
              <a:t>240</a:t>
            </a:r>
            <a:r>
              <a:rPr lang="zh-CN" altLang="en-US" sz="2800" b="1" smtClean="0"/>
              <a:t>个左右，一年十二个月，主要就是把枝条搞好，完全是在拼劳动力。</a:t>
            </a:r>
            <a:br>
              <a:rPr lang="zh-CN" altLang="en-US" sz="2800" b="1" smtClean="0"/>
            </a:br>
            <a:r>
              <a:rPr lang="zh-CN" altLang="en-US" sz="2800" b="1" smtClean="0"/>
              <a:t>　　目前国内市场上现有的大部分橙子的品种是“纽荷橙（原产地美国）”和“赣南脐橙（原产地江西）”，这两种橙子的皮厚、糖度高、纤维粗，口感差，与“褚橙”相比，更适合榨汁而不是鲜食。褚橙的个体甜酸度几乎是标准化的，严格控制在</a:t>
            </a:r>
            <a:r>
              <a:rPr lang="en-US" altLang="zh-CN" sz="2800" b="1" smtClean="0"/>
              <a:t>24:1</a:t>
            </a:r>
            <a:r>
              <a:rPr lang="zh-CN" altLang="en-US" sz="2800" b="1" smtClean="0"/>
              <a:t>的黄金甜酸比例，甜度更符合中国人的口味。</a:t>
            </a:r>
            <a:br>
              <a:rPr lang="zh-CN" altLang="en-US" sz="2800" b="1" smtClean="0"/>
            </a:br>
            <a:r>
              <a:rPr lang="zh-CN" altLang="en-US" sz="2800" b="1" smtClean="0"/>
              <a:t/>
            </a:r>
            <a:br>
              <a:rPr lang="zh-CN" altLang="en-US" sz="2800" b="1" smtClean="0"/>
            </a:br>
            <a:r>
              <a:rPr lang="zh-CN" altLang="en-US" sz="2800" b="1" smtClean="0"/>
              <a:t>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图片 1" descr="640.webp (1)"/>
          <p:cNvPicPr>
            <a:picLocks noChangeAspect="1"/>
          </p:cNvPicPr>
          <p:nvPr/>
        </p:nvPicPr>
        <p:blipFill>
          <a:blip r:embed="rId3"/>
          <a:srcRect/>
          <a:stretch>
            <a:fillRect/>
          </a:stretch>
        </p:blipFill>
        <p:spPr bwMode="auto">
          <a:xfrm>
            <a:off x="1084263" y="25400"/>
            <a:ext cx="9377362" cy="2809875"/>
          </a:xfrm>
          <a:prstGeom prst="rect">
            <a:avLst/>
          </a:prstGeom>
          <a:noFill/>
          <a:ln w="9525">
            <a:noFill/>
            <a:miter lim="800000"/>
            <a:headEnd/>
            <a:tailEnd/>
          </a:ln>
        </p:spPr>
      </p:pic>
      <p:pic>
        <p:nvPicPr>
          <p:cNvPr id="113666" name="图片 2" descr="640.webp"/>
          <p:cNvPicPr>
            <a:picLocks noChangeAspect="1"/>
          </p:cNvPicPr>
          <p:nvPr/>
        </p:nvPicPr>
        <p:blipFill>
          <a:blip r:embed="rId4"/>
          <a:srcRect/>
          <a:stretch>
            <a:fillRect/>
          </a:stretch>
        </p:blipFill>
        <p:spPr bwMode="auto">
          <a:xfrm>
            <a:off x="1571625" y="3114675"/>
            <a:ext cx="8693150" cy="3400425"/>
          </a:xfrm>
          <a:prstGeom prst="rect">
            <a:avLst/>
          </a:prstGeom>
          <a:noFill/>
          <a:ln w="9525">
            <a:noFill/>
            <a:miter lim="800000"/>
            <a:headEnd/>
            <a:tailEnd/>
          </a:ln>
        </p:spPr>
      </p:pic>
    </p:spTree>
  </p:cSld>
  <p:clrMapOvr>
    <a:masterClrMapping/>
  </p:clrMapOvr>
  <p:transition>
    <p:wheel spokes="3"/>
    <p:sndAc>
      <p:stSnd>
        <p:snd r:embed="rId2" name="click.wav"/>
      </p:stSnd>
    </p:sndAc>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25"/>
  <p:tag name="KSO_WM_TAG_VERSION" val="1.0"/>
  <p:tag name="KSO_WM_SLIDE_ID" val="diagram160825_1"/>
  <p:tag name="KSO_WM_SLIDE_INDEX" val="1"/>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0.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a"/>
  <p:tag name="KSO_WM_UNIT_ID" val="diagram160825_1*a*1"/>
  <p:tag name="KSO_WM_TEMPLATE_CATEGORY" val="diagram"/>
  <p:tag name="KSO_WM_TEMPLATE_INDEX" val="160825"/>
  <p:tag name="KSO_WM_UNIT_INDEX" val="1"/>
  <p:tag name="KSO_WM_UNIT_CLEAR" val="1"/>
  <p:tag name="KSO_WM_UNIT_LAYERLEVEL" val="1"/>
  <p:tag name="KSO_WM_UNIT_VALUE" val="40"/>
  <p:tag name="KSO_WM_UNIT_ISCONTENTSTITLE" val="0"/>
  <p:tag name="KSO_WM_UNIT_HIGHLIGHT" val="0"/>
  <p:tag name="KSO_WM_UNIT_COMPATIBLE" val="0"/>
  <p:tag name="KSO_WM_UNIT_PRESET_TEXT_INDEX" val="0"/>
  <p:tag name="KSO_WM_UNIT_PRESET_TEXT_LEN" val="9"/>
</p:tagLst>
</file>

<file path=ppt/tags/tag11.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i"/>
  <p:tag name="KSO_WM_UNIT_ID" val="diagram160825_1*i*1"/>
  <p:tag name="KSO_WM_TEMPLATE_CATEGORY" val="diagram"/>
  <p:tag name="KSO_WM_TEMPLATE_INDEX" val="160825"/>
</p:tagLst>
</file>

<file path=ppt/tags/tag12.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f"/>
  <p:tag name="KSO_WM_UNIT_ID" val="diagram160825_1*f*1"/>
  <p:tag name="KSO_WM_TEMPLATE_CATEGORY" val="diagram"/>
  <p:tag name="KSO_WM_TEMPLATE_INDEX" val="160825"/>
  <p:tag name="KSO_WM_UNIT_INDEX" val="1"/>
  <p:tag name="KSO_WM_UNIT_CLEAR" val="1"/>
  <p:tag name="KSO_WM_UNIT_LAYERLEVEL" val="1"/>
  <p:tag name="KSO_WM_UNIT_VALUE" val="319"/>
  <p:tag name="KSO_WM_UNIT_HIGHLIGHT" val="0"/>
  <p:tag name="KSO_WM_UNIT_COMPATIBLE" val="0"/>
  <p:tag name="KSO_WM_UNIT_PRESET_TEXT_INDEX" val="2"/>
  <p:tag name="KSO_WM_UNIT_PRESET_TEXT_LEN" val="20"/>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25"/>
  <p:tag name="KSO_WM_TAG_VERSION" val="1.0"/>
  <p:tag name="KSO_WM_SLIDE_ID" val="diagram160825_1"/>
  <p:tag name="KSO_WM_SLIDE_INDEX" val="1"/>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4.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a"/>
  <p:tag name="KSO_WM_UNIT_ID" val="diagram160825_1*a*1"/>
  <p:tag name="KSO_WM_TEMPLATE_CATEGORY" val="diagram"/>
  <p:tag name="KSO_WM_TEMPLATE_INDEX" val="160825"/>
  <p:tag name="KSO_WM_UNIT_INDEX" val="1"/>
  <p:tag name="KSO_WM_UNIT_CLEAR" val="1"/>
  <p:tag name="KSO_WM_UNIT_LAYERLEVEL" val="1"/>
  <p:tag name="KSO_WM_UNIT_VALUE" val="40"/>
  <p:tag name="KSO_WM_UNIT_ISCONTENTSTITLE" val="0"/>
  <p:tag name="KSO_WM_UNIT_HIGHLIGHT" val="0"/>
  <p:tag name="KSO_WM_UNIT_COMPATIBLE" val="0"/>
  <p:tag name="KSO_WM_UNIT_PRESET_TEXT_INDEX" val="0"/>
  <p:tag name="KSO_WM_UNIT_PRESET_TEXT_LEN" val="9"/>
</p:tagLst>
</file>

<file path=ppt/tags/tag15.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i"/>
  <p:tag name="KSO_WM_UNIT_ID" val="diagram160825_1*i*1"/>
  <p:tag name="KSO_WM_TEMPLATE_CATEGORY" val="diagram"/>
  <p:tag name="KSO_WM_TEMPLATE_INDEX" val="160825"/>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25"/>
  <p:tag name="KSO_WM_TAG_VERSION" val="1.0"/>
  <p:tag name="KSO_WM_SLIDE_ID" val="diagram160825_1"/>
  <p:tag name="KSO_WM_SLIDE_INDEX" val="1"/>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7.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a"/>
  <p:tag name="KSO_WM_UNIT_ID" val="diagram160825_1*a*1"/>
  <p:tag name="KSO_WM_TEMPLATE_CATEGORY" val="diagram"/>
  <p:tag name="KSO_WM_TEMPLATE_INDEX" val="160825"/>
  <p:tag name="KSO_WM_UNIT_INDEX" val="1"/>
  <p:tag name="KSO_WM_UNIT_CLEAR" val="1"/>
  <p:tag name="KSO_WM_UNIT_LAYERLEVEL" val="1"/>
  <p:tag name="KSO_WM_UNIT_VALUE" val="40"/>
  <p:tag name="KSO_WM_UNIT_ISCONTENTSTITLE" val="0"/>
  <p:tag name="KSO_WM_UNIT_HIGHLIGHT" val="0"/>
  <p:tag name="KSO_WM_UNIT_COMPATIBLE" val="0"/>
  <p:tag name="KSO_WM_UNIT_PRESET_TEXT_INDEX" val="0"/>
  <p:tag name="KSO_WM_UNIT_PRESET_TEXT_LEN" val="9"/>
</p:tagLst>
</file>

<file path=ppt/tags/tag18.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i"/>
  <p:tag name="KSO_WM_UNIT_ID" val="diagram160825_1*i*1"/>
  <p:tag name="KSO_WM_TEMPLATE_CATEGORY" val="diagram"/>
  <p:tag name="KSO_WM_TEMPLATE_INDEX" val="160825"/>
</p:tagLst>
</file>

<file path=ppt/tags/tag19.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f"/>
  <p:tag name="KSO_WM_UNIT_ID" val="diagram160825_1*f*1"/>
  <p:tag name="KSO_WM_TEMPLATE_CATEGORY" val="diagram"/>
  <p:tag name="KSO_WM_TEMPLATE_INDEX" val="160825"/>
  <p:tag name="KSO_WM_UNIT_INDEX" val="1"/>
  <p:tag name="KSO_WM_UNIT_CLEAR" val="1"/>
  <p:tag name="KSO_WM_UNIT_LAYERLEVEL" val="1"/>
  <p:tag name="KSO_WM_UNIT_VALUE" val="319"/>
  <p:tag name="KSO_WM_UNIT_HIGHLIGHT" val="0"/>
  <p:tag name="KSO_WM_UNIT_COMPATIBLE" val="0"/>
  <p:tag name="KSO_WM_UNIT_PRESET_TEXT_INDEX" val="2"/>
  <p:tag name="KSO_WM_UNIT_PRESET_TEXT_LEN" val="20"/>
</p:tagLst>
</file>

<file path=ppt/tags/tag2.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a"/>
  <p:tag name="KSO_WM_UNIT_ID" val="diagram160825_1*a*1"/>
  <p:tag name="KSO_WM_TEMPLATE_CATEGORY" val="diagram"/>
  <p:tag name="KSO_WM_TEMPLATE_INDEX" val="160825"/>
  <p:tag name="KSO_WM_UNIT_INDEX" val="1"/>
  <p:tag name="KSO_WM_UNIT_CLEAR" val="1"/>
  <p:tag name="KSO_WM_UNIT_LAYERLEVEL" val="1"/>
  <p:tag name="KSO_WM_UNIT_VALUE" val="40"/>
  <p:tag name="KSO_WM_UNIT_ISCONTENTSTITLE" val="0"/>
  <p:tag name="KSO_WM_UNIT_HIGHLIGHT" val="0"/>
  <p:tag name="KSO_WM_UNIT_COMPATIBLE" val="0"/>
  <p:tag name="KSO_WM_UNIT_PRESET_TEXT_INDEX" val="0"/>
  <p:tag name="KSO_WM_UNIT_PRESET_TEXT_LEN" val="9"/>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25"/>
  <p:tag name="KSO_WM_TAG_VERSION" val="1.0"/>
  <p:tag name="KSO_WM_SLIDE_ID" val="diagram160825_1"/>
  <p:tag name="KSO_WM_SLIDE_INDEX" val="1"/>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21.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a"/>
  <p:tag name="KSO_WM_UNIT_ID" val="diagram160825_1*a*1"/>
  <p:tag name="KSO_WM_TEMPLATE_CATEGORY" val="diagram"/>
  <p:tag name="KSO_WM_TEMPLATE_INDEX" val="160825"/>
  <p:tag name="KSO_WM_UNIT_INDEX" val="1"/>
  <p:tag name="KSO_WM_UNIT_CLEAR" val="1"/>
  <p:tag name="KSO_WM_UNIT_LAYERLEVEL" val="1"/>
  <p:tag name="KSO_WM_UNIT_VALUE" val="40"/>
  <p:tag name="KSO_WM_UNIT_ISCONTENTSTITLE" val="0"/>
  <p:tag name="KSO_WM_UNIT_HIGHLIGHT" val="0"/>
  <p:tag name="KSO_WM_UNIT_COMPATIBLE" val="0"/>
  <p:tag name="KSO_WM_UNIT_PRESET_TEXT_INDEX" val="0"/>
  <p:tag name="KSO_WM_UNIT_PRESET_TEXT_LEN" val="9"/>
</p:tagLst>
</file>

<file path=ppt/tags/tag22.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i"/>
  <p:tag name="KSO_WM_UNIT_ID" val="diagram160825_1*i*1"/>
  <p:tag name="KSO_WM_TEMPLATE_CATEGORY" val="diagram"/>
  <p:tag name="KSO_WM_TEMPLATE_INDEX" val="160825"/>
</p:tagLst>
</file>

<file path=ppt/tags/tag2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25"/>
  <p:tag name="KSO_WM_TAG_VERSION" val="1.0"/>
  <p:tag name="KSO_WM_SLIDE_ID" val="diagram160825_1"/>
  <p:tag name="KSO_WM_SLIDE_INDEX" val="1"/>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24.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a"/>
  <p:tag name="KSO_WM_UNIT_ID" val="diagram160825_1*a*1"/>
  <p:tag name="KSO_WM_TEMPLATE_CATEGORY" val="diagram"/>
  <p:tag name="KSO_WM_TEMPLATE_INDEX" val="160825"/>
  <p:tag name="KSO_WM_UNIT_INDEX" val="1"/>
  <p:tag name="KSO_WM_UNIT_CLEAR" val="1"/>
  <p:tag name="KSO_WM_UNIT_LAYERLEVEL" val="1"/>
  <p:tag name="KSO_WM_UNIT_VALUE" val="40"/>
  <p:tag name="KSO_WM_UNIT_ISCONTENTSTITLE" val="0"/>
  <p:tag name="KSO_WM_UNIT_HIGHLIGHT" val="0"/>
  <p:tag name="KSO_WM_UNIT_COMPATIBLE" val="0"/>
  <p:tag name="KSO_WM_UNIT_PRESET_TEXT_INDEX" val="0"/>
  <p:tag name="KSO_WM_UNIT_PRESET_TEXT_LEN" val="9"/>
</p:tagLst>
</file>

<file path=ppt/tags/tag25.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i"/>
  <p:tag name="KSO_WM_UNIT_ID" val="diagram160825_1*i*1"/>
  <p:tag name="KSO_WM_TEMPLATE_CATEGORY" val="diagram"/>
  <p:tag name="KSO_WM_TEMPLATE_INDEX" val="160825"/>
</p:tagLst>
</file>

<file path=ppt/tags/tag26.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f"/>
  <p:tag name="KSO_WM_UNIT_ID" val="diagram160825_1*f*1"/>
  <p:tag name="KSO_WM_TEMPLATE_CATEGORY" val="diagram"/>
  <p:tag name="KSO_WM_TEMPLATE_INDEX" val="160825"/>
  <p:tag name="KSO_WM_UNIT_INDEX" val="1"/>
  <p:tag name="KSO_WM_UNIT_CLEAR" val="1"/>
  <p:tag name="KSO_WM_UNIT_LAYERLEVEL" val="1"/>
  <p:tag name="KSO_WM_UNIT_VALUE" val="319"/>
  <p:tag name="KSO_WM_UNIT_HIGHLIGHT" val="0"/>
  <p:tag name="KSO_WM_UNIT_COMPATIBLE" val="0"/>
  <p:tag name="KSO_WM_UNIT_PRESET_TEXT_INDEX" val="2"/>
  <p:tag name="KSO_WM_UNIT_PRESET_TEXT_LEN" val="20"/>
</p:tagLst>
</file>

<file path=ppt/tags/tag2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25"/>
  <p:tag name="KSO_WM_TAG_VERSION" val="1.0"/>
  <p:tag name="KSO_WM_SLIDE_ID" val="diagram160825_1"/>
  <p:tag name="KSO_WM_SLIDE_INDEX" val="1"/>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28.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a"/>
  <p:tag name="KSO_WM_UNIT_ID" val="diagram160825_1*a*1"/>
  <p:tag name="KSO_WM_TEMPLATE_CATEGORY" val="diagram"/>
  <p:tag name="KSO_WM_TEMPLATE_INDEX" val="160825"/>
  <p:tag name="KSO_WM_UNIT_INDEX" val="1"/>
  <p:tag name="KSO_WM_UNIT_CLEAR" val="1"/>
  <p:tag name="KSO_WM_UNIT_LAYERLEVEL" val="1"/>
  <p:tag name="KSO_WM_UNIT_VALUE" val="40"/>
  <p:tag name="KSO_WM_UNIT_ISCONTENTSTITLE" val="0"/>
  <p:tag name="KSO_WM_UNIT_HIGHLIGHT" val="0"/>
  <p:tag name="KSO_WM_UNIT_COMPATIBLE" val="0"/>
  <p:tag name="KSO_WM_UNIT_PRESET_TEXT_INDEX" val="0"/>
  <p:tag name="KSO_WM_UNIT_PRESET_TEXT_LEN" val="9"/>
</p:tagLst>
</file>

<file path=ppt/tags/tag29.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i"/>
  <p:tag name="KSO_WM_UNIT_ID" val="diagram160825_1*i*1"/>
  <p:tag name="KSO_WM_TEMPLATE_CATEGORY" val="diagram"/>
  <p:tag name="KSO_WM_TEMPLATE_INDEX" val="160825"/>
</p:tagLst>
</file>

<file path=ppt/tags/tag3.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i"/>
  <p:tag name="KSO_WM_UNIT_ID" val="diagram160825_1*i*1"/>
  <p:tag name="KSO_WM_TEMPLATE_CATEGORY" val="diagram"/>
  <p:tag name="KSO_WM_TEMPLATE_INDEX" val="160825"/>
</p:tagLst>
</file>

<file path=ppt/tags/tag30.xml><?xml version="1.0" encoding="utf-8"?>
<p:tagLst xmlns:a="http://schemas.openxmlformats.org/drawingml/2006/main" xmlns:r="http://schemas.openxmlformats.org/officeDocument/2006/relationships" xmlns:p="http://schemas.openxmlformats.org/presentationml/2006/main">
  <p:tag name="KSO_WM_SLIDE_ID" val="150995210"/>
  <p:tag name="KSO_WM_SLIDE_INDEX" val="2"/>
  <p:tag name="KSO_WM_SLIDE_ITEM_CNT" val="3"/>
  <p:tag name="KSO_WM_SLIDE_LAYOUT" val="a_f_d"/>
  <p:tag name="KSO_WM_SLIDE_LAYOUT_CNT" val="1_1_2"/>
  <p:tag name="KSO_WM_SLIDE_TYPE" val="text"/>
  <p:tag name="KSO_WM_BEAUTIFY_FLAG" val="#wm#"/>
  <p:tag name="KSO_WM_SLIDE_POSITION" val="66*123"/>
  <p:tag name="KSO_WM_SLIDE_SIZE" val="828*340"/>
  <p:tag name="KSO_WM_TEMPLATE_CATEGORY" val="preset"/>
  <p:tag name="KSO_WM_TEMPLATE_INDEX" val="1"/>
  <p:tag name="KSO_WM_TAG_VERSION" val="1.0"/>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preset"/>
  <p:tag name="KSO_WM_TEMPLATE_INDEX" val="1"/>
  <p:tag name="KSO_WM_UNIT_TYPE" val="a"/>
  <p:tag name="KSO_WM_UNIT_INDEX" val="1"/>
  <p:tag name="KSO_WM_UNIT_ID" val="150995210*a*1"/>
  <p:tag name="KSO_WM_UNIT_CLEAR" val="1"/>
  <p:tag name="KSO_WM_UNIT_LAYERLEVEL" val="1"/>
  <p:tag name="KSO_WM_UNIT_VALUE" val="22"/>
  <p:tag name="KSO_WM_UNIT_ISCONTENTSTITLE" val="0"/>
  <p:tag name="KSO_WM_UNIT_HIGHLIGHT" val="0"/>
  <p:tag name="KSO_WM_UNIT_COMPATIBLE" val="0"/>
  <p:tag name="KSO_WM_BEAUTIFY_FLAG" val="#wm#"/>
  <p:tag name="KSO_WM_UNIT_PRESET_TEXT" val="请在此处添加标题"/>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preset"/>
  <p:tag name="KSO_WM_TEMPLATE_INDEX" val="1"/>
  <p:tag name="KSO_WM_UNIT_TYPE" val="f"/>
  <p:tag name="KSO_WM_UNIT_INDEX" val="1"/>
  <p:tag name="KSO_WM_UNIT_ID" val="150995210*f*1"/>
  <p:tag name="KSO_WM_UNIT_CLEAR" val="1"/>
  <p:tag name="KSO_WM_UNIT_LAYERLEVEL" val="1"/>
  <p:tag name="KSO_WM_UNIT_VALUE" val="143"/>
  <p:tag name="KSO_WM_UNIT_HIGHLIGHT" val="0"/>
  <p:tag name="KSO_WM_UNIT_COMPATIBLE" val="0"/>
  <p:tag name="KSO_WM_BEAUTIFY_FLAG" val="#wm#"/>
  <p:tag name="KSO_WM_UNIT_PRESET_TEXT" val="请在此处添加文本"/>
</p:tagLst>
</file>

<file path=ppt/tags/tag33.xml><?xml version="1.0" encoding="utf-8"?>
<p:tagLst xmlns:a="http://schemas.openxmlformats.org/drawingml/2006/main" xmlns:r="http://schemas.openxmlformats.org/officeDocument/2006/relationships" xmlns:p="http://schemas.openxmlformats.org/presentationml/2006/main">
  <p:tag name="KSO_WM_SLIDE_ID" val="150995210"/>
  <p:tag name="KSO_WM_SLIDE_INDEX" val="2"/>
  <p:tag name="KSO_WM_SLIDE_ITEM_CNT" val="3"/>
  <p:tag name="KSO_WM_SLIDE_LAYOUT" val="a_f_d"/>
  <p:tag name="KSO_WM_SLIDE_LAYOUT_CNT" val="1_1_2"/>
  <p:tag name="KSO_WM_SLIDE_TYPE" val="text"/>
  <p:tag name="KSO_WM_BEAUTIFY_FLAG" val="#wm#"/>
  <p:tag name="KSO_WM_SLIDE_POSITION" val="66*123"/>
  <p:tag name="KSO_WM_SLIDE_SIZE" val="828*340"/>
  <p:tag name="KSO_WM_TEMPLATE_CATEGORY" val="preset"/>
  <p:tag name="KSO_WM_TEMPLATE_INDEX" val="1"/>
  <p:tag name="KSO_WM_TAG_VERSION" val="1.0"/>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preset"/>
  <p:tag name="KSO_WM_TEMPLATE_INDEX" val="1"/>
  <p:tag name="KSO_WM_UNIT_TYPE" val="a"/>
  <p:tag name="KSO_WM_UNIT_INDEX" val="1"/>
  <p:tag name="KSO_WM_UNIT_ID" val="150995210*a*1"/>
  <p:tag name="KSO_WM_UNIT_CLEAR" val="1"/>
  <p:tag name="KSO_WM_UNIT_LAYERLEVEL" val="1"/>
  <p:tag name="KSO_WM_UNIT_VALUE" val="22"/>
  <p:tag name="KSO_WM_UNIT_ISCONTENTSTITLE" val="0"/>
  <p:tag name="KSO_WM_UNIT_HIGHLIGHT" val="0"/>
  <p:tag name="KSO_WM_UNIT_COMPATIBLE" val="0"/>
  <p:tag name="KSO_WM_BEAUTIFY_FLAG" val="#wm#"/>
  <p:tag name="KSO_WM_UNIT_PRESET_TEXT" val="请在此处添加标题"/>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preset"/>
  <p:tag name="KSO_WM_TEMPLATE_INDEX" val="1"/>
  <p:tag name="KSO_WM_UNIT_TYPE" val="f"/>
  <p:tag name="KSO_WM_UNIT_INDEX" val="1"/>
  <p:tag name="KSO_WM_UNIT_ID" val="150995210*f*1"/>
  <p:tag name="KSO_WM_UNIT_CLEAR" val="1"/>
  <p:tag name="KSO_WM_UNIT_LAYERLEVEL" val="1"/>
  <p:tag name="KSO_WM_UNIT_VALUE" val="143"/>
  <p:tag name="KSO_WM_UNIT_HIGHLIGHT" val="0"/>
  <p:tag name="KSO_WM_UNIT_COMPATIBLE" val="0"/>
  <p:tag name="KSO_WM_BEAUTIFY_FLAG" val="#wm#"/>
  <p:tag name="KSO_WM_UNIT_PRESET_TEXT" val="请在此处添加文本"/>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preset"/>
  <p:tag name="KSO_WM_TEMPLATE_INDEX" val="1"/>
  <p:tag name="KSO_WM_UNIT_TYPE" val="d"/>
  <p:tag name="KSO_WM_UNIT_INDEX" val="1"/>
  <p:tag name="KSO_WM_UNIT_ID" val="150995210*d*1"/>
  <p:tag name="KSO_WM_UNIT_CLEAR" val="0"/>
  <p:tag name="KSO_WM_UNIT_LAYERLEVEL" val="1"/>
  <p:tag name="KSO_WM_UNIT_VALUE" val="579*1460"/>
  <p:tag name="KSO_WM_UNIT_HIGHLIGHT" val="0"/>
  <p:tag name="KSO_WM_UNIT_COMPATIBLE" val="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preset"/>
  <p:tag name="KSO_WM_TEMPLATE_INDEX" val="1"/>
  <p:tag name="KSO_WM_UNIT_TYPE" val="d"/>
  <p:tag name="KSO_WM_UNIT_INDEX" val="2"/>
  <p:tag name="KSO_WM_UNIT_ID" val="150995210*d*2"/>
  <p:tag name="KSO_WM_UNIT_CLEAR" val="0"/>
  <p:tag name="KSO_WM_UNIT_LAYERLEVEL" val="1"/>
  <p:tag name="KSO_WM_UNIT_VALUE" val="579*1460"/>
  <p:tag name="KSO_WM_UNIT_HIGHLIGHT" val="0"/>
  <p:tag name="KSO_WM_UNIT_COMPATIBLE" val="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25"/>
  <p:tag name="KSO_WM_TAG_VERSION" val="1.0"/>
  <p:tag name="KSO_WM_SLIDE_ID" val="diagram160825_1"/>
  <p:tag name="KSO_WM_SLIDE_INDEX" val="1"/>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39.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a"/>
  <p:tag name="KSO_WM_UNIT_ID" val="diagram160825_1*a*1"/>
  <p:tag name="KSO_WM_TEMPLATE_CATEGORY" val="diagram"/>
  <p:tag name="KSO_WM_TEMPLATE_INDEX" val="160825"/>
  <p:tag name="KSO_WM_UNIT_INDEX" val="1"/>
  <p:tag name="KSO_WM_UNIT_CLEAR" val="1"/>
  <p:tag name="KSO_WM_UNIT_LAYERLEVEL" val="1"/>
  <p:tag name="KSO_WM_UNIT_VALUE" val="40"/>
  <p:tag name="KSO_WM_UNIT_ISCONTENTSTITLE" val="0"/>
  <p:tag name="KSO_WM_UNIT_HIGHLIGHT" val="0"/>
  <p:tag name="KSO_WM_UNIT_COMPATIBLE" val="0"/>
  <p:tag name="KSO_WM_UNIT_PRESET_TEXT_INDEX" val="0"/>
  <p:tag name="KSO_WM_UNIT_PRESET_TEXT_LEN" val="9"/>
</p:tagLst>
</file>

<file path=ppt/tags/tag4.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f"/>
  <p:tag name="KSO_WM_UNIT_ID" val="diagram160825_1*f*1"/>
  <p:tag name="KSO_WM_TEMPLATE_CATEGORY" val="diagram"/>
  <p:tag name="KSO_WM_TEMPLATE_INDEX" val="160825"/>
  <p:tag name="KSO_WM_UNIT_INDEX" val="1"/>
  <p:tag name="KSO_WM_UNIT_CLEAR" val="1"/>
  <p:tag name="KSO_WM_UNIT_LAYERLEVEL" val="1"/>
  <p:tag name="KSO_WM_UNIT_VALUE" val="319"/>
  <p:tag name="KSO_WM_UNIT_HIGHLIGHT" val="0"/>
  <p:tag name="KSO_WM_UNIT_COMPATIBLE" val="0"/>
  <p:tag name="KSO_WM_UNIT_PRESET_TEXT_INDEX" val="2"/>
  <p:tag name="KSO_WM_UNIT_PRESET_TEXT_LEN" val="20"/>
</p:tagLst>
</file>

<file path=ppt/tags/tag40.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i"/>
  <p:tag name="KSO_WM_UNIT_ID" val="diagram160825_1*i*1"/>
  <p:tag name="KSO_WM_TEMPLATE_CATEGORY" val="diagram"/>
  <p:tag name="KSO_WM_TEMPLATE_INDEX" val="160825"/>
</p:tagLst>
</file>

<file path=ppt/tags/tag41.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f"/>
  <p:tag name="KSO_WM_UNIT_ID" val="diagram160825_1*f*1"/>
  <p:tag name="KSO_WM_TEMPLATE_CATEGORY" val="diagram"/>
  <p:tag name="KSO_WM_TEMPLATE_INDEX" val="160825"/>
  <p:tag name="KSO_WM_UNIT_INDEX" val="1"/>
  <p:tag name="KSO_WM_UNIT_CLEAR" val="1"/>
  <p:tag name="KSO_WM_UNIT_LAYERLEVEL" val="1"/>
  <p:tag name="KSO_WM_UNIT_VALUE" val="319"/>
  <p:tag name="KSO_WM_UNIT_HIGHLIGHT" val="0"/>
  <p:tag name="KSO_WM_UNIT_COMPATIBLE" val="0"/>
  <p:tag name="KSO_WM_UNIT_PRESET_TEXT_INDEX" val="2"/>
  <p:tag name="KSO_WM_UNIT_PRESET_TEXT_LEN" val="20"/>
</p:tagLst>
</file>

<file path=ppt/tags/tag4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25"/>
  <p:tag name="KSO_WM_TAG_VERSION" val="1.0"/>
  <p:tag name="KSO_WM_SLIDE_ID" val="diagram160825_1"/>
  <p:tag name="KSO_WM_SLIDE_INDEX" val="1"/>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43.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i"/>
  <p:tag name="KSO_WM_UNIT_ID" val="diagram160825_1*i*1"/>
  <p:tag name="KSO_WM_TEMPLATE_CATEGORY" val="diagram"/>
  <p:tag name="KSO_WM_TEMPLATE_INDEX" val="160825"/>
</p:tagLst>
</file>

<file path=ppt/tags/tag44.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f"/>
  <p:tag name="KSO_WM_UNIT_ID" val="diagram160825_1*f*1"/>
  <p:tag name="KSO_WM_TEMPLATE_CATEGORY" val="diagram"/>
  <p:tag name="KSO_WM_TEMPLATE_INDEX" val="160825"/>
  <p:tag name="KSO_WM_UNIT_INDEX" val="1"/>
  <p:tag name="KSO_WM_UNIT_CLEAR" val="1"/>
  <p:tag name="KSO_WM_UNIT_LAYERLEVEL" val="1"/>
  <p:tag name="KSO_WM_UNIT_VALUE" val="319"/>
  <p:tag name="KSO_WM_UNIT_HIGHLIGHT" val="0"/>
  <p:tag name="KSO_WM_UNIT_COMPATIBLE" val="0"/>
  <p:tag name="KSO_WM_UNIT_PRESET_TEXT_INDEX" val="2"/>
  <p:tag name="KSO_WM_UNIT_PRESET_TEXT_LEN" val="20"/>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25"/>
  <p:tag name="KSO_WM_TAG_VERSION" val="1.0"/>
  <p:tag name="KSO_WM_SLIDE_ID" val="diagram160825_1"/>
  <p:tag name="KSO_WM_SLIDE_INDEX" val="1"/>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6.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a"/>
  <p:tag name="KSO_WM_UNIT_ID" val="diagram160825_1*a*1"/>
  <p:tag name="KSO_WM_TEMPLATE_CATEGORY" val="diagram"/>
  <p:tag name="KSO_WM_TEMPLATE_INDEX" val="160825"/>
  <p:tag name="KSO_WM_UNIT_INDEX" val="1"/>
  <p:tag name="KSO_WM_UNIT_CLEAR" val="1"/>
  <p:tag name="KSO_WM_UNIT_LAYERLEVEL" val="1"/>
  <p:tag name="KSO_WM_UNIT_VALUE" val="40"/>
  <p:tag name="KSO_WM_UNIT_ISCONTENTSTITLE" val="0"/>
  <p:tag name="KSO_WM_UNIT_HIGHLIGHT" val="0"/>
  <p:tag name="KSO_WM_UNIT_COMPATIBLE" val="0"/>
  <p:tag name="KSO_WM_UNIT_PRESET_TEXT_INDEX" val="0"/>
  <p:tag name="KSO_WM_UNIT_PRESET_TEXT_LEN" val="9"/>
</p:tagLst>
</file>

<file path=ppt/tags/tag7.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i"/>
  <p:tag name="KSO_WM_UNIT_ID" val="diagram160825_1*i*1"/>
  <p:tag name="KSO_WM_TEMPLATE_CATEGORY" val="diagram"/>
  <p:tag name="KSO_WM_TEMPLATE_INDEX" val="160825"/>
</p:tagLst>
</file>

<file path=ppt/tags/tag8.xml><?xml version="1.0" encoding="utf-8"?>
<p:tagLst xmlns:a="http://schemas.openxmlformats.org/drawingml/2006/main" xmlns:r="http://schemas.openxmlformats.org/officeDocument/2006/relationships" xmlns:p="http://schemas.openxmlformats.org/presentationml/2006/main">
  <p:tag name="DEFAULT" val="default"/>
  <p:tag name="KSO_WM_TAG_VERSION" val="1.0"/>
  <p:tag name="KSO_WM_BEAUTIFY_FLAG" val="#wm#"/>
  <p:tag name="KSO_WM_UNIT_TYPE" val="f"/>
  <p:tag name="KSO_WM_UNIT_ID" val="diagram160825_1*f*1"/>
  <p:tag name="KSO_WM_TEMPLATE_CATEGORY" val="diagram"/>
  <p:tag name="KSO_WM_TEMPLATE_INDEX" val="160825"/>
  <p:tag name="KSO_WM_UNIT_INDEX" val="1"/>
  <p:tag name="KSO_WM_UNIT_CLEAR" val="1"/>
  <p:tag name="KSO_WM_UNIT_LAYERLEVEL" val="1"/>
  <p:tag name="KSO_WM_UNIT_VALUE" val="319"/>
  <p:tag name="KSO_WM_UNIT_HIGHLIGHT" val="0"/>
  <p:tag name="KSO_WM_UNIT_COMPATIBLE" val="0"/>
  <p:tag name="KSO_WM_UNIT_PRESET_TEXT_INDEX" val="2"/>
  <p:tag name="KSO_WM_UNIT_PRESET_TEXT_LEN" val="20"/>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25"/>
  <p:tag name="KSO_WM_TAG_VERSION" val="1.0"/>
  <p:tag name="KSO_WM_SLIDE_ID" val="diagram160825_1"/>
  <p:tag name="KSO_WM_SLIDE_INDEX" val="1"/>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heme/theme1.xml><?xml version="1.0" encoding="utf-8"?>
<a:theme xmlns:a="http://schemas.openxmlformats.org/drawingml/2006/main" name="2_Office 主题">
  <a:themeElements>
    <a:clrScheme name="自定义 114">
      <a:dk1>
        <a:srgbClr val="FFFFFF"/>
      </a:dk1>
      <a:lt1>
        <a:srgbClr val="000000"/>
      </a:lt1>
      <a:dk2>
        <a:srgbClr val="44546A"/>
      </a:dk2>
      <a:lt2>
        <a:srgbClr val="E7E6E6"/>
      </a:lt2>
      <a:accent1>
        <a:srgbClr val="DB6261"/>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8">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CBE4D5"/>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1327</TotalTime>
  <Words>4389</Words>
  <Application>WPS 演示</Application>
  <PresentationFormat>自定义</PresentationFormat>
  <Paragraphs>102</Paragraphs>
  <Slides>113</Slides>
  <Notes>0</Notes>
  <HiddenSlides>0</HiddenSlides>
  <MMClips>0</MMClips>
  <ScaleCrop>false</ScaleCrop>
  <HeadingPairs>
    <vt:vector size="6" baseType="variant">
      <vt:variant>
        <vt:lpstr>已用的字体</vt:lpstr>
      </vt:variant>
      <vt:variant>
        <vt:i4>6</vt:i4>
      </vt:variant>
      <vt:variant>
        <vt:lpstr>演示文稿设计模板</vt:lpstr>
      </vt:variant>
      <vt:variant>
        <vt:i4>10</vt:i4>
      </vt:variant>
      <vt:variant>
        <vt:lpstr>幻灯片标题</vt:lpstr>
      </vt:variant>
      <vt:variant>
        <vt:i4>113</vt:i4>
      </vt:variant>
    </vt:vector>
  </HeadingPairs>
  <TitlesOfParts>
    <vt:vector size="129" baseType="lpstr">
      <vt:lpstr>Arial</vt:lpstr>
      <vt:lpstr>宋体</vt:lpstr>
      <vt:lpstr>黑体</vt:lpstr>
      <vt:lpstr>Calibri</vt:lpstr>
      <vt:lpstr>楷体</vt:lpstr>
      <vt:lpstr>+mn-ea</vt:lpstr>
      <vt:lpstr>2_Office 主题</vt:lpstr>
      <vt:lpstr>2_Office 主题</vt:lpstr>
      <vt:lpstr>2_Office 主题</vt:lpstr>
      <vt:lpstr>2_Office 主题</vt:lpstr>
      <vt:lpstr>2_Office 主题</vt:lpstr>
      <vt:lpstr>2_Office 主题</vt:lpstr>
      <vt:lpstr>2_Office 主题</vt:lpstr>
      <vt:lpstr>2_Office 主题</vt:lpstr>
      <vt:lpstr>2_Office 主题</vt:lpstr>
      <vt:lpstr>2_Office 主题</vt:lpstr>
      <vt:lpstr>新形势下的农产品升级</vt:lpstr>
      <vt:lpstr>幻灯片 2</vt:lpstr>
      <vt:lpstr>幻灯片 3</vt:lpstr>
      <vt:lpstr>幻灯片 4</vt:lpstr>
      <vt:lpstr>幻灯片 5</vt:lpstr>
      <vt:lpstr>幻灯片 6</vt:lpstr>
      <vt:lpstr>幻灯片 7</vt:lpstr>
      <vt:lpstr>近些年乡村旅游发展数据</vt:lpstr>
      <vt:lpstr>2016年十一长假数据</vt:lpstr>
      <vt:lpstr>                          乡村旅游概念</vt:lpstr>
      <vt:lpstr>幻灯片 11</vt:lpstr>
      <vt:lpstr>幻灯片 12</vt:lpstr>
      <vt:lpstr>幻灯片 13</vt:lpstr>
      <vt:lpstr>幻灯片 14</vt:lpstr>
      <vt:lpstr>幻灯片 15</vt:lpstr>
      <vt:lpstr>幻灯片 16</vt:lpstr>
      <vt:lpstr>                           农产品的重要性 </vt:lpstr>
      <vt:lpstr>    乡村旅游农产品升级的重要性</vt:lpstr>
      <vt:lpstr>幻灯片 19</vt:lpstr>
      <vt:lpstr>幻灯片 20</vt:lpstr>
      <vt:lpstr>幻灯片 21</vt:lpstr>
      <vt:lpstr>幻灯片 22</vt:lpstr>
      <vt:lpstr>幻灯片 23</vt:lpstr>
      <vt:lpstr>幻灯片 24</vt:lpstr>
      <vt:lpstr>幻灯片 25</vt:lpstr>
      <vt:lpstr>案例三：梨酒</vt:lpstr>
      <vt:lpstr>江苏恒北梨园</vt:lpstr>
      <vt:lpstr>幻灯片 28</vt:lpstr>
      <vt:lpstr>幻灯片 29</vt:lpstr>
      <vt:lpstr>幻灯片 30</vt:lpstr>
      <vt:lpstr>幻灯片 31</vt:lpstr>
      <vt:lpstr>  优势 </vt:lpstr>
      <vt:lpstr>邯郸市名酒： “永不分梨”</vt:lpstr>
      <vt:lpstr>幻灯片 34</vt:lpstr>
      <vt:lpstr>瑞士梨酒</vt:lpstr>
      <vt:lpstr>幻灯片 36</vt:lpstr>
      <vt:lpstr>     瑞士梨酒的制作：</vt:lpstr>
      <vt:lpstr>幻灯片 38</vt:lpstr>
      <vt:lpstr>幻灯片 39</vt:lpstr>
      <vt:lpstr>幻灯片 40</vt:lpstr>
      <vt:lpstr>麦秆椅凳</vt:lpstr>
      <vt:lpstr>幻灯片 42</vt:lpstr>
      <vt:lpstr>幻灯片 43</vt:lpstr>
      <vt:lpstr>幻灯片 44</vt:lpstr>
      <vt:lpstr>幻灯片 45</vt:lpstr>
      <vt:lpstr>幻灯片 46</vt:lpstr>
      <vt:lpstr>幻灯片 47</vt:lpstr>
      <vt:lpstr>幻灯片 48</vt:lpstr>
      <vt:lpstr>幻灯片 49</vt:lpstr>
      <vt:lpstr>案例二：椰壳做串珠</vt:lpstr>
      <vt:lpstr>椰壳做串珠的基本条件</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Pentawards</vt:lpstr>
      <vt:lpstr>2016 Pentawards国内获奖作品</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         案例一：三只松鼠</vt:lpstr>
      <vt:lpstr>幻灯片 87</vt:lpstr>
      <vt:lpstr>幻灯片 88</vt:lpstr>
      <vt:lpstr>幻灯片 89</vt:lpstr>
      <vt:lpstr>成功秘诀:对互联网渠道的成功应用</vt:lpstr>
      <vt:lpstr>幻灯片 91</vt:lpstr>
      <vt:lpstr>幻灯片 92</vt:lpstr>
      <vt:lpstr>幻灯片 93</vt:lpstr>
      <vt:lpstr>幻灯片 94</vt:lpstr>
      <vt:lpstr>幻灯片 95</vt:lpstr>
      <vt:lpstr>幻灯片 96</vt:lpstr>
      <vt:lpstr>褚橙是怎样炼成的</vt:lpstr>
      <vt:lpstr>幻灯片 98</vt:lpstr>
      <vt:lpstr>幻灯片 99</vt:lpstr>
      <vt:lpstr>幻灯片 100</vt:lpstr>
      <vt:lpstr>    思考</vt:lpstr>
      <vt:lpstr>幻灯片 102</vt:lpstr>
      <vt:lpstr>幻灯片 103</vt:lpstr>
      <vt:lpstr>柳桃</vt:lpstr>
      <vt:lpstr>潘苹果</vt:lpstr>
      <vt:lpstr>任小米</vt:lpstr>
      <vt:lpstr>情怀只吃一次</vt:lpstr>
      <vt:lpstr>幻灯片 108</vt:lpstr>
      <vt:lpstr>幻灯片 109</vt:lpstr>
      <vt:lpstr>幻灯片 110</vt:lpstr>
      <vt:lpstr>    思考</vt:lpstr>
      <vt:lpstr>农产品升级展望</vt:lpstr>
      <vt:lpstr>幻灯片 113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乡村旅游下的农产品升级</dc:title>
  <dc:creator/>
  <cp:lastModifiedBy>User</cp:lastModifiedBy>
  <cp:revision>27</cp:revision>
  <dcterms:created xsi:type="dcterms:W3CDTF">2015-05-05T08:02:00Z</dcterms:created>
  <dcterms:modified xsi:type="dcterms:W3CDTF">2017-06-26T08:37:09Z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2052-10.1.0.5777</vt:lpwstr>
  </property>
</Properties>
</file>