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5" r:id="rId6"/>
    <p:sldId id="294" r:id="rId7"/>
    <p:sldId id="295" r:id="rId8"/>
    <p:sldId id="296" r:id="rId9"/>
    <p:sldId id="297" r:id="rId10"/>
    <p:sldId id="298" r:id="rId11"/>
    <p:sldId id="300" r:id="rId12"/>
    <p:sldId id="299" r:id="rId13"/>
    <p:sldId id="302" r:id="rId14"/>
    <p:sldId id="304" r:id="rId15"/>
    <p:sldId id="303" r:id="rId16"/>
    <p:sldId id="306" r:id="rId17"/>
    <p:sldId id="309" r:id="rId18"/>
    <p:sldId id="305" r:id="rId19"/>
    <p:sldId id="310" r:id="rId20"/>
    <p:sldId id="311" r:id="rId21"/>
    <p:sldId id="343" r:id="rId22"/>
    <p:sldId id="312" r:id="rId23"/>
    <p:sldId id="345" r:id="rId24"/>
    <p:sldId id="346" r:id="rId25"/>
    <p:sldId id="344" r:id="rId26"/>
    <p:sldId id="347" r:id="rId27"/>
    <p:sldId id="348" r:id="rId28"/>
    <p:sldId id="350" r:id="rId29"/>
    <p:sldId id="349" r:id="rId30"/>
    <p:sldId id="352" r:id="rId31"/>
    <p:sldId id="351" r:id="rId32"/>
    <p:sldId id="353" r:id="rId33"/>
    <p:sldId id="355" r:id="rId34"/>
    <p:sldId id="356" r:id="rId35"/>
    <p:sldId id="357" r:id="rId36"/>
    <p:sldId id="358" r:id="rId37"/>
    <p:sldId id="360" r:id="rId38"/>
    <p:sldId id="361" r:id="rId39"/>
    <p:sldId id="364" r:id="rId40"/>
    <p:sldId id="362" r:id="rId41"/>
    <p:sldId id="365" r:id="rId42"/>
    <p:sldId id="366" r:id="rId43"/>
    <p:sldId id="367" r:id="rId44"/>
    <p:sldId id="369" r:id="rId45"/>
    <p:sldId id="368" r:id="rId46"/>
    <p:sldId id="370" r:id="rId47"/>
    <p:sldId id="371" r:id="rId4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C6AC1-6853-417A-8C85-D6E4E0641A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9C241F0-74C1-46CD-90F1-00994A913CAB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6137"/>
            <a:ext cx="9144000" cy="112553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16138"/>
            <a:ext cx="9144000" cy="7302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1" y="4152917"/>
            <a:ext cx="5802558" cy="1828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4677410" y="1920831"/>
            <a:ext cx="2837180" cy="164050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kern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黑体" panose="02010609060101010101" pitchFamily="49" charset="-122"/>
              <a:cs typeface="Microsoft New Tai Lue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087" y="2320020"/>
            <a:ext cx="2143125" cy="842124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2575" y="3620579"/>
            <a:ext cx="4006850" cy="50186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5776"/>
            <a:ext cx="5181600" cy="457118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5776"/>
            <a:ext cx="5181600" cy="4571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607363" y="3013519"/>
            <a:ext cx="4960869" cy="782860"/>
          </a:xfrm>
          <a:custGeom>
            <a:avLst/>
            <a:gdLst>
              <a:gd name="connsiteX0" fmla="*/ 304800 w 4800600"/>
              <a:gd name="connsiteY0" fmla="*/ 0 h 640080"/>
              <a:gd name="connsiteX1" fmla="*/ 4800600 w 4800600"/>
              <a:gd name="connsiteY1" fmla="*/ 7620 h 640080"/>
              <a:gd name="connsiteX2" fmla="*/ 4495800 w 4800600"/>
              <a:gd name="connsiteY2" fmla="*/ 640080 h 640080"/>
              <a:gd name="connsiteX3" fmla="*/ 0 w 4800600"/>
              <a:gd name="connsiteY3" fmla="*/ 640080 h 640080"/>
              <a:gd name="connsiteX4" fmla="*/ 304800 w 4800600"/>
              <a:gd name="connsiteY4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640080">
                <a:moveTo>
                  <a:pt x="304800" y="0"/>
                </a:moveTo>
                <a:lnTo>
                  <a:pt x="4800600" y="7620"/>
                </a:lnTo>
                <a:lnTo>
                  <a:pt x="4495800" y="640080"/>
                </a:lnTo>
                <a:lnTo>
                  <a:pt x="0" y="640080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i="1" dirty="0">
              <a:solidFill>
                <a:srgbClr val="FFFFFF"/>
              </a:solidFill>
              <a:latin typeface="Bodoni MT Black" pitchFamily="18" charset="0"/>
              <a:ea typeface="HanWangWCL10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290989" y="3227205"/>
            <a:ext cx="716897" cy="672133"/>
          </a:xfrm>
          <a:custGeom>
            <a:avLst/>
            <a:gdLst>
              <a:gd name="connsiteX0" fmla="*/ 274320 w 693420"/>
              <a:gd name="connsiteY0" fmla="*/ 0 h 548640"/>
              <a:gd name="connsiteX1" fmla="*/ 693420 w 693420"/>
              <a:gd name="connsiteY1" fmla="*/ 7620 h 548640"/>
              <a:gd name="connsiteX2" fmla="*/ 449580 w 693420"/>
              <a:gd name="connsiteY2" fmla="*/ 259080 h 548640"/>
              <a:gd name="connsiteX3" fmla="*/ 571500 w 693420"/>
              <a:gd name="connsiteY3" fmla="*/ 548640 h 548640"/>
              <a:gd name="connsiteX4" fmla="*/ 0 w 693420"/>
              <a:gd name="connsiteY4" fmla="*/ 533400 h 548640"/>
              <a:gd name="connsiteX5" fmla="*/ 274320 w 693420"/>
              <a:gd name="connsiteY5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" h="548640">
                <a:moveTo>
                  <a:pt x="274320" y="0"/>
                </a:moveTo>
                <a:lnTo>
                  <a:pt x="693420" y="7620"/>
                </a:lnTo>
                <a:lnTo>
                  <a:pt x="449580" y="259080"/>
                </a:lnTo>
                <a:lnTo>
                  <a:pt x="571500" y="548640"/>
                </a:lnTo>
                <a:lnTo>
                  <a:pt x="0" y="533400"/>
                </a:lnTo>
                <a:lnTo>
                  <a:pt x="2743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3184115" y="2883365"/>
            <a:ext cx="715258" cy="670191"/>
          </a:xfrm>
          <a:custGeom>
            <a:avLst/>
            <a:gdLst>
              <a:gd name="connsiteX0" fmla="*/ 274320 w 693420"/>
              <a:gd name="connsiteY0" fmla="*/ 0 h 548640"/>
              <a:gd name="connsiteX1" fmla="*/ 693420 w 693420"/>
              <a:gd name="connsiteY1" fmla="*/ 7620 h 548640"/>
              <a:gd name="connsiteX2" fmla="*/ 449580 w 693420"/>
              <a:gd name="connsiteY2" fmla="*/ 259080 h 548640"/>
              <a:gd name="connsiteX3" fmla="*/ 571500 w 693420"/>
              <a:gd name="connsiteY3" fmla="*/ 548640 h 548640"/>
              <a:gd name="connsiteX4" fmla="*/ 0 w 693420"/>
              <a:gd name="connsiteY4" fmla="*/ 533400 h 548640"/>
              <a:gd name="connsiteX5" fmla="*/ 274320 w 693420"/>
              <a:gd name="connsiteY5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420" h="548640">
                <a:moveTo>
                  <a:pt x="274320" y="0"/>
                </a:moveTo>
                <a:lnTo>
                  <a:pt x="693420" y="7620"/>
                </a:lnTo>
                <a:lnTo>
                  <a:pt x="449580" y="259080"/>
                </a:lnTo>
                <a:lnTo>
                  <a:pt x="571500" y="548640"/>
                </a:lnTo>
                <a:lnTo>
                  <a:pt x="0" y="533400"/>
                </a:lnTo>
                <a:lnTo>
                  <a:pt x="2743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524" y="3087463"/>
            <a:ext cx="4469525" cy="6349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16F-2C6D-4E4B-9A0E-EB47A9E9DA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C654-C0F5-4C87-9856-8AAB82CD597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113" r="610" b="13860"/>
          <a:stretch>
            <a:fillRect/>
          </a:stretch>
        </p:blipFill>
        <p:spPr>
          <a:xfrm>
            <a:off x="-11805" y="0"/>
            <a:ext cx="12203805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8695557" y="0"/>
            <a:ext cx="3496643" cy="1696338"/>
          </a:xfrm>
          <a:custGeom>
            <a:avLst/>
            <a:gdLst>
              <a:gd name="connsiteX0" fmla="*/ 1162691 w 2622482"/>
              <a:gd name="connsiteY0" fmla="*/ 0 h 1696338"/>
              <a:gd name="connsiteX1" fmla="*/ 2622482 w 2622482"/>
              <a:gd name="connsiteY1" fmla="*/ 0 h 1696338"/>
              <a:gd name="connsiteX2" fmla="*/ 2622482 w 2622482"/>
              <a:gd name="connsiteY2" fmla="*/ 1452169 h 1696338"/>
              <a:gd name="connsiteX3" fmla="*/ 2598950 w 2622482"/>
              <a:gd name="connsiteY3" fmla="*/ 1457772 h 1696338"/>
              <a:gd name="connsiteX4" fmla="*/ 2252397 w 2622482"/>
              <a:gd name="connsiteY4" fmla="*/ 1415703 h 1696338"/>
              <a:gd name="connsiteX5" fmla="*/ 1867328 w 2622482"/>
              <a:gd name="connsiteY5" fmla="*/ 1685434 h 1696338"/>
              <a:gd name="connsiteX6" fmla="*/ 1301149 w 2622482"/>
              <a:gd name="connsiteY6" fmla="*/ 1520791 h 1696338"/>
              <a:gd name="connsiteX7" fmla="*/ 460112 w 2622482"/>
              <a:gd name="connsiteY7" fmla="*/ 1358121 h 1696338"/>
              <a:gd name="connsiteX8" fmla="*/ 90326 w 2622482"/>
              <a:gd name="connsiteY8" fmla="*/ 1177100 h 1696338"/>
              <a:gd name="connsiteX9" fmla="*/ 169341 w 2622482"/>
              <a:gd name="connsiteY9" fmla="*/ 932752 h 1696338"/>
              <a:gd name="connsiteX10" fmla="*/ 2488 w 2622482"/>
              <a:gd name="connsiteY10" fmla="*/ 682058 h 1696338"/>
              <a:gd name="connsiteX11" fmla="*/ 307203 w 2622482"/>
              <a:gd name="connsiteY11" fmla="*/ 459233 h 1696338"/>
              <a:gd name="connsiteX12" fmla="*/ 310118 w 2622482"/>
              <a:gd name="connsiteY12" fmla="*/ 453359 h 1696338"/>
              <a:gd name="connsiteX13" fmla="*/ 445853 w 2622482"/>
              <a:gd name="connsiteY13" fmla="*/ 133378 h 1696338"/>
              <a:gd name="connsiteX14" fmla="*/ 1106173 w 2622482"/>
              <a:gd name="connsiteY14" fmla="*/ 60275 h 1696338"/>
              <a:gd name="connsiteX15" fmla="*/ 1106299 w 2622482"/>
              <a:gd name="connsiteY15" fmla="*/ 60140 h 16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2482" h="1696338">
                <a:moveTo>
                  <a:pt x="1162691" y="0"/>
                </a:moveTo>
                <a:lnTo>
                  <a:pt x="2622482" y="0"/>
                </a:lnTo>
                <a:lnTo>
                  <a:pt x="2622482" y="1452169"/>
                </a:lnTo>
                <a:lnTo>
                  <a:pt x="2598950" y="1457772"/>
                </a:lnTo>
                <a:cubicBezTo>
                  <a:pt x="2483186" y="1478070"/>
                  <a:pt x="2358206" y="1464581"/>
                  <a:pt x="2252397" y="1415703"/>
                </a:cubicBezTo>
                <a:cubicBezTo>
                  <a:pt x="2197646" y="1550032"/>
                  <a:pt x="2051039" y="1652720"/>
                  <a:pt x="1867328" y="1685434"/>
                </a:cubicBezTo>
                <a:cubicBezTo>
                  <a:pt x="1650846" y="1723979"/>
                  <a:pt x="1424910" y="1658293"/>
                  <a:pt x="1301149" y="1520791"/>
                </a:cubicBezTo>
                <a:cubicBezTo>
                  <a:pt x="1009039" y="1651305"/>
                  <a:pt x="629643" y="1577945"/>
                  <a:pt x="460112" y="1358121"/>
                </a:cubicBezTo>
                <a:cubicBezTo>
                  <a:pt x="293574" y="1372570"/>
                  <a:pt x="137199" y="1296037"/>
                  <a:pt x="90326" y="1177100"/>
                </a:cubicBezTo>
                <a:cubicBezTo>
                  <a:pt x="56373" y="1091049"/>
                  <a:pt x="86387" y="998180"/>
                  <a:pt x="169341" y="932752"/>
                </a:cubicBezTo>
                <a:cubicBezTo>
                  <a:pt x="51646" y="881430"/>
                  <a:pt x="-13898" y="782944"/>
                  <a:pt x="2488" y="682058"/>
                </a:cubicBezTo>
                <a:cubicBezTo>
                  <a:pt x="21710" y="563935"/>
                  <a:pt x="148228" y="471410"/>
                  <a:pt x="307203" y="459233"/>
                </a:cubicBezTo>
                <a:cubicBezTo>
                  <a:pt x="308148" y="457261"/>
                  <a:pt x="309172" y="455331"/>
                  <a:pt x="310118" y="453359"/>
                </a:cubicBezTo>
                <a:cubicBezTo>
                  <a:pt x="288769" y="337038"/>
                  <a:pt x="338557" y="219730"/>
                  <a:pt x="445853" y="133378"/>
                </a:cubicBezTo>
                <a:cubicBezTo>
                  <a:pt x="615384" y="-3009"/>
                  <a:pt x="890241" y="-33408"/>
                  <a:pt x="1106173" y="60275"/>
                </a:cubicBezTo>
                <a:lnTo>
                  <a:pt x="1106299" y="60140"/>
                </a:lnTo>
                <a:close/>
              </a:path>
            </a:pathLst>
          </a:custGeom>
          <a:solidFill>
            <a:srgbClr val="8EC9E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云形 6"/>
          <p:cNvSpPr/>
          <p:nvPr/>
        </p:nvSpPr>
        <p:spPr>
          <a:xfrm>
            <a:off x="6096001" y="617001"/>
            <a:ext cx="1254035" cy="511888"/>
          </a:xfrm>
          <a:prstGeom prst="cloud">
            <a:avLst/>
          </a:prstGeom>
          <a:solidFill>
            <a:srgbClr val="8EC9EE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云形 7"/>
          <p:cNvSpPr/>
          <p:nvPr/>
        </p:nvSpPr>
        <p:spPr>
          <a:xfrm>
            <a:off x="155833" y="647009"/>
            <a:ext cx="682369" cy="278538"/>
          </a:xfrm>
          <a:prstGeom prst="cloud">
            <a:avLst/>
          </a:prstGeom>
          <a:solidFill>
            <a:srgbClr val="8EC9EE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818" y="536677"/>
            <a:ext cx="9259049" cy="868423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818" y="1742537"/>
            <a:ext cx="3647537" cy="409624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2114" y="1742537"/>
            <a:ext cx="5611512" cy="40962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4664" y="365125"/>
            <a:ext cx="1209136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68442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652051"/>
            <a:ext cx="10515600" cy="452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29F3-70FF-4BD1-912A-25B696348C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CFE8-AB45-4CE0-AC07-8F1CF089FFE0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9569518" y="0"/>
            <a:ext cx="2622482" cy="1696338"/>
          </a:xfrm>
          <a:custGeom>
            <a:avLst/>
            <a:gdLst>
              <a:gd name="connsiteX0" fmla="*/ 1162691 w 2622482"/>
              <a:gd name="connsiteY0" fmla="*/ 0 h 1696338"/>
              <a:gd name="connsiteX1" fmla="*/ 2622482 w 2622482"/>
              <a:gd name="connsiteY1" fmla="*/ 0 h 1696338"/>
              <a:gd name="connsiteX2" fmla="*/ 2622482 w 2622482"/>
              <a:gd name="connsiteY2" fmla="*/ 1452169 h 1696338"/>
              <a:gd name="connsiteX3" fmla="*/ 2598950 w 2622482"/>
              <a:gd name="connsiteY3" fmla="*/ 1457772 h 1696338"/>
              <a:gd name="connsiteX4" fmla="*/ 2252397 w 2622482"/>
              <a:gd name="connsiteY4" fmla="*/ 1415703 h 1696338"/>
              <a:gd name="connsiteX5" fmla="*/ 1867328 w 2622482"/>
              <a:gd name="connsiteY5" fmla="*/ 1685434 h 1696338"/>
              <a:gd name="connsiteX6" fmla="*/ 1301149 w 2622482"/>
              <a:gd name="connsiteY6" fmla="*/ 1520791 h 1696338"/>
              <a:gd name="connsiteX7" fmla="*/ 460112 w 2622482"/>
              <a:gd name="connsiteY7" fmla="*/ 1358121 h 1696338"/>
              <a:gd name="connsiteX8" fmla="*/ 90326 w 2622482"/>
              <a:gd name="connsiteY8" fmla="*/ 1177100 h 1696338"/>
              <a:gd name="connsiteX9" fmla="*/ 169341 w 2622482"/>
              <a:gd name="connsiteY9" fmla="*/ 932752 h 1696338"/>
              <a:gd name="connsiteX10" fmla="*/ 2488 w 2622482"/>
              <a:gd name="connsiteY10" fmla="*/ 682058 h 1696338"/>
              <a:gd name="connsiteX11" fmla="*/ 307203 w 2622482"/>
              <a:gd name="connsiteY11" fmla="*/ 459233 h 1696338"/>
              <a:gd name="connsiteX12" fmla="*/ 310118 w 2622482"/>
              <a:gd name="connsiteY12" fmla="*/ 453359 h 1696338"/>
              <a:gd name="connsiteX13" fmla="*/ 445853 w 2622482"/>
              <a:gd name="connsiteY13" fmla="*/ 133378 h 1696338"/>
              <a:gd name="connsiteX14" fmla="*/ 1106173 w 2622482"/>
              <a:gd name="connsiteY14" fmla="*/ 60275 h 1696338"/>
              <a:gd name="connsiteX15" fmla="*/ 1106299 w 2622482"/>
              <a:gd name="connsiteY15" fmla="*/ 60140 h 169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2482" h="1696338">
                <a:moveTo>
                  <a:pt x="1162691" y="0"/>
                </a:moveTo>
                <a:lnTo>
                  <a:pt x="2622482" y="0"/>
                </a:lnTo>
                <a:lnTo>
                  <a:pt x="2622482" y="1452169"/>
                </a:lnTo>
                <a:lnTo>
                  <a:pt x="2598950" y="1457772"/>
                </a:lnTo>
                <a:cubicBezTo>
                  <a:pt x="2483186" y="1478070"/>
                  <a:pt x="2358206" y="1464581"/>
                  <a:pt x="2252397" y="1415703"/>
                </a:cubicBezTo>
                <a:cubicBezTo>
                  <a:pt x="2197646" y="1550032"/>
                  <a:pt x="2051039" y="1652720"/>
                  <a:pt x="1867328" y="1685434"/>
                </a:cubicBezTo>
                <a:cubicBezTo>
                  <a:pt x="1650846" y="1723979"/>
                  <a:pt x="1424910" y="1658293"/>
                  <a:pt x="1301149" y="1520791"/>
                </a:cubicBezTo>
                <a:cubicBezTo>
                  <a:pt x="1009039" y="1651305"/>
                  <a:pt x="629643" y="1577945"/>
                  <a:pt x="460112" y="1358121"/>
                </a:cubicBezTo>
                <a:cubicBezTo>
                  <a:pt x="293574" y="1372570"/>
                  <a:pt x="137199" y="1296037"/>
                  <a:pt x="90326" y="1177100"/>
                </a:cubicBezTo>
                <a:cubicBezTo>
                  <a:pt x="56373" y="1091049"/>
                  <a:pt x="86387" y="998180"/>
                  <a:pt x="169341" y="932752"/>
                </a:cubicBezTo>
                <a:cubicBezTo>
                  <a:pt x="51646" y="881430"/>
                  <a:pt x="-13898" y="782944"/>
                  <a:pt x="2488" y="682058"/>
                </a:cubicBezTo>
                <a:cubicBezTo>
                  <a:pt x="21710" y="563935"/>
                  <a:pt x="148228" y="471410"/>
                  <a:pt x="307203" y="459233"/>
                </a:cubicBezTo>
                <a:cubicBezTo>
                  <a:pt x="308148" y="457261"/>
                  <a:pt x="309172" y="455331"/>
                  <a:pt x="310118" y="453359"/>
                </a:cubicBezTo>
                <a:cubicBezTo>
                  <a:pt x="288769" y="337038"/>
                  <a:pt x="338557" y="219730"/>
                  <a:pt x="445853" y="133378"/>
                </a:cubicBezTo>
                <a:cubicBezTo>
                  <a:pt x="615384" y="-3009"/>
                  <a:pt x="890241" y="-33408"/>
                  <a:pt x="1106173" y="60275"/>
                </a:cubicBezTo>
                <a:lnTo>
                  <a:pt x="1106299" y="60140"/>
                </a:lnTo>
                <a:close/>
              </a:path>
            </a:pathLst>
          </a:custGeom>
          <a:solidFill>
            <a:srgbClr val="8EC9E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云形 8"/>
          <p:cNvSpPr/>
          <p:nvPr/>
        </p:nvSpPr>
        <p:spPr>
          <a:xfrm>
            <a:off x="7619851" y="617001"/>
            <a:ext cx="940526" cy="511888"/>
          </a:xfrm>
          <a:prstGeom prst="cloud">
            <a:avLst/>
          </a:prstGeom>
          <a:solidFill>
            <a:srgbClr val="8EC9EE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云形 9"/>
          <p:cNvSpPr/>
          <p:nvPr/>
        </p:nvSpPr>
        <p:spPr>
          <a:xfrm>
            <a:off x="116875" y="647009"/>
            <a:ext cx="511777" cy="278538"/>
          </a:xfrm>
          <a:prstGeom prst="cloud">
            <a:avLst/>
          </a:prstGeom>
          <a:solidFill>
            <a:srgbClr val="8EC9EE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ebdings" panose="05030102010509060703" pitchFamily="18" charset="2"/>
        <a:buChar char="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image" Target="../media/image10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image" Target="../media/image11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4.xml"/><Relationship Id="rId2" Type="http://schemas.openxmlformats.org/officeDocument/2006/relationships/image" Target="../media/image12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image" Target="../media/image14.jpe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7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18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19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20.jpe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21.jpe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22.jpe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3.jpe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24.jpe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25.jpe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6.jpe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7.jpe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5" Type="http://schemas.openxmlformats.org/officeDocument/2006/relationships/notesSlide" Target="../notesSlides/notesSlide29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03.xml"/><Relationship Id="rId22" Type="http://schemas.openxmlformats.org/officeDocument/2006/relationships/tags" Target="../tags/tag102.xml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tags" Target="../tags/tag82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28.jpe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29.jpe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2" Type="http://schemas.openxmlformats.org/officeDocument/2006/relationships/image" Target="../media/image30.jpe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31.jpe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32.jpe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notesSlide" Target="../notesSlides/notesSlide3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2" Type="http://schemas.openxmlformats.org/officeDocument/2006/relationships/image" Target="../media/image33.jpeg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34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image" Target="../media/image35.jpe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image" Target="../media/image36.jpe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37.jpeg"/><Relationship Id="rId1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7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635" y="1045527"/>
            <a:ext cx="9144000" cy="1125538"/>
          </a:xfrm>
        </p:spPr>
        <p:txBody>
          <a:bodyPr/>
          <a:lstStyle/>
          <a:p>
            <a:r>
              <a:rPr lang="zh-CN" altLang="en-US" sz="7200" dirty="0">
                <a:latin typeface="+mj-lt"/>
                <a:ea typeface="+mj-ea"/>
              </a:rPr>
              <a:t>通用详情页设计规范</a:t>
            </a:r>
            <a:endParaRPr lang="zh-CN" altLang="en-US" sz="7200" dirty="0">
              <a:latin typeface="+mj-lt"/>
              <a:ea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57910" y="2171065"/>
            <a:ext cx="10078085" cy="104521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内丘县农业广播电视学校（内丘县电子商务发展中心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)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程力  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校长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主任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05" y="13398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5363" descr="360截图20160104184326591"/>
          <p:cNvPicPr>
            <a:picLocks noChangeAspect="1"/>
          </p:cNvPicPr>
          <p:nvPr/>
        </p:nvPicPr>
        <p:blipFill>
          <a:blip r:embed="rId2"/>
          <a:srcRect l="1160"/>
          <a:stretch>
            <a:fillRect/>
          </a:stretch>
        </p:blipFill>
        <p:spPr>
          <a:xfrm>
            <a:off x="2459355" y="137160"/>
            <a:ext cx="7359650" cy="595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6387" descr="360截图20160104184413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48590"/>
            <a:ext cx="7753350" cy="592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17411" descr="360截图20160104184706271"/>
          <p:cNvPicPr>
            <a:picLocks noChangeAspect="1"/>
          </p:cNvPicPr>
          <p:nvPr/>
        </p:nvPicPr>
        <p:blipFill>
          <a:blip r:embed="rId2"/>
          <a:srcRect r="3169"/>
          <a:stretch>
            <a:fillRect/>
          </a:stretch>
        </p:blipFill>
        <p:spPr>
          <a:xfrm>
            <a:off x="1982470" y="135890"/>
            <a:ext cx="8227060" cy="5868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5" descr="360截图20160104184559516"/>
          <p:cNvPicPr>
            <a:picLocks noChangeAspect="1"/>
          </p:cNvPicPr>
          <p:nvPr/>
        </p:nvPicPr>
        <p:blipFill>
          <a:blip r:embed="rId2"/>
          <a:srcRect l="3542" r="1845" b="1064"/>
          <a:stretch>
            <a:fillRect/>
          </a:stretch>
        </p:blipFill>
        <p:spPr>
          <a:xfrm>
            <a:off x="1884680" y="124460"/>
            <a:ext cx="8422005" cy="5900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四、宝贝描述详情图</a:t>
            </a:r>
            <a:endParaRPr lang="zh-CN" altLang="zh-CN" sz="4800" dirty="0">
              <a:latin typeface="+mj-lt"/>
              <a:ea typeface="+mj-ea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4694884" y="1291649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4695373" y="3757565"/>
            <a:ext cx="2104665" cy="2124779"/>
          </a:xfrm>
          <a:prstGeom prst="roundRect">
            <a:avLst>
              <a:gd name="adj" fmla="val 9688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8" r="-4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2482544" y="3757565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7"/>
            </p:custDataLst>
          </p:nvPr>
        </p:nvSpPr>
        <p:spPr>
          <a:xfrm>
            <a:off x="6899965" y="3757565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27930" y="1576705"/>
            <a:ext cx="143954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主描述图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4955" y="4042410"/>
            <a:ext cx="143954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细节  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2650" y="4042410"/>
            <a:ext cx="143954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实景  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2" grpId="0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0483" descr="360截图20160104190109310"/>
          <p:cNvPicPr>
            <a:picLocks noChangeAspect="1"/>
          </p:cNvPicPr>
          <p:nvPr/>
        </p:nvPicPr>
        <p:blipFill>
          <a:blip r:embed="rId2"/>
          <a:srcRect t="1074"/>
          <a:stretch>
            <a:fillRect/>
          </a:stretch>
        </p:blipFill>
        <p:spPr>
          <a:xfrm>
            <a:off x="2072640" y="172085"/>
            <a:ext cx="8047355" cy="5840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21507" descr="360截图20160104190144780"/>
          <p:cNvPicPr>
            <a:picLocks noChangeAspect="1"/>
          </p:cNvPicPr>
          <p:nvPr/>
        </p:nvPicPr>
        <p:blipFill>
          <a:blip r:embed="rId2"/>
          <a:srcRect l="3325" t="3695"/>
          <a:stretch>
            <a:fillRect/>
          </a:stretch>
        </p:blipFill>
        <p:spPr>
          <a:xfrm>
            <a:off x="2101215" y="121920"/>
            <a:ext cx="7989570" cy="5901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22531" descr="360截图20160104190327124"/>
          <p:cNvPicPr>
            <a:picLocks noChangeAspect="1"/>
          </p:cNvPicPr>
          <p:nvPr/>
        </p:nvPicPr>
        <p:blipFill>
          <a:blip r:embed="rId2"/>
          <a:srcRect l="1904"/>
          <a:stretch>
            <a:fillRect/>
          </a:stretch>
        </p:blipFill>
        <p:spPr>
          <a:xfrm>
            <a:off x="1894205" y="69215"/>
            <a:ext cx="8402955" cy="600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2482544" y="833179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3"/>
            </p:custDataLst>
          </p:nvPr>
        </p:nvSpPr>
        <p:spPr>
          <a:xfrm>
            <a:off x="6899965" y="833179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4"/>
            </p:custDataLst>
          </p:nvPr>
        </p:nvSpPr>
        <p:spPr>
          <a:xfrm>
            <a:off x="2482544" y="3829955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6899965" y="3829955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6"/>
            </p:custDataLst>
          </p:nvPr>
        </p:nvSpPr>
        <p:spPr>
          <a:xfrm>
            <a:off x="4691074" y="833390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7"/>
            </p:custDataLst>
          </p:nvPr>
        </p:nvSpPr>
        <p:spPr>
          <a:xfrm>
            <a:off x="4691074" y="3829955"/>
            <a:ext cx="2104665" cy="2124779"/>
          </a:xfrm>
          <a:prstGeom prst="roundRect">
            <a:avLst>
              <a:gd name="adj" fmla="val 968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82215" y="1118235"/>
            <a:ext cx="210502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效果展示图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90745" y="1118235"/>
            <a:ext cx="210502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真假对比图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9910" y="1155700"/>
            <a:ext cx="210502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评价展示图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82850" y="4114800"/>
            <a:ext cx="210502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实体展示图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91380" y="4114800"/>
            <a:ext cx="2105025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证书展示图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9920" y="4066540"/>
            <a:ext cx="1945640" cy="173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特殊产品动态展示图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4" grpId="0" animBg="1"/>
      <p:bldP spid="12" grpId="0"/>
      <p:bldP spid="7" grpId="0" animBg="1"/>
      <p:bldP spid="14" grpId="0"/>
      <p:bldP spid="11" grpId="0" animBg="1"/>
      <p:bldP spid="15" grpId="0"/>
      <p:bldP spid="6" grpId="0" animBg="1"/>
      <p:bldP spid="16" grpId="0"/>
      <p:bldP spid="13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360截图20160104191029535"/>
          <p:cNvPicPr>
            <a:picLocks noChangeAspect="1"/>
          </p:cNvPicPr>
          <p:nvPr/>
        </p:nvPicPr>
        <p:blipFill>
          <a:blip r:embed="rId2"/>
          <a:srcRect l="4750" t="3018"/>
          <a:stretch>
            <a:fillRect/>
          </a:stretch>
        </p:blipFill>
        <p:spPr>
          <a:xfrm>
            <a:off x="2692400" y="140970"/>
            <a:ext cx="6807200" cy="6004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lstStyle/>
          <a:p>
            <a:r>
              <a:rPr lang="zh-CN" altLang="zh-CN" sz="4800" dirty="0">
                <a:latin typeface="+mj-lt"/>
                <a:ea typeface="+mj-ea"/>
              </a:rPr>
              <a:t>一、店招设计</a:t>
            </a:r>
            <a:endParaRPr lang="zh-CN" altLang="zh-CN" sz="4800" dirty="0">
              <a:latin typeface="+mj-lt"/>
              <a:ea typeface="+mj-ea"/>
            </a:endParaRPr>
          </a:p>
        </p:txBody>
      </p:sp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>
            <p:custDataLst>
              <p:tags r:id="rId3"/>
            </p:custDataLst>
          </p:nvPr>
        </p:nvGrpSpPr>
        <p:grpSpPr>
          <a:xfrm rot="0">
            <a:off x="2423160" y="1739265"/>
            <a:ext cx="9380220" cy="831850"/>
            <a:chOff x="3751262" y="1204685"/>
            <a:chExt cx="3426052" cy="720157"/>
          </a:xfrm>
          <a:solidFill>
            <a:schemeClr val="tx2"/>
          </a:solidFill>
        </p:grpSpPr>
        <p:sp>
          <p:nvSpPr>
            <p:cNvPr id="9" name="任意多边形 8"/>
            <p:cNvSpPr/>
            <p:nvPr>
              <p:custDataLst>
                <p:tags r:id="rId4"/>
              </p:custDataLst>
            </p:nvPr>
          </p:nvSpPr>
          <p:spPr>
            <a:xfrm>
              <a:off x="3751262" y="1719102"/>
              <a:ext cx="281940" cy="205740"/>
            </a:xfrm>
            <a:custGeom>
              <a:avLst/>
              <a:gdLst>
                <a:gd name="connsiteX0" fmla="*/ 0 w 281940"/>
                <a:gd name="connsiteY0" fmla="*/ 38100 h 205740"/>
                <a:gd name="connsiteX1" fmla="*/ 281940 w 281940"/>
                <a:gd name="connsiteY1" fmla="*/ 205740 h 205740"/>
                <a:gd name="connsiteX2" fmla="*/ 281940 w 281940"/>
                <a:gd name="connsiteY2" fmla="*/ 0 h 205740"/>
                <a:gd name="connsiteX3" fmla="*/ 0 w 281940"/>
                <a:gd name="connsiteY3" fmla="*/ 3810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940" h="205740">
                  <a:moveTo>
                    <a:pt x="0" y="38100"/>
                  </a:moveTo>
                  <a:lnTo>
                    <a:pt x="281940" y="205740"/>
                  </a:lnTo>
                  <a:lnTo>
                    <a:pt x="281940" y="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3751943" y="1204685"/>
              <a:ext cx="3425371" cy="551543"/>
            </a:xfrm>
            <a:custGeom>
              <a:avLst/>
              <a:gdLst>
                <a:gd name="connsiteX0" fmla="*/ 0 w 3222171"/>
                <a:gd name="connsiteY0" fmla="*/ 0 h 551543"/>
                <a:gd name="connsiteX1" fmla="*/ 3222171 w 3222171"/>
                <a:gd name="connsiteY1" fmla="*/ 0 h 551543"/>
                <a:gd name="connsiteX2" fmla="*/ 2946400 w 3222171"/>
                <a:gd name="connsiteY2" fmla="*/ 275772 h 551543"/>
                <a:gd name="connsiteX3" fmla="*/ 3222171 w 3222171"/>
                <a:gd name="connsiteY3" fmla="*/ 551543 h 551543"/>
                <a:gd name="connsiteX4" fmla="*/ 0 w 3222171"/>
                <a:gd name="connsiteY4" fmla="*/ 551543 h 5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171" h="551543">
                  <a:moveTo>
                    <a:pt x="0" y="0"/>
                  </a:moveTo>
                  <a:lnTo>
                    <a:pt x="3222171" y="0"/>
                  </a:lnTo>
                  <a:lnTo>
                    <a:pt x="2946400" y="275772"/>
                  </a:lnTo>
                  <a:lnTo>
                    <a:pt x="3222171" y="551543"/>
                  </a:lnTo>
                  <a:lnTo>
                    <a:pt x="0" y="5515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店铺名或品牌名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sym typeface="+mn-ea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 rot="0">
            <a:off x="2423160" y="2800350"/>
            <a:ext cx="9380220" cy="831850"/>
            <a:chOff x="3751262" y="1994873"/>
            <a:chExt cx="3426052" cy="720157"/>
          </a:xfrm>
          <a:solidFill>
            <a:schemeClr val="tx2"/>
          </a:solidFill>
        </p:grpSpPr>
        <p:sp>
          <p:nvSpPr>
            <p:cNvPr id="10" name="任意多边形 9"/>
            <p:cNvSpPr/>
            <p:nvPr>
              <p:custDataLst>
                <p:tags r:id="rId7"/>
              </p:custDataLst>
            </p:nvPr>
          </p:nvSpPr>
          <p:spPr>
            <a:xfrm>
              <a:off x="3751262" y="2509290"/>
              <a:ext cx="281940" cy="205740"/>
            </a:xfrm>
            <a:custGeom>
              <a:avLst/>
              <a:gdLst>
                <a:gd name="connsiteX0" fmla="*/ 0 w 281940"/>
                <a:gd name="connsiteY0" fmla="*/ 38100 h 205740"/>
                <a:gd name="connsiteX1" fmla="*/ 281940 w 281940"/>
                <a:gd name="connsiteY1" fmla="*/ 205740 h 205740"/>
                <a:gd name="connsiteX2" fmla="*/ 281940 w 281940"/>
                <a:gd name="connsiteY2" fmla="*/ 0 h 205740"/>
                <a:gd name="connsiteX3" fmla="*/ 0 w 281940"/>
                <a:gd name="connsiteY3" fmla="*/ 3810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940" h="205740">
                  <a:moveTo>
                    <a:pt x="0" y="38100"/>
                  </a:moveTo>
                  <a:lnTo>
                    <a:pt x="281940" y="205740"/>
                  </a:lnTo>
                  <a:lnTo>
                    <a:pt x="281940" y="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8"/>
              </p:custDataLst>
            </p:nvPr>
          </p:nvSpPr>
          <p:spPr>
            <a:xfrm>
              <a:off x="3751943" y="1994873"/>
              <a:ext cx="3425371" cy="551543"/>
            </a:xfrm>
            <a:custGeom>
              <a:avLst/>
              <a:gdLst>
                <a:gd name="connsiteX0" fmla="*/ 0 w 3222171"/>
                <a:gd name="connsiteY0" fmla="*/ 0 h 551543"/>
                <a:gd name="connsiteX1" fmla="*/ 3222171 w 3222171"/>
                <a:gd name="connsiteY1" fmla="*/ 0 h 551543"/>
                <a:gd name="connsiteX2" fmla="*/ 2946400 w 3222171"/>
                <a:gd name="connsiteY2" fmla="*/ 275772 h 551543"/>
                <a:gd name="connsiteX3" fmla="*/ 3222171 w 3222171"/>
                <a:gd name="connsiteY3" fmla="*/ 551543 h 551543"/>
                <a:gd name="connsiteX4" fmla="*/ 0 w 3222171"/>
                <a:gd name="connsiteY4" fmla="*/ 551543 h 5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171" h="551543">
                  <a:moveTo>
                    <a:pt x="0" y="0"/>
                  </a:moveTo>
                  <a:lnTo>
                    <a:pt x="3222171" y="0"/>
                  </a:lnTo>
                  <a:lnTo>
                    <a:pt x="2946400" y="275772"/>
                  </a:lnTo>
                  <a:lnTo>
                    <a:pt x="3222171" y="551543"/>
                  </a:lnTo>
                  <a:lnTo>
                    <a:pt x="0" y="5515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促销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sym typeface="+mn-ea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9"/>
            </p:custDataLst>
          </p:nvPr>
        </p:nvGrpSpPr>
        <p:grpSpPr>
          <a:xfrm rot="0">
            <a:off x="2423160" y="3862070"/>
            <a:ext cx="9380220" cy="831850"/>
            <a:chOff x="3751262" y="2785061"/>
            <a:chExt cx="3426052" cy="720157"/>
          </a:xfrm>
          <a:solidFill>
            <a:schemeClr val="tx2"/>
          </a:solidFill>
        </p:grpSpPr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>
            <a:xfrm>
              <a:off x="3751262" y="3299478"/>
              <a:ext cx="281940" cy="205740"/>
            </a:xfrm>
            <a:custGeom>
              <a:avLst/>
              <a:gdLst>
                <a:gd name="connsiteX0" fmla="*/ 0 w 281940"/>
                <a:gd name="connsiteY0" fmla="*/ 38100 h 205740"/>
                <a:gd name="connsiteX1" fmla="*/ 281940 w 281940"/>
                <a:gd name="connsiteY1" fmla="*/ 205740 h 205740"/>
                <a:gd name="connsiteX2" fmla="*/ 281940 w 281940"/>
                <a:gd name="connsiteY2" fmla="*/ 0 h 205740"/>
                <a:gd name="connsiteX3" fmla="*/ 0 w 281940"/>
                <a:gd name="connsiteY3" fmla="*/ 3810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940" h="205740">
                  <a:moveTo>
                    <a:pt x="0" y="38100"/>
                  </a:moveTo>
                  <a:lnTo>
                    <a:pt x="281940" y="205740"/>
                  </a:lnTo>
                  <a:lnTo>
                    <a:pt x="281940" y="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1"/>
              </p:custDataLst>
            </p:nvPr>
          </p:nvSpPr>
          <p:spPr>
            <a:xfrm>
              <a:off x="3751943" y="2785061"/>
              <a:ext cx="3425371" cy="551543"/>
            </a:xfrm>
            <a:custGeom>
              <a:avLst/>
              <a:gdLst>
                <a:gd name="connsiteX0" fmla="*/ 0 w 3222171"/>
                <a:gd name="connsiteY0" fmla="*/ 0 h 551543"/>
                <a:gd name="connsiteX1" fmla="*/ 3222171 w 3222171"/>
                <a:gd name="connsiteY1" fmla="*/ 0 h 551543"/>
                <a:gd name="connsiteX2" fmla="*/ 2946400 w 3222171"/>
                <a:gd name="connsiteY2" fmla="*/ 275772 h 551543"/>
                <a:gd name="connsiteX3" fmla="*/ 3222171 w 3222171"/>
                <a:gd name="connsiteY3" fmla="*/ 551543 h 551543"/>
                <a:gd name="connsiteX4" fmla="*/ 0 w 3222171"/>
                <a:gd name="connsiteY4" fmla="*/ 551543 h 5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171" h="551543">
                  <a:moveTo>
                    <a:pt x="0" y="0"/>
                  </a:moveTo>
                  <a:lnTo>
                    <a:pt x="3222171" y="0"/>
                  </a:lnTo>
                  <a:lnTo>
                    <a:pt x="2946400" y="275772"/>
                  </a:lnTo>
                  <a:lnTo>
                    <a:pt x="3222171" y="551543"/>
                  </a:lnTo>
                  <a:lnTo>
                    <a:pt x="0" y="5515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r>
                <a:rPr lang="zh-CN" altLang="en-US" sz="28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新品信息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sym typeface="+mn-ea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2"/>
            </p:custDataLst>
          </p:nvPr>
        </p:nvGrpSpPr>
        <p:grpSpPr>
          <a:xfrm rot="0">
            <a:off x="2423160" y="4923155"/>
            <a:ext cx="9380220" cy="831850"/>
            <a:chOff x="3751262" y="3575249"/>
            <a:chExt cx="3426052" cy="720157"/>
          </a:xfrm>
          <a:solidFill>
            <a:schemeClr val="tx2"/>
          </a:solidFill>
        </p:grpSpPr>
        <p:sp>
          <p:nvSpPr>
            <p:cNvPr id="14" name="任意多边形 13"/>
            <p:cNvSpPr/>
            <p:nvPr>
              <p:custDataLst>
                <p:tags r:id="rId13"/>
              </p:custDataLst>
            </p:nvPr>
          </p:nvSpPr>
          <p:spPr>
            <a:xfrm>
              <a:off x="3751262" y="4089666"/>
              <a:ext cx="281940" cy="205740"/>
            </a:xfrm>
            <a:custGeom>
              <a:avLst/>
              <a:gdLst>
                <a:gd name="connsiteX0" fmla="*/ 0 w 281940"/>
                <a:gd name="connsiteY0" fmla="*/ 38100 h 205740"/>
                <a:gd name="connsiteX1" fmla="*/ 281940 w 281940"/>
                <a:gd name="connsiteY1" fmla="*/ 205740 h 205740"/>
                <a:gd name="connsiteX2" fmla="*/ 281940 w 281940"/>
                <a:gd name="connsiteY2" fmla="*/ 0 h 205740"/>
                <a:gd name="connsiteX3" fmla="*/ 0 w 281940"/>
                <a:gd name="connsiteY3" fmla="*/ 3810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940" h="205740">
                  <a:moveTo>
                    <a:pt x="0" y="38100"/>
                  </a:moveTo>
                  <a:lnTo>
                    <a:pt x="281940" y="205740"/>
                  </a:lnTo>
                  <a:lnTo>
                    <a:pt x="281940" y="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14"/>
              </p:custDataLst>
            </p:nvPr>
          </p:nvSpPr>
          <p:spPr>
            <a:xfrm>
              <a:off x="3751943" y="3575249"/>
              <a:ext cx="3425371" cy="551543"/>
            </a:xfrm>
            <a:custGeom>
              <a:avLst/>
              <a:gdLst>
                <a:gd name="connsiteX0" fmla="*/ 0 w 3222171"/>
                <a:gd name="connsiteY0" fmla="*/ 0 h 551543"/>
                <a:gd name="connsiteX1" fmla="*/ 3222171 w 3222171"/>
                <a:gd name="connsiteY1" fmla="*/ 0 h 551543"/>
                <a:gd name="connsiteX2" fmla="*/ 2946400 w 3222171"/>
                <a:gd name="connsiteY2" fmla="*/ 275772 h 551543"/>
                <a:gd name="connsiteX3" fmla="*/ 3222171 w 3222171"/>
                <a:gd name="connsiteY3" fmla="*/ 551543 h 551543"/>
                <a:gd name="connsiteX4" fmla="*/ 0 w 3222171"/>
                <a:gd name="connsiteY4" fmla="*/ 551543 h 55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2171" h="551543">
                  <a:moveTo>
                    <a:pt x="0" y="0"/>
                  </a:moveTo>
                  <a:lnTo>
                    <a:pt x="3222171" y="0"/>
                  </a:lnTo>
                  <a:lnTo>
                    <a:pt x="2946400" y="275772"/>
                  </a:lnTo>
                  <a:lnTo>
                    <a:pt x="3222171" y="551543"/>
                  </a:lnTo>
                  <a:lnTo>
                    <a:pt x="0" y="55154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优势服务（闪电发货，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7</a:t>
              </a:r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天无理由退换、消保、假一赔三等）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56845" y="2834640"/>
            <a:ext cx="201930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</a:rPr>
              <a:t>要素</a:t>
            </a:r>
            <a:endParaRPr lang="zh-CN" altLang="en-US" sz="7200" b="1"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5603" descr="360截图20160104191134420"/>
          <p:cNvPicPr>
            <a:picLocks noChangeAspect="1"/>
          </p:cNvPicPr>
          <p:nvPr/>
        </p:nvPicPr>
        <p:blipFill>
          <a:blip r:embed="rId2"/>
          <a:srcRect l="2951" t="2089"/>
          <a:stretch>
            <a:fillRect/>
          </a:stretch>
        </p:blipFill>
        <p:spPr>
          <a:xfrm>
            <a:off x="2258060" y="245110"/>
            <a:ext cx="7676515" cy="5900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26627" descr="360截图20160104192241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5" y="110490"/>
            <a:ext cx="9000490" cy="5901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27651" descr="360截图20160104192422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30" y="172720"/>
            <a:ext cx="9070975" cy="5972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29699" descr="360截图20160104193333190"/>
          <p:cNvPicPr>
            <a:picLocks noChangeAspect="1"/>
          </p:cNvPicPr>
          <p:nvPr/>
        </p:nvPicPr>
        <p:blipFill>
          <a:blip r:embed="rId2"/>
          <a:srcRect l="1539" r="1286" b="1929"/>
          <a:stretch>
            <a:fillRect/>
          </a:stretch>
        </p:blipFill>
        <p:spPr>
          <a:xfrm>
            <a:off x="1466215" y="50165"/>
            <a:ext cx="9076690" cy="6106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 descr="360截图20160104193351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96215"/>
            <a:ext cx="9486900" cy="581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图片 39939" descr="360截图20160104194356014"/>
          <p:cNvPicPr>
            <a:picLocks noChangeAspect="1"/>
          </p:cNvPicPr>
          <p:nvPr/>
        </p:nvPicPr>
        <p:blipFill>
          <a:blip r:embed="rId2"/>
          <a:srcRect r="1260" b="2918"/>
          <a:stretch>
            <a:fillRect/>
          </a:stretch>
        </p:blipFill>
        <p:spPr>
          <a:xfrm>
            <a:off x="2546350" y="135255"/>
            <a:ext cx="7099935" cy="601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40963" descr="360截图20160104194432242"/>
          <p:cNvPicPr>
            <a:picLocks noChangeAspect="1"/>
          </p:cNvPicPr>
          <p:nvPr/>
        </p:nvPicPr>
        <p:blipFill>
          <a:blip r:embed="rId2"/>
          <a:srcRect r="990"/>
          <a:stretch>
            <a:fillRect/>
          </a:stretch>
        </p:blipFill>
        <p:spPr>
          <a:xfrm>
            <a:off x="1767840" y="123825"/>
            <a:ext cx="8570595" cy="5925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1747" descr="360截图20160104193415253"/>
          <p:cNvPicPr>
            <a:picLocks noChangeAspect="1"/>
          </p:cNvPicPr>
          <p:nvPr/>
        </p:nvPicPr>
        <p:blipFill>
          <a:blip r:embed="rId2"/>
          <a:srcRect t="2878" b="1290"/>
          <a:stretch>
            <a:fillRect/>
          </a:stretch>
        </p:blipFill>
        <p:spPr>
          <a:xfrm>
            <a:off x="1331595" y="244475"/>
            <a:ext cx="10188575" cy="5680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32771" descr="360截图20160104193430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70" y="107950"/>
            <a:ext cx="9065895" cy="5967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五、末尾必备元素</a:t>
            </a:r>
            <a:endParaRPr lang="zh-CN" altLang="zh-CN" sz="4800" dirty="0">
              <a:latin typeface="+mj-lt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7235" y="2346325"/>
            <a:ext cx="10744200" cy="2465070"/>
            <a:chOff x="1142" y="3965"/>
            <a:chExt cx="16920" cy="3882"/>
          </a:xfrm>
        </p:grpSpPr>
        <p:grpSp>
          <p:nvGrpSpPr>
            <p:cNvPr id="27" name="组合 26"/>
            <p:cNvGrpSpPr/>
            <p:nvPr>
              <p:custDataLst>
                <p:tags r:id="rId3"/>
              </p:custDataLst>
            </p:nvPr>
          </p:nvGrpSpPr>
          <p:grpSpPr>
            <a:xfrm rot="0">
              <a:off x="1142" y="3965"/>
              <a:ext cx="3090" cy="3882"/>
              <a:chOff x="723900" y="2933700"/>
              <a:chExt cx="1962150" cy="2464875"/>
            </a:xfrm>
          </p:grpSpPr>
          <p:sp>
            <p:nvSpPr>
              <p:cNvPr id="2" name="矩形 1"/>
              <p:cNvSpPr/>
              <p:nvPr>
                <p:custDataLst>
                  <p:tags r:id="rId4"/>
                </p:custDataLst>
              </p:nvPr>
            </p:nvSpPr>
            <p:spPr>
              <a:xfrm>
                <a:off x="723900" y="2933700"/>
                <a:ext cx="1962150" cy="205740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ctr">
                <a:no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包装说明</a:t>
                </a:r>
                <a:endParaRPr lang="zh-CN" altLang="en-US" sz="32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</p:txBody>
          </p:sp>
          <p:sp>
            <p:nvSpPr>
              <p:cNvPr id="4" name="任意多边形 3"/>
              <p:cNvSpPr/>
              <p:nvPr>
                <p:custDataLst>
                  <p:tags r:id="rId5"/>
                </p:custDataLst>
              </p:nvPr>
            </p:nvSpPr>
            <p:spPr>
              <a:xfrm>
                <a:off x="723900" y="4861322"/>
                <a:ext cx="1962150" cy="501253"/>
              </a:xfrm>
              <a:custGeom>
                <a:avLst/>
                <a:gdLst>
                  <a:gd name="connsiteX0" fmla="*/ 804863 w 1962150"/>
                  <a:gd name="connsiteY0" fmla="*/ 98751 h 501253"/>
                  <a:gd name="connsiteX1" fmla="*/ 804863 w 1962150"/>
                  <a:gd name="connsiteY1" fmla="*/ 116751 h 501253"/>
                  <a:gd name="connsiteX2" fmla="*/ 1157288 w 1962150"/>
                  <a:gd name="connsiteY2" fmla="*/ 116751 h 501253"/>
                  <a:gd name="connsiteX3" fmla="*/ 1157288 w 1962150"/>
                  <a:gd name="connsiteY3" fmla="*/ 98751 h 501253"/>
                  <a:gd name="connsiteX4" fmla="*/ 804863 w 1962150"/>
                  <a:gd name="connsiteY4" fmla="*/ 60651 h 501253"/>
                  <a:gd name="connsiteX5" fmla="*/ 804863 w 1962150"/>
                  <a:gd name="connsiteY5" fmla="*/ 78651 h 501253"/>
                  <a:gd name="connsiteX6" fmla="*/ 1157288 w 1962150"/>
                  <a:gd name="connsiteY6" fmla="*/ 78651 h 501253"/>
                  <a:gd name="connsiteX7" fmla="*/ 1157288 w 1962150"/>
                  <a:gd name="connsiteY7" fmla="*/ 60651 h 501253"/>
                  <a:gd name="connsiteX8" fmla="*/ 804863 w 1962150"/>
                  <a:gd name="connsiteY8" fmla="*/ 22551 h 501253"/>
                  <a:gd name="connsiteX9" fmla="*/ 804863 w 1962150"/>
                  <a:gd name="connsiteY9" fmla="*/ 40551 h 501253"/>
                  <a:gd name="connsiteX10" fmla="*/ 1157288 w 1962150"/>
                  <a:gd name="connsiteY10" fmla="*/ 40551 h 501253"/>
                  <a:gd name="connsiteX11" fmla="*/ 1157288 w 1962150"/>
                  <a:gd name="connsiteY11" fmla="*/ 22551 h 501253"/>
                  <a:gd name="connsiteX12" fmla="*/ 683214 w 1962150"/>
                  <a:gd name="connsiteY12" fmla="*/ 0 h 501253"/>
                  <a:gd name="connsiteX13" fmla="*/ 1278937 w 1962150"/>
                  <a:gd name="connsiteY13" fmla="*/ 0 h 501253"/>
                  <a:gd name="connsiteX14" fmla="*/ 1317172 w 1962150"/>
                  <a:gd name="connsiteY14" fmla="*/ 129778 h 501253"/>
                  <a:gd name="connsiteX15" fmla="*/ 1962150 w 1962150"/>
                  <a:gd name="connsiteY15" fmla="*/ 129778 h 501253"/>
                  <a:gd name="connsiteX16" fmla="*/ 1962150 w 1962150"/>
                  <a:gd name="connsiteY16" fmla="*/ 501253 h 501253"/>
                  <a:gd name="connsiteX17" fmla="*/ 0 w 1962150"/>
                  <a:gd name="connsiteY17" fmla="*/ 501253 h 501253"/>
                  <a:gd name="connsiteX18" fmla="*/ 0 w 1962150"/>
                  <a:gd name="connsiteY18" fmla="*/ 129778 h 501253"/>
                  <a:gd name="connsiteX19" fmla="*/ 644979 w 1962150"/>
                  <a:gd name="connsiteY19" fmla="*/ 129778 h 50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50" h="501253">
                    <a:moveTo>
                      <a:pt x="804863" y="98751"/>
                    </a:moveTo>
                    <a:lnTo>
                      <a:pt x="804863" y="116751"/>
                    </a:lnTo>
                    <a:lnTo>
                      <a:pt x="1157288" y="116751"/>
                    </a:lnTo>
                    <a:lnTo>
                      <a:pt x="1157288" y="98751"/>
                    </a:lnTo>
                    <a:close/>
                    <a:moveTo>
                      <a:pt x="804863" y="60651"/>
                    </a:moveTo>
                    <a:lnTo>
                      <a:pt x="804863" y="78651"/>
                    </a:lnTo>
                    <a:lnTo>
                      <a:pt x="1157288" y="78651"/>
                    </a:lnTo>
                    <a:lnTo>
                      <a:pt x="1157288" y="60651"/>
                    </a:lnTo>
                    <a:close/>
                    <a:moveTo>
                      <a:pt x="804863" y="22551"/>
                    </a:moveTo>
                    <a:lnTo>
                      <a:pt x="804863" y="40551"/>
                    </a:lnTo>
                    <a:lnTo>
                      <a:pt x="1157288" y="40551"/>
                    </a:lnTo>
                    <a:lnTo>
                      <a:pt x="1157288" y="22551"/>
                    </a:lnTo>
                    <a:close/>
                    <a:moveTo>
                      <a:pt x="683214" y="0"/>
                    </a:moveTo>
                    <a:lnTo>
                      <a:pt x="1278937" y="0"/>
                    </a:lnTo>
                    <a:lnTo>
                      <a:pt x="1317172" y="129778"/>
                    </a:lnTo>
                    <a:lnTo>
                      <a:pt x="1962150" y="129778"/>
                    </a:lnTo>
                    <a:lnTo>
                      <a:pt x="1962150" y="501253"/>
                    </a:lnTo>
                    <a:lnTo>
                      <a:pt x="0" y="501253"/>
                    </a:lnTo>
                    <a:lnTo>
                      <a:pt x="0" y="129778"/>
                    </a:lnTo>
                    <a:lnTo>
                      <a:pt x="644979" y="12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ctr">
                <a:normAutofit/>
              </a:bodyPr>
              <a:p>
                <a:pPr algn="ctr"/>
                <a:r>
                  <a:rPr lang="en-US" altLang="zh-CN" dirty="0" smtClean="0">
                    <a:solidFill>
                      <a:schemeClr val="accent2"/>
                    </a:solidFill>
                  </a:rPr>
                  <a:t>A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" name="矩形 4"/>
              <p:cNvSpPr/>
              <p:nvPr>
                <p:custDataLst>
                  <p:tags r:id="rId6"/>
                </p:custDataLst>
              </p:nvPr>
            </p:nvSpPr>
            <p:spPr>
              <a:xfrm>
                <a:off x="723900" y="5362575"/>
                <a:ext cx="1962150" cy="36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7"/>
              </p:custDataLst>
            </p:nvPr>
          </p:nvGrpSpPr>
          <p:grpSpPr>
            <a:xfrm rot="0">
              <a:off x="4599" y="3965"/>
              <a:ext cx="3090" cy="3882"/>
              <a:chOff x="2919412" y="2933700"/>
              <a:chExt cx="1962150" cy="2464875"/>
            </a:xfrm>
          </p:grpSpPr>
          <p:sp>
            <p:nvSpPr>
              <p:cNvPr id="8" name="矩形 7"/>
              <p:cNvSpPr/>
              <p:nvPr>
                <p:custDataLst>
                  <p:tags r:id="rId8"/>
                </p:custDataLst>
              </p:nvPr>
            </p:nvSpPr>
            <p:spPr>
              <a:xfrm>
                <a:off x="2919412" y="2933700"/>
                <a:ext cx="1962150" cy="205740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物流信息</a:t>
                </a:r>
                <a:endParaRPr lang="zh-CN" alt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任意多边形 8"/>
              <p:cNvSpPr/>
              <p:nvPr>
                <p:custDataLst>
                  <p:tags r:id="rId9"/>
                </p:custDataLst>
              </p:nvPr>
            </p:nvSpPr>
            <p:spPr>
              <a:xfrm>
                <a:off x="2919412" y="4861322"/>
                <a:ext cx="1962150" cy="501253"/>
              </a:xfrm>
              <a:custGeom>
                <a:avLst/>
                <a:gdLst>
                  <a:gd name="connsiteX0" fmla="*/ 804863 w 1962150"/>
                  <a:gd name="connsiteY0" fmla="*/ 98751 h 501253"/>
                  <a:gd name="connsiteX1" fmla="*/ 804863 w 1962150"/>
                  <a:gd name="connsiteY1" fmla="*/ 116751 h 501253"/>
                  <a:gd name="connsiteX2" fmla="*/ 1157288 w 1962150"/>
                  <a:gd name="connsiteY2" fmla="*/ 116751 h 501253"/>
                  <a:gd name="connsiteX3" fmla="*/ 1157288 w 1962150"/>
                  <a:gd name="connsiteY3" fmla="*/ 98751 h 501253"/>
                  <a:gd name="connsiteX4" fmla="*/ 804863 w 1962150"/>
                  <a:gd name="connsiteY4" fmla="*/ 60651 h 501253"/>
                  <a:gd name="connsiteX5" fmla="*/ 804863 w 1962150"/>
                  <a:gd name="connsiteY5" fmla="*/ 78651 h 501253"/>
                  <a:gd name="connsiteX6" fmla="*/ 1157288 w 1962150"/>
                  <a:gd name="connsiteY6" fmla="*/ 78651 h 501253"/>
                  <a:gd name="connsiteX7" fmla="*/ 1157288 w 1962150"/>
                  <a:gd name="connsiteY7" fmla="*/ 60651 h 501253"/>
                  <a:gd name="connsiteX8" fmla="*/ 804863 w 1962150"/>
                  <a:gd name="connsiteY8" fmla="*/ 22551 h 501253"/>
                  <a:gd name="connsiteX9" fmla="*/ 804863 w 1962150"/>
                  <a:gd name="connsiteY9" fmla="*/ 40551 h 501253"/>
                  <a:gd name="connsiteX10" fmla="*/ 1157288 w 1962150"/>
                  <a:gd name="connsiteY10" fmla="*/ 40551 h 501253"/>
                  <a:gd name="connsiteX11" fmla="*/ 1157288 w 1962150"/>
                  <a:gd name="connsiteY11" fmla="*/ 22551 h 501253"/>
                  <a:gd name="connsiteX12" fmla="*/ 683214 w 1962150"/>
                  <a:gd name="connsiteY12" fmla="*/ 0 h 501253"/>
                  <a:gd name="connsiteX13" fmla="*/ 1278937 w 1962150"/>
                  <a:gd name="connsiteY13" fmla="*/ 0 h 501253"/>
                  <a:gd name="connsiteX14" fmla="*/ 1317172 w 1962150"/>
                  <a:gd name="connsiteY14" fmla="*/ 129778 h 501253"/>
                  <a:gd name="connsiteX15" fmla="*/ 1962150 w 1962150"/>
                  <a:gd name="connsiteY15" fmla="*/ 129778 h 501253"/>
                  <a:gd name="connsiteX16" fmla="*/ 1962150 w 1962150"/>
                  <a:gd name="connsiteY16" fmla="*/ 501253 h 501253"/>
                  <a:gd name="connsiteX17" fmla="*/ 0 w 1962150"/>
                  <a:gd name="connsiteY17" fmla="*/ 501253 h 501253"/>
                  <a:gd name="connsiteX18" fmla="*/ 0 w 1962150"/>
                  <a:gd name="connsiteY18" fmla="*/ 129778 h 501253"/>
                  <a:gd name="connsiteX19" fmla="*/ 644979 w 1962150"/>
                  <a:gd name="connsiteY19" fmla="*/ 129778 h 50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50" h="501253">
                    <a:moveTo>
                      <a:pt x="804863" y="98751"/>
                    </a:moveTo>
                    <a:lnTo>
                      <a:pt x="804863" y="116751"/>
                    </a:lnTo>
                    <a:lnTo>
                      <a:pt x="1157288" y="116751"/>
                    </a:lnTo>
                    <a:lnTo>
                      <a:pt x="1157288" y="98751"/>
                    </a:lnTo>
                    <a:close/>
                    <a:moveTo>
                      <a:pt x="804863" y="60651"/>
                    </a:moveTo>
                    <a:lnTo>
                      <a:pt x="804863" y="78651"/>
                    </a:lnTo>
                    <a:lnTo>
                      <a:pt x="1157288" y="78651"/>
                    </a:lnTo>
                    <a:lnTo>
                      <a:pt x="1157288" y="60651"/>
                    </a:lnTo>
                    <a:close/>
                    <a:moveTo>
                      <a:pt x="804863" y="22551"/>
                    </a:moveTo>
                    <a:lnTo>
                      <a:pt x="804863" y="40551"/>
                    </a:lnTo>
                    <a:lnTo>
                      <a:pt x="1157288" y="40551"/>
                    </a:lnTo>
                    <a:lnTo>
                      <a:pt x="1157288" y="22551"/>
                    </a:lnTo>
                    <a:close/>
                    <a:moveTo>
                      <a:pt x="683214" y="0"/>
                    </a:moveTo>
                    <a:lnTo>
                      <a:pt x="1278937" y="0"/>
                    </a:lnTo>
                    <a:lnTo>
                      <a:pt x="1317172" y="129778"/>
                    </a:lnTo>
                    <a:lnTo>
                      <a:pt x="1962150" y="129778"/>
                    </a:lnTo>
                    <a:lnTo>
                      <a:pt x="1962150" y="501253"/>
                    </a:lnTo>
                    <a:lnTo>
                      <a:pt x="0" y="501253"/>
                    </a:lnTo>
                    <a:lnTo>
                      <a:pt x="0" y="129778"/>
                    </a:lnTo>
                    <a:lnTo>
                      <a:pt x="644979" y="12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ctr">
                <a:normAutofit/>
              </a:bodyPr>
              <a:p>
                <a:pPr algn="ctr"/>
                <a:r>
                  <a:rPr lang="en-US" altLang="zh-CN" dirty="0" smtClean="0">
                    <a:solidFill>
                      <a:schemeClr val="accent2"/>
                    </a:solidFill>
                  </a:rPr>
                  <a:t>B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" name="矩形 9"/>
              <p:cNvSpPr/>
              <p:nvPr>
                <p:custDataLst>
                  <p:tags r:id="rId10"/>
                </p:custDataLst>
              </p:nvPr>
            </p:nvSpPr>
            <p:spPr>
              <a:xfrm>
                <a:off x="2919412" y="5362575"/>
                <a:ext cx="1962150" cy="36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>
              <p:custDataLst>
                <p:tags r:id="rId11"/>
              </p:custDataLst>
            </p:nvPr>
          </p:nvGrpSpPr>
          <p:grpSpPr>
            <a:xfrm rot="0">
              <a:off x="8057" y="3965"/>
              <a:ext cx="3090" cy="3882"/>
              <a:chOff x="5114924" y="2933700"/>
              <a:chExt cx="1962150" cy="2464875"/>
            </a:xfrm>
          </p:grpSpPr>
          <p:sp>
            <p:nvSpPr>
              <p:cNvPr id="12" name="矩形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5114924" y="2933700"/>
                <a:ext cx="1962150" cy="205740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售后保障</a:t>
                </a:r>
                <a:endParaRPr lang="zh-CN" alt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任意多边形 12"/>
              <p:cNvSpPr/>
              <p:nvPr>
                <p:custDataLst>
                  <p:tags r:id="rId13"/>
                </p:custDataLst>
              </p:nvPr>
            </p:nvSpPr>
            <p:spPr>
              <a:xfrm>
                <a:off x="5114924" y="4861322"/>
                <a:ext cx="1962150" cy="501253"/>
              </a:xfrm>
              <a:custGeom>
                <a:avLst/>
                <a:gdLst>
                  <a:gd name="connsiteX0" fmla="*/ 804863 w 1962150"/>
                  <a:gd name="connsiteY0" fmla="*/ 98751 h 501253"/>
                  <a:gd name="connsiteX1" fmla="*/ 804863 w 1962150"/>
                  <a:gd name="connsiteY1" fmla="*/ 116751 h 501253"/>
                  <a:gd name="connsiteX2" fmla="*/ 1157288 w 1962150"/>
                  <a:gd name="connsiteY2" fmla="*/ 116751 h 501253"/>
                  <a:gd name="connsiteX3" fmla="*/ 1157288 w 1962150"/>
                  <a:gd name="connsiteY3" fmla="*/ 98751 h 501253"/>
                  <a:gd name="connsiteX4" fmla="*/ 804863 w 1962150"/>
                  <a:gd name="connsiteY4" fmla="*/ 60651 h 501253"/>
                  <a:gd name="connsiteX5" fmla="*/ 804863 w 1962150"/>
                  <a:gd name="connsiteY5" fmla="*/ 78651 h 501253"/>
                  <a:gd name="connsiteX6" fmla="*/ 1157288 w 1962150"/>
                  <a:gd name="connsiteY6" fmla="*/ 78651 h 501253"/>
                  <a:gd name="connsiteX7" fmla="*/ 1157288 w 1962150"/>
                  <a:gd name="connsiteY7" fmla="*/ 60651 h 501253"/>
                  <a:gd name="connsiteX8" fmla="*/ 804863 w 1962150"/>
                  <a:gd name="connsiteY8" fmla="*/ 22551 h 501253"/>
                  <a:gd name="connsiteX9" fmla="*/ 804863 w 1962150"/>
                  <a:gd name="connsiteY9" fmla="*/ 40551 h 501253"/>
                  <a:gd name="connsiteX10" fmla="*/ 1157288 w 1962150"/>
                  <a:gd name="connsiteY10" fmla="*/ 40551 h 501253"/>
                  <a:gd name="connsiteX11" fmla="*/ 1157288 w 1962150"/>
                  <a:gd name="connsiteY11" fmla="*/ 22551 h 501253"/>
                  <a:gd name="connsiteX12" fmla="*/ 683214 w 1962150"/>
                  <a:gd name="connsiteY12" fmla="*/ 0 h 501253"/>
                  <a:gd name="connsiteX13" fmla="*/ 1278937 w 1962150"/>
                  <a:gd name="connsiteY13" fmla="*/ 0 h 501253"/>
                  <a:gd name="connsiteX14" fmla="*/ 1317172 w 1962150"/>
                  <a:gd name="connsiteY14" fmla="*/ 129778 h 501253"/>
                  <a:gd name="connsiteX15" fmla="*/ 1962150 w 1962150"/>
                  <a:gd name="connsiteY15" fmla="*/ 129778 h 501253"/>
                  <a:gd name="connsiteX16" fmla="*/ 1962150 w 1962150"/>
                  <a:gd name="connsiteY16" fmla="*/ 501253 h 501253"/>
                  <a:gd name="connsiteX17" fmla="*/ 0 w 1962150"/>
                  <a:gd name="connsiteY17" fmla="*/ 501253 h 501253"/>
                  <a:gd name="connsiteX18" fmla="*/ 0 w 1962150"/>
                  <a:gd name="connsiteY18" fmla="*/ 129778 h 501253"/>
                  <a:gd name="connsiteX19" fmla="*/ 644979 w 1962150"/>
                  <a:gd name="connsiteY19" fmla="*/ 129778 h 50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50" h="501253">
                    <a:moveTo>
                      <a:pt x="804863" y="98751"/>
                    </a:moveTo>
                    <a:lnTo>
                      <a:pt x="804863" y="116751"/>
                    </a:lnTo>
                    <a:lnTo>
                      <a:pt x="1157288" y="116751"/>
                    </a:lnTo>
                    <a:lnTo>
                      <a:pt x="1157288" y="98751"/>
                    </a:lnTo>
                    <a:close/>
                    <a:moveTo>
                      <a:pt x="804863" y="60651"/>
                    </a:moveTo>
                    <a:lnTo>
                      <a:pt x="804863" y="78651"/>
                    </a:lnTo>
                    <a:lnTo>
                      <a:pt x="1157288" y="78651"/>
                    </a:lnTo>
                    <a:lnTo>
                      <a:pt x="1157288" y="60651"/>
                    </a:lnTo>
                    <a:close/>
                    <a:moveTo>
                      <a:pt x="804863" y="22551"/>
                    </a:moveTo>
                    <a:lnTo>
                      <a:pt x="804863" y="40551"/>
                    </a:lnTo>
                    <a:lnTo>
                      <a:pt x="1157288" y="40551"/>
                    </a:lnTo>
                    <a:lnTo>
                      <a:pt x="1157288" y="22551"/>
                    </a:lnTo>
                    <a:close/>
                    <a:moveTo>
                      <a:pt x="683214" y="0"/>
                    </a:moveTo>
                    <a:lnTo>
                      <a:pt x="1278937" y="0"/>
                    </a:lnTo>
                    <a:lnTo>
                      <a:pt x="1317172" y="129778"/>
                    </a:lnTo>
                    <a:lnTo>
                      <a:pt x="1962150" y="129778"/>
                    </a:lnTo>
                    <a:lnTo>
                      <a:pt x="1962150" y="501253"/>
                    </a:lnTo>
                    <a:lnTo>
                      <a:pt x="0" y="501253"/>
                    </a:lnTo>
                    <a:lnTo>
                      <a:pt x="0" y="129778"/>
                    </a:lnTo>
                    <a:lnTo>
                      <a:pt x="644979" y="12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ctr">
                <a:normAutofit/>
              </a:bodyPr>
              <a:p>
                <a:pPr algn="ctr"/>
                <a:r>
                  <a:rPr lang="en-US" altLang="zh-CN" dirty="0" smtClean="0">
                    <a:solidFill>
                      <a:schemeClr val="accent2"/>
                    </a:solidFill>
                  </a:rPr>
                  <a:t>C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" name="矩形 13"/>
              <p:cNvSpPr/>
              <p:nvPr>
                <p:custDataLst>
                  <p:tags r:id="rId14"/>
                </p:custDataLst>
              </p:nvPr>
            </p:nvSpPr>
            <p:spPr>
              <a:xfrm>
                <a:off x="5114924" y="5362575"/>
                <a:ext cx="1962150" cy="36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>
              <p:custDataLst>
                <p:tags r:id="rId15"/>
              </p:custDataLst>
            </p:nvPr>
          </p:nvGrpSpPr>
          <p:grpSpPr>
            <a:xfrm rot="0">
              <a:off x="11514" y="3965"/>
              <a:ext cx="3090" cy="3882"/>
              <a:chOff x="7310436" y="2933700"/>
              <a:chExt cx="1962150" cy="2464875"/>
            </a:xfrm>
          </p:grpSpPr>
          <p:sp>
            <p:nvSpPr>
              <p:cNvPr id="16" name="矩形 15"/>
              <p:cNvSpPr/>
              <p:nvPr>
                <p:custDataLst>
                  <p:tags r:id="rId16"/>
                </p:custDataLst>
              </p:nvPr>
            </p:nvSpPr>
            <p:spPr>
              <a:xfrm>
                <a:off x="7310436" y="2933700"/>
                <a:ext cx="1962150" cy="205740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服务介绍</a:t>
                </a:r>
                <a:endParaRPr lang="zh-CN" alt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任意多边形 16"/>
              <p:cNvSpPr/>
              <p:nvPr>
                <p:custDataLst>
                  <p:tags r:id="rId17"/>
                </p:custDataLst>
              </p:nvPr>
            </p:nvSpPr>
            <p:spPr>
              <a:xfrm>
                <a:off x="7310436" y="4861322"/>
                <a:ext cx="1962150" cy="501253"/>
              </a:xfrm>
              <a:custGeom>
                <a:avLst/>
                <a:gdLst>
                  <a:gd name="connsiteX0" fmla="*/ 804863 w 1962150"/>
                  <a:gd name="connsiteY0" fmla="*/ 98751 h 501253"/>
                  <a:gd name="connsiteX1" fmla="*/ 804863 w 1962150"/>
                  <a:gd name="connsiteY1" fmla="*/ 116751 h 501253"/>
                  <a:gd name="connsiteX2" fmla="*/ 1157288 w 1962150"/>
                  <a:gd name="connsiteY2" fmla="*/ 116751 h 501253"/>
                  <a:gd name="connsiteX3" fmla="*/ 1157288 w 1962150"/>
                  <a:gd name="connsiteY3" fmla="*/ 98751 h 501253"/>
                  <a:gd name="connsiteX4" fmla="*/ 804863 w 1962150"/>
                  <a:gd name="connsiteY4" fmla="*/ 60651 h 501253"/>
                  <a:gd name="connsiteX5" fmla="*/ 804863 w 1962150"/>
                  <a:gd name="connsiteY5" fmla="*/ 78651 h 501253"/>
                  <a:gd name="connsiteX6" fmla="*/ 1157288 w 1962150"/>
                  <a:gd name="connsiteY6" fmla="*/ 78651 h 501253"/>
                  <a:gd name="connsiteX7" fmla="*/ 1157288 w 1962150"/>
                  <a:gd name="connsiteY7" fmla="*/ 60651 h 501253"/>
                  <a:gd name="connsiteX8" fmla="*/ 804863 w 1962150"/>
                  <a:gd name="connsiteY8" fmla="*/ 22551 h 501253"/>
                  <a:gd name="connsiteX9" fmla="*/ 804863 w 1962150"/>
                  <a:gd name="connsiteY9" fmla="*/ 40551 h 501253"/>
                  <a:gd name="connsiteX10" fmla="*/ 1157288 w 1962150"/>
                  <a:gd name="connsiteY10" fmla="*/ 40551 h 501253"/>
                  <a:gd name="connsiteX11" fmla="*/ 1157288 w 1962150"/>
                  <a:gd name="connsiteY11" fmla="*/ 22551 h 501253"/>
                  <a:gd name="connsiteX12" fmla="*/ 683214 w 1962150"/>
                  <a:gd name="connsiteY12" fmla="*/ 0 h 501253"/>
                  <a:gd name="connsiteX13" fmla="*/ 1278937 w 1962150"/>
                  <a:gd name="connsiteY13" fmla="*/ 0 h 501253"/>
                  <a:gd name="connsiteX14" fmla="*/ 1317172 w 1962150"/>
                  <a:gd name="connsiteY14" fmla="*/ 129778 h 501253"/>
                  <a:gd name="connsiteX15" fmla="*/ 1962150 w 1962150"/>
                  <a:gd name="connsiteY15" fmla="*/ 129778 h 501253"/>
                  <a:gd name="connsiteX16" fmla="*/ 1962150 w 1962150"/>
                  <a:gd name="connsiteY16" fmla="*/ 501253 h 501253"/>
                  <a:gd name="connsiteX17" fmla="*/ 0 w 1962150"/>
                  <a:gd name="connsiteY17" fmla="*/ 501253 h 501253"/>
                  <a:gd name="connsiteX18" fmla="*/ 0 w 1962150"/>
                  <a:gd name="connsiteY18" fmla="*/ 129778 h 501253"/>
                  <a:gd name="connsiteX19" fmla="*/ 644979 w 1962150"/>
                  <a:gd name="connsiteY19" fmla="*/ 129778 h 50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50" h="501253">
                    <a:moveTo>
                      <a:pt x="804863" y="98751"/>
                    </a:moveTo>
                    <a:lnTo>
                      <a:pt x="804863" y="116751"/>
                    </a:lnTo>
                    <a:lnTo>
                      <a:pt x="1157288" y="116751"/>
                    </a:lnTo>
                    <a:lnTo>
                      <a:pt x="1157288" y="98751"/>
                    </a:lnTo>
                    <a:close/>
                    <a:moveTo>
                      <a:pt x="804863" y="60651"/>
                    </a:moveTo>
                    <a:lnTo>
                      <a:pt x="804863" y="78651"/>
                    </a:lnTo>
                    <a:lnTo>
                      <a:pt x="1157288" y="78651"/>
                    </a:lnTo>
                    <a:lnTo>
                      <a:pt x="1157288" y="60651"/>
                    </a:lnTo>
                    <a:close/>
                    <a:moveTo>
                      <a:pt x="804863" y="22551"/>
                    </a:moveTo>
                    <a:lnTo>
                      <a:pt x="804863" y="40551"/>
                    </a:lnTo>
                    <a:lnTo>
                      <a:pt x="1157288" y="40551"/>
                    </a:lnTo>
                    <a:lnTo>
                      <a:pt x="1157288" y="22551"/>
                    </a:lnTo>
                    <a:close/>
                    <a:moveTo>
                      <a:pt x="683214" y="0"/>
                    </a:moveTo>
                    <a:lnTo>
                      <a:pt x="1278937" y="0"/>
                    </a:lnTo>
                    <a:lnTo>
                      <a:pt x="1317172" y="129778"/>
                    </a:lnTo>
                    <a:lnTo>
                      <a:pt x="1962150" y="129778"/>
                    </a:lnTo>
                    <a:lnTo>
                      <a:pt x="1962150" y="501253"/>
                    </a:lnTo>
                    <a:lnTo>
                      <a:pt x="0" y="501253"/>
                    </a:lnTo>
                    <a:lnTo>
                      <a:pt x="0" y="129778"/>
                    </a:lnTo>
                    <a:lnTo>
                      <a:pt x="644979" y="12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ctr">
                <a:normAutofit/>
              </a:bodyPr>
              <a:p>
                <a:pPr algn="ctr"/>
                <a:r>
                  <a:rPr lang="en-US" altLang="zh-CN" dirty="0" smtClean="0">
                    <a:solidFill>
                      <a:schemeClr val="accent2"/>
                    </a:solidFill>
                  </a:rPr>
                  <a:t>D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矩形 17"/>
              <p:cNvSpPr/>
              <p:nvPr>
                <p:custDataLst>
                  <p:tags r:id="rId18"/>
                </p:custDataLst>
              </p:nvPr>
            </p:nvSpPr>
            <p:spPr>
              <a:xfrm>
                <a:off x="7310436" y="5362575"/>
                <a:ext cx="1962150" cy="36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>
              <p:custDataLst>
                <p:tags r:id="rId19"/>
              </p:custDataLst>
            </p:nvPr>
          </p:nvGrpSpPr>
          <p:grpSpPr>
            <a:xfrm rot="0">
              <a:off x="14972" y="3965"/>
              <a:ext cx="3090" cy="3882"/>
              <a:chOff x="9505950" y="2933700"/>
              <a:chExt cx="1962150" cy="2464875"/>
            </a:xfrm>
          </p:grpSpPr>
          <p:sp>
            <p:nvSpPr>
              <p:cNvPr id="20" name="矩形 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9505950" y="2933700"/>
                <a:ext cx="1962150" cy="2057401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常见问题</a:t>
                </a:r>
                <a:endParaRPr lang="zh-CN" alt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任意多边形 20"/>
              <p:cNvSpPr/>
              <p:nvPr>
                <p:custDataLst>
                  <p:tags r:id="rId21"/>
                </p:custDataLst>
              </p:nvPr>
            </p:nvSpPr>
            <p:spPr>
              <a:xfrm>
                <a:off x="9505950" y="4861322"/>
                <a:ext cx="1962150" cy="501253"/>
              </a:xfrm>
              <a:custGeom>
                <a:avLst/>
                <a:gdLst>
                  <a:gd name="connsiteX0" fmla="*/ 804863 w 1962150"/>
                  <a:gd name="connsiteY0" fmla="*/ 98751 h 501253"/>
                  <a:gd name="connsiteX1" fmla="*/ 804863 w 1962150"/>
                  <a:gd name="connsiteY1" fmla="*/ 116751 h 501253"/>
                  <a:gd name="connsiteX2" fmla="*/ 1157288 w 1962150"/>
                  <a:gd name="connsiteY2" fmla="*/ 116751 h 501253"/>
                  <a:gd name="connsiteX3" fmla="*/ 1157288 w 1962150"/>
                  <a:gd name="connsiteY3" fmla="*/ 98751 h 501253"/>
                  <a:gd name="connsiteX4" fmla="*/ 804863 w 1962150"/>
                  <a:gd name="connsiteY4" fmla="*/ 60651 h 501253"/>
                  <a:gd name="connsiteX5" fmla="*/ 804863 w 1962150"/>
                  <a:gd name="connsiteY5" fmla="*/ 78651 h 501253"/>
                  <a:gd name="connsiteX6" fmla="*/ 1157288 w 1962150"/>
                  <a:gd name="connsiteY6" fmla="*/ 78651 h 501253"/>
                  <a:gd name="connsiteX7" fmla="*/ 1157288 w 1962150"/>
                  <a:gd name="connsiteY7" fmla="*/ 60651 h 501253"/>
                  <a:gd name="connsiteX8" fmla="*/ 804863 w 1962150"/>
                  <a:gd name="connsiteY8" fmla="*/ 22551 h 501253"/>
                  <a:gd name="connsiteX9" fmla="*/ 804863 w 1962150"/>
                  <a:gd name="connsiteY9" fmla="*/ 40551 h 501253"/>
                  <a:gd name="connsiteX10" fmla="*/ 1157288 w 1962150"/>
                  <a:gd name="connsiteY10" fmla="*/ 40551 h 501253"/>
                  <a:gd name="connsiteX11" fmla="*/ 1157288 w 1962150"/>
                  <a:gd name="connsiteY11" fmla="*/ 22551 h 501253"/>
                  <a:gd name="connsiteX12" fmla="*/ 683214 w 1962150"/>
                  <a:gd name="connsiteY12" fmla="*/ 0 h 501253"/>
                  <a:gd name="connsiteX13" fmla="*/ 1278937 w 1962150"/>
                  <a:gd name="connsiteY13" fmla="*/ 0 h 501253"/>
                  <a:gd name="connsiteX14" fmla="*/ 1317172 w 1962150"/>
                  <a:gd name="connsiteY14" fmla="*/ 129778 h 501253"/>
                  <a:gd name="connsiteX15" fmla="*/ 1962150 w 1962150"/>
                  <a:gd name="connsiteY15" fmla="*/ 129778 h 501253"/>
                  <a:gd name="connsiteX16" fmla="*/ 1962150 w 1962150"/>
                  <a:gd name="connsiteY16" fmla="*/ 501253 h 501253"/>
                  <a:gd name="connsiteX17" fmla="*/ 0 w 1962150"/>
                  <a:gd name="connsiteY17" fmla="*/ 501253 h 501253"/>
                  <a:gd name="connsiteX18" fmla="*/ 0 w 1962150"/>
                  <a:gd name="connsiteY18" fmla="*/ 129778 h 501253"/>
                  <a:gd name="connsiteX19" fmla="*/ 644979 w 1962150"/>
                  <a:gd name="connsiteY19" fmla="*/ 129778 h 50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50" h="501253">
                    <a:moveTo>
                      <a:pt x="804863" y="98751"/>
                    </a:moveTo>
                    <a:lnTo>
                      <a:pt x="804863" y="116751"/>
                    </a:lnTo>
                    <a:lnTo>
                      <a:pt x="1157288" y="116751"/>
                    </a:lnTo>
                    <a:lnTo>
                      <a:pt x="1157288" y="98751"/>
                    </a:lnTo>
                    <a:close/>
                    <a:moveTo>
                      <a:pt x="804863" y="60651"/>
                    </a:moveTo>
                    <a:lnTo>
                      <a:pt x="804863" y="78651"/>
                    </a:lnTo>
                    <a:lnTo>
                      <a:pt x="1157288" y="78651"/>
                    </a:lnTo>
                    <a:lnTo>
                      <a:pt x="1157288" y="60651"/>
                    </a:lnTo>
                    <a:close/>
                    <a:moveTo>
                      <a:pt x="804863" y="22551"/>
                    </a:moveTo>
                    <a:lnTo>
                      <a:pt x="804863" y="40551"/>
                    </a:lnTo>
                    <a:lnTo>
                      <a:pt x="1157288" y="40551"/>
                    </a:lnTo>
                    <a:lnTo>
                      <a:pt x="1157288" y="22551"/>
                    </a:lnTo>
                    <a:close/>
                    <a:moveTo>
                      <a:pt x="683214" y="0"/>
                    </a:moveTo>
                    <a:lnTo>
                      <a:pt x="1278937" y="0"/>
                    </a:lnTo>
                    <a:lnTo>
                      <a:pt x="1317172" y="129778"/>
                    </a:lnTo>
                    <a:lnTo>
                      <a:pt x="1962150" y="129778"/>
                    </a:lnTo>
                    <a:lnTo>
                      <a:pt x="1962150" y="501253"/>
                    </a:lnTo>
                    <a:lnTo>
                      <a:pt x="0" y="501253"/>
                    </a:lnTo>
                    <a:lnTo>
                      <a:pt x="0" y="129778"/>
                    </a:lnTo>
                    <a:lnTo>
                      <a:pt x="644979" y="12977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 rtlCol="0" anchor="ctr">
                <a:normAutofit/>
              </a:bodyPr>
              <a:p>
                <a:pPr algn="ctr"/>
                <a:r>
                  <a:rPr lang="en-US" altLang="zh-CN" dirty="0" smtClean="0">
                    <a:solidFill>
                      <a:schemeClr val="accent2"/>
                    </a:solidFill>
                  </a:rPr>
                  <a:t>E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22"/>
                </p:custDataLst>
              </p:nvPr>
            </p:nvSpPr>
            <p:spPr>
              <a:xfrm>
                <a:off x="9505950" y="5362575"/>
                <a:ext cx="1962150" cy="36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2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360截图20160104161937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5" y="172085"/>
            <a:ext cx="8681085" cy="59734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34819" descr="360截图20160104194103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80" y="144780"/>
            <a:ext cx="6898640" cy="5956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图片 35843" descr="360截图20160104194159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29410"/>
            <a:ext cx="11964035" cy="3757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36867" descr="360截图20160104194539530"/>
          <p:cNvPicPr>
            <a:picLocks noChangeAspect="1"/>
          </p:cNvPicPr>
          <p:nvPr/>
        </p:nvPicPr>
        <p:blipFill>
          <a:blip r:embed="rId2"/>
          <a:srcRect r="3719"/>
          <a:stretch>
            <a:fillRect/>
          </a:stretch>
        </p:blipFill>
        <p:spPr>
          <a:xfrm>
            <a:off x="228600" y="1562735"/>
            <a:ext cx="11734800" cy="4023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图片 37891" descr="360截图20160104194643691"/>
          <p:cNvPicPr>
            <a:picLocks noChangeAspect="1"/>
          </p:cNvPicPr>
          <p:nvPr/>
        </p:nvPicPr>
        <p:blipFill>
          <a:blip r:embed="rId2"/>
          <a:srcRect l="3471"/>
          <a:stretch>
            <a:fillRect/>
          </a:stretch>
        </p:blipFill>
        <p:spPr>
          <a:xfrm>
            <a:off x="2797175" y="147955"/>
            <a:ext cx="6597650" cy="5954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图片 38915" descr="360截图20160104194658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55" y="111760"/>
            <a:ext cx="7578090" cy="596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六、详情页设计主要事项</a:t>
            </a:r>
            <a:endParaRPr lang="zh-CN" altLang="zh-CN" sz="4800" dirty="0">
              <a:latin typeface="+mj-lt"/>
              <a:ea typeface="+mj-ea"/>
            </a:endParaRPr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292735" y="1713865"/>
            <a:ext cx="11606530" cy="5076190"/>
          </a:xfrm>
        </p:spPr>
        <p:txBody>
          <a:bodyPr>
            <a:normAutofit/>
          </a:bodyPr>
          <a:p>
            <a:pPr marL="0" indent="0" algn="just" fontAlgn="auto">
              <a:lnSpc>
                <a:spcPts val="2800"/>
              </a:lnSpc>
              <a:spcAft>
                <a:spcPts val="1000"/>
              </a:spcAft>
              <a:buNone/>
            </a:pPr>
            <a:r>
              <a:rPr lang="en-US" altLang="zh-CN" sz="3600" b="1" dirty="0"/>
              <a:t>1</a:t>
            </a:r>
            <a:r>
              <a:rPr lang="zh-CN" altLang="en-US" sz="3600" b="1" dirty="0"/>
              <a:t>、合理设计通道。</a:t>
            </a:r>
            <a:endParaRPr lang="zh-CN" altLang="en-US" sz="3600" b="1" dirty="0"/>
          </a:p>
          <a:p>
            <a:pPr marL="0" indent="0" algn="just" fontAlgn="auto">
              <a:lnSpc>
                <a:spcPts val="2800"/>
              </a:lnSpc>
              <a:spcAft>
                <a:spcPts val="1000"/>
              </a:spcAft>
              <a:buNone/>
            </a:pPr>
            <a:r>
              <a:rPr lang="zh-CN" altLang="en-US" sz="3200" dirty="0"/>
              <a:t>搜索页面，商品页面，店铺首页，店铺分类</a:t>
            </a:r>
            <a:r>
              <a:rPr lang="en-US" altLang="zh-CN" sz="3200" dirty="0"/>
              <a:t>4</a:t>
            </a:r>
            <a:r>
              <a:rPr lang="zh-CN" altLang="en-US" sz="3200" dirty="0"/>
              <a:t>种页面里购物。而我们需要做的就是在各个页面中铺设通道，让顾客在我们铺设的通道中行走。</a:t>
            </a:r>
            <a:endParaRPr lang="zh-CN" altLang="en-US" sz="3200" dirty="0"/>
          </a:p>
          <a:p>
            <a:pPr marL="0" indent="0" algn="just" fontAlgn="auto">
              <a:lnSpc>
                <a:spcPts val="2800"/>
              </a:lnSpc>
              <a:spcAft>
                <a:spcPts val="1000"/>
              </a:spcAft>
              <a:buNone/>
            </a:pPr>
            <a:r>
              <a:rPr lang="zh-CN" altLang="en-US" sz="3200" dirty="0">
                <a:sym typeface="+mn-ea"/>
              </a:rPr>
              <a:t>当然商品页面的主要功能还是售卖，最好是在顾客决定了是否购买这个商品之后再加强通道引导，避免因为通道滥用而增加了商品页面的跳失率。</a:t>
            </a:r>
            <a:endParaRPr lang="zh-CN" altLang="en-US" sz="3200" dirty="0"/>
          </a:p>
          <a:p>
            <a:pPr marL="0" indent="0" algn="just" fontAlgn="auto">
              <a:lnSpc>
                <a:spcPts val="2800"/>
              </a:lnSpc>
              <a:buNone/>
            </a:pPr>
            <a:endParaRPr lang="en-US" altLang="zh-CN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1580" y="38608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搜索页面：</a:t>
            </a:r>
            <a:endParaRPr lang="zh-CN" altLang="zh-CN" sz="4800" dirty="0">
              <a:latin typeface="+mj-lt"/>
              <a:ea typeface="+mj-ea"/>
            </a:endParaRPr>
          </a:p>
        </p:txBody>
      </p:sp>
      <p:grpSp>
        <p:nvGrpSpPr>
          <p:cNvPr id="20" name="组合 19"/>
          <p:cNvGrpSpPr/>
          <p:nvPr>
            <p:custDataLst>
              <p:tags r:id="rId3"/>
            </p:custDataLst>
          </p:nvPr>
        </p:nvGrpSpPr>
        <p:grpSpPr>
          <a:xfrm rot="0">
            <a:off x="1200150" y="1779270"/>
            <a:ext cx="4707255" cy="2286635"/>
            <a:chOff x="2385689" y="3729025"/>
            <a:chExt cx="2251021" cy="1173410"/>
          </a:xfrm>
        </p:grpSpPr>
        <p:sp>
          <p:nvSpPr>
            <p:cNvPr id="12" name="任意多边形 11"/>
            <p:cNvSpPr/>
            <p:nvPr>
              <p:custDataLst>
                <p:tags r:id="rId4"/>
              </p:custDataLst>
            </p:nvPr>
          </p:nvSpPr>
          <p:spPr>
            <a:xfrm>
              <a:off x="3586939" y="3732778"/>
              <a:ext cx="1049771" cy="1169657"/>
            </a:xfrm>
            <a:custGeom>
              <a:avLst/>
              <a:gdLst>
                <a:gd name="connsiteX0" fmla="*/ 284465 w 1049771"/>
                <a:gd name="connsiteY0" fmla="*/ 2012 h 1169657"/>
                <a:gd name="connsiteX1" fmla="*/ 1030832 w 1049771"/>
                <a:gd name="connsiteY1" fmla="*/ 1022450 h 1169657"/>
                <a:gd name="connsiteX2" fmla="*/ 1049771 w 1049771"/>
                <a:gd name="connsiteY2" fmla="*/ 1169657 h 1169657"/>
                <a:gd name="connsiteX3" fmla="*/ 1049769 w 1049771"/>
                <a:gd name="connsiteY3" fmla="*/ 1169644 h 1169657"/>
                <a:gd name="connsiteX4" fmla="*/ 438178 w 1049771"/>
                <a:gd name="connsiteY4" fmla="*/ 491587 h 1169657"/>
                <a:gd name="connsiteX5" fmla="*/ 85617 w 1049771"/>
                <a:gd name="connsiteY5" fmla="*/ 455923 h 1169657"/>
                <a:gd name="connsiteX6" fmla="*/ 28746 w 1049771"/>
                <a:gd name="connsiteY6" fmla="*/ 464454 h 1169657"/>
                <a:gd name="connsiteX7" fmla="*/ 11023 w 1049771"/>
                <a:gd name="connsiteY7" fmla="*/ 407255 h 1169657"/>
                <a:gd name="connsiteX8" fmla="*/ 463 w 1049771"/>
                <a:gd name="connsiteY8" fmla="*/ 298094 h 1169657"/>
                <a:gd name="connsiteX9" fmla="*/ 284465 w 1049771"/>
                <a:gd name="connsiteY9" fmla="*/ 2012 h 116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9771" h="1169657">
                  <a:moveTo>
                    <a:pt x="284465" y="2012"/>
                  </a:moveTo>
                  <a:cubicBezTo>
                    <a:pt x="544993" y="-25622"/>
                    <a:pt x="908147" y="227221"/>
                    <a:pt x="1030832" y="1022450"/>
                  </a:cubicBezTo>
                  <a:lnTo>
                    <a:pt x="1049771" y="1169657"/>
                  </a:lnTo>
                  <a:lnTo>
                    <a:pt x="1049769" y="1169644"/>
                  </a:lnTo>
                  <a:cubicBezTo>
                    <a:pt x="987619" y="859235"/>
                    <a:pt x="761871" y="591726"/>
                    <a:pt x="438178" y="491587"/>
                  </a:cubicBezTo>
                  <a:cubicBezTo>
                    <a:pt x="320471" y="455173"/>
                    <a:pt x="200956" y="444337"/>
                    <a:pt x="85617" y="455923"/>
                  </a:cubicBezTo>
                  <a:lnTo>
                    <a:pt x="28746" y="464454"/>
                  </a:lnTo>
                  <a:lnTo>
                    <a:pt x="11023" y="407255"/>
                  </a:lnTo>
                  <a:cubicBezTo>
                    <a:pt x="1969" y="369213"/>
                    <a:pt x="-1310" y="332643"/>
                    <a:pt x="463" y="298094"/>
                  </a:cubicBezTo>
                  <a:cubicBezTo>
                    <a:pt x="8779" y="136143"/>
                    <a:pt x="128149" y="18592"/>
                    <a:pt x="284465" y="2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p>
              <a:r>
                <a:rPr lang="en-US" altLang="zh-CN" sz="2000" dirty="0" smtClean="0">
                  <a:solidFill>
                    <a:schemeClr val="bg1"/>
                  </a:solidFill>
                </a:rPr>
                <a:t>   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2385689" y="3729025"/>
              <a:ext cx="1149642" cy="45668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r">
                <a:lnSpc>
                  <a:spcPct val="150000"/>
                </a:lnSpc>
              </a:pPr>
              <a:r>
                <a:rPr lang="zh-CN" altLang="en-US" sz="3200" dirty="0"/>
                <a:t>商品页面</a:t>
              </a:r>
              <a:endParaRPr lang="zh-CN" altLang="en-US" sz="3200" dirty="0"/>
            </a:p>
          </p:txBody>
        </p:sp>
      </p:grpSp>
      <p:grpSp>
        <p:nvGrpSpPr>
          <p:cNvPr id="21" name="组合 20"/>
          <p:cNvGrpSpPr/>
          <p:nvPr>
            <p:custDataLst>
              <p:tags r:id="rId6"/>
            </p:custDataLst>
          </p:nvPr>
        </p:nvGrpSpPr>
        <p:grpSpPr>
          <a:xfrm rot="0">
            <a:off x="5259705" y="1271270"/>
            <a:ext cx="5671820" cy="1435735"/>
            <a:chOff x="4276356" y="3409195"/>
            <a:chExt cx="2712399" cy="737080"/>
          </a:xfrm>
        </p:grpSpPr>
        <p:sp>
          <p:nvSpPr>
            <p:cNvPr id="14" name="任意多边形 13"/>
            <p:cNvSpPr/>
            <p:nvPr>
              <p:custDataLst>
                <p:tags r:id="rId7"/>
              </p:custDataLst>
            </p:nvPr>
          </p:nvSpPr>
          <p:spPr>
            <a:xfrm>
              <a:off x="4276356" y="3409197"/>
              <a:ext cx="1423019" cy="737078"/>
            </a:xfrm>
            <a:custGeom>
              <a:avLst/>
              <a:gdLst>
                <a:gd name="connsiteX0" fmla="*/ 0 w 1423019"/>
                <a:gd name="connsiteY0" fmla="*/ 531632 h 737079"/>
                <a:gd name="connsiteX1" fmla="*/ 12 w 1423019"/>
                <a:gd name="connsiteY1" fmla="*/ 531637 h 737079"/>
                <a:gd name="connsiteX2" fmla="*/ 12 w 1423019"/>
                <a:gd name="connsiteY2" fmla="*/ 531637 h 737079"/>
                <a:gd name="connsiteX3" fmla="*/ 1121235 w 1423019"/>
                <a:gd name="connsiteY3" fmla="*/ 0 h 737079"/>
                <a:gd name="connsiteX4" fmla="*/ 1179632 w 1423019"/>
                <a:gd name="connsiteY4" fmla="*/ 13251 h 737079"/>
                <a:gd name="connsiteX5" fmla="*/ 1279449 w 1423019"/>
                <a:gd name="connsiteY5" fmla="*/ 58686 h 737079"/>
                <a:gd name="connsiteX6" fmla="*/ 136954 w 1423019"/>
                <a:gd name="connsiteY6" fmla="*/ 588833 h 737079"/>
                <a:gd name="connsiteX7" fmla="*/ 12 w 1423019"/>
                <a:gd name="connsiteY7" fmla="*/ 531637 h 737079"/>
                <a:gd name="connsiteX8" fmla="*/ 114292 w 1423019"/>
                <a:gd name="connsiteY8" fmla="*/ 561998 h 737079"/>
                <a:gd name="connsiteX9" fmla="*/ 893022 w 1423019"/>
                <a:gd name="connsiteY9" fmla="*/ 341011 h 737079"/>
                <a:gd name="connsiteX10" fmla="*/ 1100188 w 1423019"/>
                <a:gd name="connsiteY10" fmla="*/ 53517 h 73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019" h="737079">
                  <a:moveTo>
                    <a:pt x="0" y="531632"/>
                  </a:moveTo>
                  <a:lnTo>
                    <a:pt x="12" y="531637"/>
                  </a:lnTo>
                  <a:lnTo>
                    <a:pt x="12" y="531637"/>
                  </a:lnTo>
                  <a:close/>
                  <a:moveTo>
                    <a:pt x="1121235" y="0"/>
                  </a:moveTo>
                  <a:lnTo>
                    <a:pt x="1179632" y="13251"/>
                  </a:lnTo>
                  <a:cubicBezTo>
                    <a:pt x="1217105" y="24431"/>
                    <a:pt x="1250415" y="39876"/>
                    <a:pt x="1279449" y="58686"/>
                  </a:cubicBezTo>
                  <a:cubicBezTo>
                    <a:pt x="1642370" y="293824"/>
                    <a:pt x="1337003" y="1055021"/>
                    <a:pt x="136954" y="588833"/>
                  </a:cubicBezTo>
                  <a:lnTo>
                    <a:pt x="12" y="531637"/>
                  </a:lnTo>
                  <a:lnTo>
                    <a:pt x="114292" y="561998"/>
                  </a:lnTo>
                  <a:cubicBezTo>
                    <a:pt x="384545" y="614948"/>
                    <a:pt x="675524" y="542487"/>
                    <a:pt x="893022" y="341011"/>
                  </a:cubicBezTo>
                  <a:cubicBezTo>
                    <a:pt x="983411" y="257282"/>
                    <a:pt x="1052552" y="159197"/>
                    <a:pt x="1100188" y="53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p>
              <a:pPr algn="r"/>
              <a:endParaRPr lang="en-US" altLang="zh-CN" sz="20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en-US" altLang="zh-CN" sz="2000" dirty="0" smtClean="0">
                  <a:solidFill>
                    <a:schemeClr val="bg1"/>
                  </a:solidFill>
                </a:rPr>
                <a:t>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8"/>
              </p:custDataLst>
            </p:nvPr>
          </p:nvSpPr>
          <p:spPr>
            <a:xfrm>
              <a:off x="5734266" y="3409195"/>
              <a:ext cx="1254489" cy="4566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3200" dirty="0"/>
                <a:t>店铺首页</a:t>
              </a:r>
              <a:endParaRPr lang="zh-CN" altLang="en-US" sz="3200" dirty="0"/>
            </a:p>
          </p:txBody>
        </p:sp>
      </p:grp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 rot="0">
            <a:off x="5078095" y="2668905"/>
            <a:ext cx="2878455" cy="3722370"/>
            <a:chOff x="4248939" y="4109556"/>
            <a:chExt cx="1376355" cy="1910371"/>
          </a:xfrm>
        </p:grpSpPr>
        <p:sp>
          <p:nvSpPr>
            <p:cNvPr id="16" name="任意多边形 15"/>
            <p:cNvSpPr/>
            <p:nvPr>
              <p:custDataLst>
                <p:tags r:id="rId10"/>
              </p:custDataLst>
            </p:nvPr>
          </p:nvSpPr>
          <p:spPr>
            <a:xfrm>
              <a:off x="4584430" y="4109556"/>
              <a:ext cx="704876" cy="1380162"/>
            </a:xfrm>
            <a:custGeom>
              <a:avLst/>
              <a:gdLst>
                <a:gd name="connsiteX0" fmla="*/ 704876 w 704876"/>
                <a:gd name="connsiteY0" fmla="*/ 0 h 1380162"/>
                <a:gd name="connsiteX1" fmla="*/ 704866 w 704876"/>
                <a:gd name="connsiteY1" fmla="*/ 8 h 1380162"/>
                <a:gd name="connsiteX2" fmla="*/ 423447 w 704876"/>
                <a:gd name="connsiteY2" fmla="*/ 868691 h 1380162"/>
                <a:gd name="connsiteX3" fmla="*/ 568842 w 704876"/>
                <a:gd name="connsiteY3" fmla="*/ 1191849 h 1380162"/>
                <a:gd name="connsiteX4" fmla="*/ 604665 w 704876"/>
                <a:gd name="connsiteY4" fmla="*/ 1236835 h 1380162"/>
                <a:gd name="connsiteX5" fmla="*/ 563991 w 704876"/>
                <a:gd name="connsiteY5" fmla="*/ 1280783 h 1380162"/>
                <a:gd name="connsiteX6" fmla="*/ 474735 w 704876"/>
                <a:gd name="connsiteY6" fmla="*/ 1344509 h 1380162"/>
                <a:gd name="connsiteX7" fmla="*/ 586861 w 704876"/>
                <a:gd name="connsiteY7" fmla="*/ 90006 h 138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76" h="1380162">
                  <a:moveTo>
                    <a:pt x="704876" y="0"/>
                  </a:moveTo>
                  <a:lnTo>
                    <a:pt x="704866" y="8"/>
                  </a:lnTo>
                  <a:cubicBezTo>
                    <a:pt x="467119" y="209037"/>
                    <a:pt x="348323" y="538294"/>
                    <a:pt x="423447" y="868691"/>
                  </a:cubicBezTo>
                  <a:cubicBezTo>
                    <a:pt x="450765" y="988835"/>
                    <a:pt x="501138" y="1097756"/>
                    <a:pt x="568842" y="1191849"/>
                  </a:cubicBezTo>
                  <a:lnTo>
                    <a:pt x="604665" y="1236835"/>
                  </a:lnTo>
                  <a:lnTo>
                    <a:pt x="563991" y="1280783"/>
                  </a:lnTo>
                  <a:cubicBezTo>
                    <a:pt x="535573" y="1307645"/>
                    <a:pt x="505542" y="1328770"/>
                    <a:pt x="474735" y="1344509"/>
                  </a:cubicBezTo>
                  <a:cubicBezTo>
                    <a:pt x="89639" y="1541239"/>
                    <a:pt x="-416893" y="896185"/>
                    <a:pt x="586861" y="900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>
              <a:normAutofit/>
            </a:bodyPr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1"/>
              </p:custDataLst>
            </p:nvPr>
          </p:nvSpPr>
          <p:spPr>
            <a:xfrm>
              <a:off x="4248939" y="5563392"/>
              <a:ext cx="1376355" cy="45653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3200" dirty="0"/>
                <a:t>店铺分类</a:t>
              </a:r>
              <a:endParaRPr lang="zh-CN" altLang="en-US" sz="3200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7632700" y="3601720"/>
            <a:ext cx="3208020" cy="8229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4800" b="1">
                <a:solidFill>
                  <a:schemeClr val="accent4"/>
                </a:solidFill>
                <a:effectLst/>
              </a:rPr>
              <a:t>相互循环</a:t>
            </a:r>
            <a:endParaRPr lang="zh-CN" altLang="en-US" sz="4800" b="1">
              <a:solidFill>
                <a:schemeClr val="accent4"/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xfrm>
            <a:off x="838200" y="1620520"/>
            <a:ext cx="10515600" cy="377825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3600" dirty="0"/>
              <a:t>2</a:t>
            </a:r>
            <a:r>
              <a:rPr lang="zh-CN" altLang="en-US" sz="3600" dirty="0"/>
              <a:t>、核心信息告知。</a:t>
            </a:r>
            <a:endParaRPr lang="zh-CN" altLang="en-US" sz="3600" dirty="0"/>
          </a:p>
          <a:p>
            <a:pPr marL="0" indent="0">
              <a:buNone/>
            </a:pPr>
            <a:r>
              <a:rPr lang="en-US" altLang="zh-CN" sz="3200" dirty="0"/>
              <a:t>A</a:t>
            </a:r>
            <a:r>
              <a:rPr lang="zh-CN" altLang="en-US" sz="3200" dirty="0"/>
              <a:t>卖点</a:t>
            </a:r>
            <a:endParaRPr lang="zh-CN" altLang="en-US" sz="3200" dirty="0"/>
          </a:p>
          <a:p>
            <a:pPr marL="0" indent="0">
              <a:buNone/>
            </a:pPr>
            <a:r>
              <a:rPr lang="en-US" altLang="zh-CN" sz="3200" dirty="0"/>
              <a:t>B</a:t>
            </a:r>
            <a:r>
              <a:rPr lang="zh-CN" altLang="en-US" sz="3200" dirty="0"/>
              <a:t>促销</a:t>
            </a:r>
            <a:endParaRPr lang="zh-CN" altLang="en-US" sz="3200" dirty="0"/>
          </a:p>
          <a:p>
            <a:pPr marL="0" indent="0">
              <a:buNone/>
            </a:pPr>
            <a:endParaRPr lang="zh-CN" altLang="en-US" sz="3200" dirty="0"/>
          </a:p>
          <a:p>
            <a:pPr marL="0" indent="0">
              <a:buNone/>
            </a:pPr>
            <a:r>
              <a:rPr lang="en-US" altLang="zh-CN" sz="3600" dirty="0"/>
              <a:t>3</a:t>
            </a:r>
            <a:r>
              <a:rPr lang="zh-CN" altLang="en-US" sz="3600" dirty="0"/>
              <a:t>、活动！活动！活动！优秀的店铺都是搞活动的店铺。</a:t>
            </a:r>
            <a:endParaRPr lang="zh-CN" altLang="en-US" sz="3600" dirty="0"/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图片 46083" descr="360截图201601042019076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55" y="244475"/>
            <a:ext cx="6485890" cy="5828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图片 48131" descr="360截图20160104202142162"/>
          <p:cNvPicPr>
            <a:picLocks noChangeAspect="1"/>
          </p:cNvPicPr>
          <p:nvPr/>
        </p:nvPicPr>
        <p:blipFill>
          <a:blip r:embed="rId2"/>
          <a:srcRect r="2668"/>
          <a:stretch>
            <a:fillRect/>
          </a:stretch>
        </p:blipFill>
        <p:spPr>
          <a:xfrm>
            <a:off x="1164590" y="892810"/>
            <a:ext cx="9863455" cy="5073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二、构建通道</a:t>
            </a:r>
            <a:endParaRPr lang="zh-CN" altLang="zh-CN" sz="4800" dirty="0">
              <a:latin typeface="+mj-lt"/>
              <a:ea typeface="+mj-ea"/>
            </a:endParaRPr>
          </a:p>
        </p:txBody>
      </p:sp>
      <p:sp>
        <p:nvSpPr>
          <p:cNvPr id="79" name="五边形 78"/>
          <p:cNvSpPr/>
          <p:nvPr>
            <p:custDataLst>
              <p:tags r:id="rId3"/>
            </p:custDataLst>
          </p:nvPr>
        </p:nvSpPr>
        <p:spPr>
          <a:xfrm>
            <a:off x="2943860" y="1719580"/>
            <a:ext cx="1065530" cy="735330"/>
          </a:xfrm>
          <a:prstGeom prst="homePlat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p>
            <a:pPr algn="ctr">
              <a:defRPr/>
            </a:pPr>
            <a:r>
              <a:rPr lang="en-US" altLang="zh-CN" sz="2800" dirty="0">
                <a:solidFill>
                  <a:schemeClr val="accent1"/>
                </a:solidFill>
              </a:rPr>
              <a:t>01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80" name="六边形 79"/>
          <p:cNvSpPr/>
          <p:nvPr>
            <p:custDataLst>
              <p:tags r:id="rId4"/>
            </p:custDataLst>
          </p:nvPr>
        </p:nvSpPr>
        <p:spPr>
          <a:xfrm>
            <a:off x="3740150" y="2131060"/>
            <a:ext cx="5425440" cy="735330"/>
          </a:xfrm>
          <a:custGeom>
            <a:avLst/>
            <a:gdLst>
              <a:gd name="connsiteX0" fmla="*/ 0 w 4102100"/>
              <a:gd name="connsiteY0" fmla="*/ 266700 h 533400"/>
              <a:gd name="connsiteX1" fmla="*/ 254000 w 4102100"/>
              <a:gd name="connsiteY1" fmla="*/ 0 h 533400"/>
              <a:gd name="connsiteX2" fmla="*/ 3848100 w 4102100"/>
              <a:gd name="connsiteY2" fmla="*/ 0 h 533400"/>
              <a:gd name="connsiteX3" fmla="*/ 4102100 w 4102100"/>
              <a:gd name="connsiteY3" fmla="*/ 266700 h 533400"/>
              <a:gd name="connsiteX4" fmla="*/ 3848100 w 4102100"/>
              <a:gd name="connsiteY4" fmla="*/ 533400 h 533400"/>
              <a:gd name="connsiteX5" fmla="*/ 254000 w 4102100"/>
              <a:gd name="connsiteY5" fmla="*/ 533400 h 533400"/>
              <a:gd name="connsiteX6" fmla="*/ 0 w 4102100"/>
              <a:gd name="connsiteY6" fmla="*/ 266700 h 533400"/>
              <a:gd name="connsiteX0-1" fmla="*/ 0 w 3848100"/>
              <a:gd name="connsiteY0-2" fmla="*/ 266700 h 533400"/>
              <a:gd name="connsiteX1-3" fmla="*/ 254000 w 3848100"/>
              <a:gd name="connsiteY1-4" fmla="*/ 0 h 533400"/>
              <a:gd name="connsiteX2-5" fmla="*/ 3848100 w 3848100"/>
              <a:gd name="connsiteY2-6" fmla="*/ 0 h 533400"/>
              <a:gd name="connsiteX3-7" fmla="*/ 3848100 w 3848100"/>
              <a:gd name="connsiteY3-8" fmla="*/ 533400 h 533400"/>
              <a:gd name="connsiteX4-9" fmla="*/ 254000 w 3848100"/>
              <a:gd name="connsiteY4-10" fmla="*/ 533400 h 533400"/>
              <a:gd name="connsiteX5-11" fmla="*/ 0 w 3848100"/>
              <a:gd name="connsiteY5-12" fmla="*/ 26670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848100" h="533400">
                <a:moveTo>
                  <a:pt x="0" y="266700"/>
                </a:moveTo>
                <a:lnTo>
                  <a:pt x="254000" y="0"/>
                </a:lnTo>
                <a:lnTo>
                  <a:pt x="3848100" y="0"/>
                </a:lnTo>
                <a:lnTo>
                  <a:pt x="3848100" y="533400"/>
                </a:lnTo>
                <a:lnTo>
                  <a:pt x="254000" y="533400"/>
                </a:lnTo>
                <a:lnTo>
                  <a:pt x="0" y="266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/>
          </a:bodyPr>
          <a:p>
            <a:pPr algn="ctr">
              <a:defRPr/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关联营销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五边形 4"/>
          <p:cNvSpPr/>
          <p:nvPr>
            <p:custDataLst>
              <p:tags r:id="rId5"/>
            </p:custDataLst>
          </p:nvPr>
        </p:nvSpPr>
        <p:spPr>
          <a:xfrm>
            <a:off x="2943860" y="4317365"/>
            <a:ext cx="1065530" cy="735330"/>
          </a:xfrm>
          <a:prstGeom prst="homePlat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p>
            <a:pPr algn="ctr">
              <a:defRPr/>
            </a:pPr>
            <a:r>
              <a:rPr lang="en-US" altLang="zh-CN" sz="2800" dirty="0">
                <a:solidFill>
                  <a:schemeClr val="accent1"/>
                </a:solidFill>
              </a:rPr>
              <a:t>02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六边形 79"/>
          <p:cNvSpPr/>
          <p:nvPr>
            <p:custDataLst>
              <p:tags r:id="rId6"/>
            </p:custDataLst>
          </p:nvPr>
        </p:nvSpPr>
        <p:spPr>
          <a:xfrm>
            <a:off x="3740150" y="4728845"/>
            <a:ext cx="5425440" cy="735330"/>
          </a:xfrm>
          <a:custGeom>
            <a:avLst/>
            <a:gdLst>
              <a:gd name="connsiteX0" fmla="*/ 0 w 4102100"/>
              <a:gd name="connsiteY0" fmla="*/ 266700 h 533400"/>
              <a:gd name="connsiteX1" fmla="*/ 254000 w 4102100"/>
              <a:gd name="connsiteY1" fmla="*/ 0 h 533400"/>
              <a:gd name="connsiteX2" fmla="*/ 3848100 w 4102100"/>
              <a:gd name="connsiteY2" fmla="*/ 0 h 533400"/>
              <a:gd name="connsiteX3" fmla="*/ 4102100 w 4102100"/>
              <a:gd name="connsiteY3" fmla="*/ 266700 h 533400"/>
              <a:gd name="connsiteX4" fmla="*/ 3848100 w 4102100"/>
              <a:gd name="connsiteY4" fmla="*/ 533400 h 533400"/>
              <a:gd name="connsiteX5" fmla="*/ 254000 w 4102100"/>
              <a:gd name="connsiteY5" fmla="*/ 533400 h 533400"/>
              <a:gd name="connsiteX6" fmla="*/ 0 w 4102100"/>
              <a:gd name="connsiteY6" fmla="*/ 266700 h 533400"/>
              <a:gd name="connsiteX0-1" fmla="*/ 0 w 3848100"/>
              <a:gd name="connsiteY0-2" fmla="*/ 266700 h 533400"/>
              <a:gd name="connsiteX1-3" fmla="*/ 254000 w 3848100"/>
              <a:gd name="connsiteY1-4" fmla="*/ 0 h 533400"/>
              <a:gd name="connsiteX2-5" fmla="*/ 3848100 w 3848100"/>
              <a:gd name="connsiteY2-6" fmla="*/ 0 h 533400"/>
              <a:gd name="connsiteX3-7" fmla="*/ 3848100 w 3848100"/>
              <a:gd name="connsiteY3-8" fmla="*/ 533400 h 533400"/>
              <a:gd name="connsiteX4-9" fmla="*/ 254000 w 3848100"/>
              <a:gd name="connsiteY4-10" fmla="*/ 533400 h 533400"/>
              <a:gd name="connsiteX5-11" fmla="*/ 0 w 3848100"/>
              <a:gd name="connsiteY5-12" fmla="*/ 26670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848100" h="533400">
                <a:moveTo>
                  <a:pt x="0" y="266700"/>
                </a:moveTo>
                <a:lnTo>
                  <a:pt x="254000" y="0"/>
                </a:lnTo>
                <a:lnTo>
                  <a:pt x="3848100" y="0"/>
                </a:lnTo>
                <a:lnTo>
                  <a:pt x="3848100" y="533400"/>
                </a:lnTo>
                <a:lnTo>
                  <a:pt x="254000" y="533400"/>
                </a:lnTo>
                <a:lnTo>
                  <a:pt x="0" y="266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/>
          </a:bodyPr>
          <a:p>
            <a:pPr algn="ctr">
              <a:defRPr/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顺畅沟通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图片 49155" descr="360截图201601042025509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244475"/>
            <a:ext cx="9967595" cy="5913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447040" y="1652270"/>
            <a:ext cx="11420475" cy="4525010"/>
          </a:xfrm>
        </p:spPr>
        <p:txBody>
          <a:bodyPr/>
          <a:p>
            <a:pPr marL="0" indent="0" algn="just">
              <a:buNone/>
            </a:pPr>
            <a:r>
              <a:rPr lang="en-US" altLang="zh-CN" sz="3600" dirty="0"/>
              <a:t>4</a:t>
            </a:r>
            <a:r>
              <a:rPr lang="zh-CN" altLang="en-US" sz="3600" dirty="0"/>
              <a:t>、注意优化工具。</a:t>
            </a:r>
            <a:endParaRPr lang="zh-CN" altLang="en-US" sz="3600" dirty="0"/>
          </a:p>
          <a:p>
            <a:pPr marL="0" indent="0" algn="just">
              <a:buNone/>
            </a:pPr>
            <a:r>
              <a:rPr lang="zh-CN" altLang="en-US" sz="3200" dirty="0"/>
              <a:t>淘宝营销工具满就送、满就减、搭配套餐等。</a:t>
            </a:r>
            <a:endParaRPr lang="zh-CN" altLang="en-US" sz="3200" dirty="0"/>
          </a:p>
          <a:p>
            <a:pPr marL="0" indent="0" algn="just">
              <a:buNone/>
            </a:pPr>
            <a:r>
              <a:rPr lang="zh-CN" altLang="en-US" sz="3200" dirty="0"/>
              <a:t>前期用最笨的办法首页放</a:t>
            </a:r>
            <a:r>
              <a:rPr lang="en-US" altLang="zh-CN" sz="3200" dirty="0"/>
              <a:t>40</a:t>
            </a:r>
            <a:r>
              <a:rPr lang="zh-CN" altLang="en-US" sz="3200" dirty="0"/>
              <a:t>个商品，用热点图工具把关注度高的商品留下，每天优化一次。前期将</a:t>
            </a:r>
            <a:r>
              <a:rPr lang="en-US" altLang="zh-CN" sz="3200" dirty="0"/>
              <a:t>7</a:t>
            </a:r>
            <a:r>
              <a:rPr lang="zh-CN" altLang="en-US" sz="3200" dirty="0"/>
              <a:t>大功能</a:t>
            </a:r>
            <a:r>
              <a:rPr lang="en-US" altLang="zh-CN" sz="3200" dirty="0"/>
              <a:t>34</a:t>
            </a:r>
            <a:r>
              <a:rPr lang="zh-CN" altLang="en-US" sz="3200" dirty="0"/>
              <a:t>各元素一起做到详情页中，最终用装修热点图去优化这些元素，保留最科学的页面元素就是最合适的详情页。</a:t>
            </a:r>
            <a:endParaRPr lang="zh-CN" altLang="en-US" sz="3200" dirty="0"/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51203" descr="360截图20160104202441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460500"/>
            <a:ext cx="1173861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425450" y="2472055"/>
            <a:ext cx="11341100" cy="4525010"/>
          </a:xfrm>
        </p:spPr>
        <p:txBody>
          <a:bodyPr/>
          <a:p>
            <a:pPr marL="0" indent="0">
              <a:buNone/>
            </a:pPr>
            <a:r>
              <a:rPr lang="zh-CN" altLang="en-US" sz="7200" dirty="0"/>
              <a:t>最后告诉大家，主图是灰常灰常重要的事！</a:t>
            </a:r>
            <a:endParaRPr lang="zh-CN" altLang="en-US" sz="7200" dirty="0"/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53251" descr="360截图20160104201939794"/>
          <p:cNvPicPr>
            <a:picLocks noChangeAspect="1"/>
          </p:cNvPicPr>
          <p:nvPr/>
        </p:nvPicPr>
        <p:blipFill>
          <a:blip r:embed="rId2"/>
          <a:srcRect t="3475"/>
          <a:stretch>
            <a:fillRect/>
          </a:stretch>
        </p:blipFill>
        <p:spPr>
          <a:xfrm>
            <a:off x="1573530" y="244475"/>
            <a:ext cx="9044305" cy="5767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xfrm>
            <a:off x="372745" y="1541780"/>
            <a:ext cx="11446510" cy="234569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7200" dirty="0"/>
              <a:t>一个裤头图片成就一个公司。主图如何打造，后续更精彩。</a:t>
            </a:r>
            <a:endParaRPr lang="zh-CN" altLang="en-US" sz="7200" dirty="0"/>
          </a:p>
          <a:p>
            <a:pPr marL="0" indent="0" algn="ctr">
              <a:buNone/>
            </a:pPr>
            <a:endParaRPr lang="zh-CN" altLang="en-US" sz="7200" dirty="0">
              <a:ea typeface="黑体" panose="02010609060101010101" pitchFamily="49" charset="-122"/>
            </a:endParaRPr>
          </a:p>
          <a:p>
            <a:pPr marL="0" indent="0" algn="ctr">
              <a:buNone/>
            </a:pPr>
            <a:endParaRPr lang="zh-CN" altLang="en-US" sz="7200" dirty="0"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8140" y="3887470"/>
            <a:ext cx="385572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谢谢大家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360截图201601041830433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995" y="87630"/>
            <a:ext cx="8207375" cy="608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二、构建通道</a:t>
            </a:r>
            <a:endParaRPr lang="zh-CN" altLang="zh-CN" sz="4800" dirty="0">
              <a:latin typeface="+mj-lt"/>
              <a:ea typeface="+mj-ea"/>
            </a:endParaRPr>
          </a:p>
        </p:txBody>
      </p:sp>
      <p:sp>
        <p:nvSpPr>
          <p:cNvPr id="79" name="五边形 78"/>
          <p:cNvSpPr/>
          <p:nvPr>
            <p:custDataLst>
              <p:tags r:id="rId3"/>
            </p:custDataLst>
          </p:nvPr>
        </p:nvSpPr>
        <p:spPr>
          <a:xfrm>
            <a:off x="2943860" y="1719580"/>
            <a:ext cx="1065530" cy="735330"/>
          </a:xfrm>
          <a:prstGeom prst="homePlat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p>
            <a:pPr algn="ctr">
              <a:defRPr/>
            </a:pPr>
            <a:r>
              <a:rPr lang="en-US" altLang="zh-CN" sz="2800" dirty="0">
                <a:solidFill>
                  <a:schemeClr val="accent1"/>
                </a:solidFill>
              </a:rPr>
              <a:t>03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80" name="六边形 79"/>
          <p:cNvSpPr/>
          <p:nvPr>
            <p:custDataLst>
              <p:tags r:id="rId4"/>
            </p:custDataLst>
          </p:nvPr>
        </p:nvSpPr>
        <p:spPr>
          <a:xfrm>
            <a:off x="3740150" y="2131060"/>
            <a:ext cx="5425440" cy="735330"/>
          </a:xfrm>
          <a:custGeom>
            <a:avLst/>
            <a:gdLst>
              <a:gd name="connsiteX0" fmla="*/ 0 w 4102100"/>
              <a:gd name="connsiteY0" fmla="*/ 266700 h 533400"/>
              <a:gd name="connsiteX1" fmla="*/ 254000 w 4102100"/>
              <a:gd name="connsiteY1" fmla="*/ 0 h 533400"/>
              <a:gd name="connsiteX2" fmla="*/ 3848100 w 4102100"/>
              <a:gd name="connsiteY2" fmla="*/ 0 h 533400"/>
              <a:gd name="connsiteX3" fmla="*/ 4102100 w 4102100"/>
              <a:gd name="connsiteY3" fmla="*/ 266700 h 533400"/>
              <a:gd name="connsiteX4" fmla="*/ 3848100 w 4102100"/>
              <a:gd name="connsiteY4" fmla="*/ 533400 h 533400"/>
              <a:gd name="connsiteX5" fmla="*/ 254000 w 4102100"/>
              <a:gd name="connsiteY5" fmla="*/ 533400 h 533400"/>
              <a:gd name="connsiteX6" fmla="*/ 0 w 4102100"/>
              <a:gd name="connsiteY6" fmla="*/ 266700 h 533400"/>
              <a:gd name="connsiteX0-1" fmla="*/ 0 w 3848100"/>
              <a:gd name="connsiteY0-2" fmla="*/ 266700 h 533400"/>
              <a:gd name="connsiteX1-3" fmla="*/ 254000 w 3848100"/>
              <a:gd name="connsiteY1-4" fmla="*/ 0 h 533400"/>
              <a:gd name="connsiteX2-5" fmla="*/ 3848100 w 3848100"/>
              <a:gd name="connsiteY2-6" fmla="*/ 0 h 533400"/>
              <a:gd name="connsiteX3-7" fmla="*/ 3848100 w 3848100"/>
              <a:gd name="connsiteY3-8" fmla="*/ 533400 h 533400"/>
              <a:gd name="connsiteX4-9" fmla="*/ 254000 w 3848100"/>
              <a:gd name="connsiteY4-10" fmla="*/ 533400 h 533400"/>
              <a:gd name="connsiteX5-11" fmla="*/ 0 w 3848100"/>
              <a:gd name="connsiteY5-12" fmla="*/ 26670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848100" h="533400">
                <a:moveTo>
                  <a:pt x="0" y="266700"/>
                </a:moveTo>
                <a:lnTo>
                  <a:pt x="254000" y="0"/>
                </a:lnTo>
                <a:lnTo>
                  <a:pt x="3848100" y="0"/>
                </a:lnTo>
                <a:lnTo>
                  <a:pt x="3848100" y="533400"/>
                </a:lnTo>
                <a:lnTo>
                  <a:pt x="254000" y="533400"/>
                </a:lnTo>
                <a:lnTo>
                  <a:pt x="0" y="266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/>
          </a:bodyPr>
          <a:p>
            <a:pPr algn="ctr">
              <a:defRPr/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左侧栏功能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5" name="五边形 4"/>
          <p:cNvSpPr/>
          <p:nvPr>
            <p:custDataLst>
              <p:tags r:id="rId5"/>
            </p:custDataLst>
          </p:nvPr>
        </p:nvSpPr>
        <p:spPr>
          <a:xfrm>
            <a:off x="2943860" y="4317365"/>
            <a:ext cx="1065530" cy="735330"/>
          </a:xfrm>
          <a:prstGeom prst="homePlat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p>
            <a:pPr algn="ctr">
              <a:defRPr/>
            </a:pPr>
            <a:r>
              <a:rPr lang="en-US" altLang="zh-CN" sz="2800" dirty="0">
                <a:solidFill>
                  <a:schemeClr val="accent1"/>
                </a:solidFill>
              </a:rPr>
              <a:t>04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六边形 79"/>
          <p:cNvSpPr/>
          <p:nvPr>
            <p:custDataLst>
              <p:tags r:id="rId6"/>
            </p:custDataLst>
          </p:nvPr>
        </p:nvSpPr>
        <p:spPr>
          <a:xfrm>
            <a:off x="3740150" y="4728845"/>
            <a:ext cx="5425440" cy="735330"/>
          </a:xfrm>
          <a:custGeom>
            <a:avLst/>
            <a:gdLst>
              <a:gd name="connsiteX0" fmla="*/ 0 w 4102100"/>
              <a:gd name="connsiteY0" fmla="*/ 266700 h 533400"/>
              <a:gd name="connsiteX1" fmla="*/ 254000 w 4102100"/>
              <a:gd name="connsiteY1" fmla="*/ 0 h 533400"/>
              <a:gd name="connsiteX2" fmla="*/ 3848100 w 4102100"/>
              <a:gd name="connsiteY2" fmla="*/ 0 h 533400"/>
              <a:gd name="connsiteX3" fmla="*/ 4102100 w 4102100"/>
              <a:gd name="connsiteY3" fmla="*/ 266700 h 533400"/>
              <a:gd name="connsiteX4" fmla="*/ 3848100 w 4102100"/>
              <a:gd name="connsiteY4" fmla="*/ 533400 h 533400"/>
              <a:gd name="connsiteX5" fmla="*/ 254000 w 4102100"/>
              <a:gd name="connsiteY5" fmla="*/ 533400 h 533400"/>
              <a:gd name="connsiteX6" fmla="*/ 0 w 4102100"/>
              <a:gd name="connsiteY6" fmla="*/ 266700 h 533400"/>
              <a:gd name="connsiteX0-1" fmla="*/ 0 w 3848100"/>
              <a:gd name="connsiteY0-2" fmla="*/ 266700 h 533400"/>
              <a:gd name="connsiteX1-3" fmla="*/ 254000 w 3848100"/>
              <a:gd name="connsiteY1-4" fmla="*/ 0 h 533400"/>
              <a:gd name="connsiteX2-5" fmla="*/ 3848100 w 3848100"/>
              <a:gd name="connsiteY2-6" fmla="*/ 0 h 533400"/>
              <a:gd name="connsiteX3-7" fmla="*/ 3848100 w 3848100"/>
              <a:gd name="connsiteY3-8" fmla="*/ 533400 h 533400"/>
              <a:gd name="connsiteX4-9" fmla="*/ 254000 w 3848100"/>
              <a:gd name="connsiteY4-10" fmla="*/ 533400 h 533400"/>
              <a:gd name="connsiteX5-11" fmla="*/ 0 w 3848100"/>
              <a:gd name="connsiteY5-12" fmla="*/ 26670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848100" h="533400">
                <a:moveTo>
                  <a:pt x="0" y="266700"/>
                </a:moveTo>
                <a:lnTo>
                  <a:pt x="254000" y="0"/>
                </a:lnTo>
                <a:lnTo>
                  <a:pt x="3848100" y="0"/>
                </a:lnTo>
                <a:lnTo>
                  <a:pt x="3848100" y="533400"/>
                </a:lnTo>
                <a:lnTo>
                  <a:pt x="254000" y="533400"/>
                </a:lnTo>
                <a:lnTo>
                  <a:pt x="0" y="2667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rmAutofit/>
          </a:bodyPr>
          <a:p>
            <a:pPr algn="ctr">
              <a:defRPr/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导航设置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2291" descr="360截图20160104183435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80" y="147955"/>
            <a:ext cx="9199880" cy="5901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360截图20160104183645502"/>
          <p:cNvPicPr>
            <a:picLocks noChangeAspect="1"/>
          </p:cNvPicPr>
          <p:nvPr/>
        </p:nvPicPr>
        <p:blipFill>
          <a:blip r:embed="rId2"/>
          <a:srcRect r="687" b="4501"/>
          <a:stretch>
            <a:fillRect/>
          </a:stretch>
        </p:blipFill>
        <p:spPr>
          <a:xfrm>
            <a:off x="1644650" y="114935"/>
            <a:ext cx="8903335" cy="598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44475"/>
            <a:ext cx="909638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48410" y="256541"/>
            <a:ext cx="10515600" cy="1035050"/>
          </a:xfrm>
        </p:spPr>
        <p:txBody>
          <a:bodyPr/>
          <a:p>
            <a:r>
              <a:rPr lang="zh-CN" altLang="en-US" sz="4800" dirty="0">
                <a:sym typeface="+mn-ea"/>
              </a:rPr>
              <a:t>三、促销文案</a:t>
            </a:r>
            <a:endParaRPr lang="zh-CN" altLang="zh-CN" sz="4800" dirty="0">
              <a:latin typeface="+mj-lt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493010" y="1137920"/>
            <a:ext cx="6667668" cy="4815840"/>
            <a:chOff x="3926" y="2466"/>
            <a:chExt cx="8303" cy="691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6452" y="3812"/>
              <a:ext cx="1941" cy="28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>
              <p:custDataLst>
                <p:tags r:id="rId4"/>
              </p:custDataLst>
            </p:nvPr>
          </p:nvGrpSpPr>
          <p:grpSpPr>
            <a:xfrm rot="0">
              <a:off x="3926" y="2466"/>
              <a:ext cx="2458" cy="6910"/>
              <a:chOff x="1307546" y="2229792"/>
              <a:chExt cx="1134528" cy="3188866"/>
            </a:xfrm>
          </p:grpSpPr>
          <p:sp>
            <p:nvSpPr>
              <p:cNvPr id="11" name="椭圆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1307546" y="5071525"/>
                <a:ext cx="347133" cy="347133"/>
              </a:xfrm>
              <a:prstGeom prst="ellipse">
                <a:avLst/>
              </a:prstGeom>
              <a:solidFill>
                <a:srgbClr val="FE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2" name="直接连接符 11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481112" y="4597395"/>
                <a:ext cx="0" cy="46800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任意多边形 12"/>
              <p:cNvSpPr/>
              <p:nvPr>
                <p:custDataLst>
                  <p:tags r:id="rId7"/>
                </p:custDataLst>
              </p:nvPr>
            </p:nvSpPr>
            <p:spPr>
              <a:xfrm rot="2619014">
                <a:off x="1747807" y="2229792"/>
                <a:ext cx="694267" cy="2523937"/>
              </a:xfrm>
              <a:custGeom>
                <a:avLst/>
                <a:gdLst>
                  <a:gd name="connsiteX0" fmla="*/ 0 w 694267"/>
                  <a:gd name="connsiteY0" fmla="*/ 662303 h 2523937"/>
                  <a:gd name="connsiteX1" fmla="*/ 694267 w 694267"/>
                  <a:gd name="connsiteY1" fmla="*/ 0 h 2523937"/>
                  <a:gd name="connsiteX2" fmla="*/ 694267 w 694267"/>
                  <a:gd name="connsiteY2" fmla="*/ 2523937 h 2523937"/>
                  <a:gd name="connsiteX3" fmla="*/ 0 w 694267"/>
                  <a:gd name="connsiteY3" fmla="*/ 2523937 h 25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67" h="2523937">
                    <a:moveTo>
                      <a:pt x="0" y="662303"/>
                    </a:moveTo>
                    <a:lnTo>
                      <a:pt x="694267" y="0"/>
                    </a:lnTo>
                    <a:lnTo>
                      <a:pt x="694267" y="2523937"/>
                    </a:lnTo>
                    <a:lnTo>
                      <a:pt x="0" y="252393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rmAutofit/>
              </a:bodyPr>
              <a:p>
                <a:pPr algn="ctr"/>
                <a:r>
                  <a:rPr lang="zh-CN" altLang="en-US" sz="36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讲故事</a:t>
                </a:r>
                <a:endParaRPr lang="zh-CN" altLang="en-US" sz="36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</p:txBody>
          </p:sp>
        </p:grp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9314" y="3795"/>
              <a:ext cx="1941" cy="28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>
              <p:custDataLst>
                <p:tags r:id="rId9"/>
              </p:custDataLst>
            </p:nvPr>
          </p:nvGrpSpPr>
          <p:grpSpPr>
            <a:xfrm rot="0">
              <a:off x="6843" y="2466"/>
              <a:ext cx="2464" cy="6910"/>
              <a:chOff x="2653746" y="2229791"/>
              <a:chExt cx="1136923" cy="3188867"/>
            </a:xfrm>
          </p:grpSpPr>
          <p:sp>
            <p:nvSpPr>
              <p:cNvPr id="17" name="椭圆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53746" y="5071525"/>
                <a:ext cx="347133" cy="347133"/>
              </a:xfrm>
              <a:prstGeom prst="ellipse">
                <a:avLst/>
              </a:prstGeom>
              <a:solidFill>
                <a:srgbClr val="FE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1" name="直接连接符 20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2827312" y="4597395"/>
                <a:ext cx="0" cy="46800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任意多边形 21"/>
              <p:cNvSpPr/>
              <p:nvPr>
                <p:custDataLst>
                  <p:tags r:id="rId12"/>
                </p:custDataLst>
              </p:nvPr>
            </p:nvSpPr>
            <p:spPr>
              <a:xfrm rot="2619014">
                <a:off x="3096402" y="2229791"/>
                <a:ext cx="694267" cy="2523937"/>
              </a:xfrm>
              <a:custGeom>
                <a:avLst/>
                <a:gdLst>
                  <a:gd name="connsiteX0" fmla="*/ 0 w 694267"/>
                  <a:gd name="connsiteY0" fmla="*/ 662303 h 2523937"/>
                  <a:gd name="connsiteX1" fmla="*/ 694267 w 694267"/>
                  <a:gd name="connsiteY1" fmla="*/ 0 h 2523937"/>
                  <a:gd name="connsiteX2" fmla="*/ 694267 w 694267"/>
                  <a:gd name="connsiteY2" fmla="*/ 2523937 h 2523937"/>
                  <a:gd name="connsiteX3" fmla="*/ 0 w 694267"/>
                  <a:gd name="connsiteY3" fmla="*/ 2523937 h 25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67" h="2523937">
                    <a:moveTo>
                      <a:pt x="0" y="662303"/>
                    </a:moveTo>
                    <a:lnTo>
                      <a:pt x="694267" y="0"/>
                    </a:lnTo>
                    <a:lnTo>
                      <a:pt x="694267" y="2523937"/>
                    </a:lnTo>
                    <a:lnTo>
                      <a:pt x="0" y="252393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/>
                <a:r>
                  <a:rPr lang="zh-CN" altLang="en-US" sz="36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定风格</a:t>
                </a:r>
                <a:endParaRPr lang="zh-CN" altLang="en-US" sz="36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</p:txBody>
          </p:sp>
        </p:grpSp>
        <p:grpSp>
          <p:nvGrpSpPr>
            <p:cNvPr id="31" name="组合 30"/>
            <p:cNvGrpSpPr/>
            <p:nvPr>
              <p:custDataLst>
                <p:tags r:id="rId13"/>
              </p:custDataLst>
            </p:nvPr>
          </p:nvGrpSpPr>
          <p:grpSpPr>
            <a:xfrm rot="0">
              <a:off x="9760" y="2466"/>
              <a:ext cx="2469" cy="6910"/>
              <a:chOff x="3999946" y="2229791"/>
              <a:chExt cx="1139318" cy="3188867"/>
            </a:xfrm>
          </p:grpSpPr>
          <p:sp>
            <p:nvSpPr>
              <p:cNvPr id="23" name="椭圆 22"/>
              <p:cNvSpPr/>
              <p:nvPr>
                <p:custDataLst>
                  <p:tags r:id="rId14"/>
                </p:custDataLst>
              </p:nvPr>
            </p:nvSpPr>
            <p:spPr>
              <a:xfrm>
                <a:off x="3999946" y="5071525"/>
                <a:ext cx="347133" cy="347133"/>
              </a:xfrm>
              <a:prstGeom prst="ellipse">
                <a:avLst/>
              </a:prstGeom>
              <a:solidFill>
                <a:srgbClr val="FE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4" name="直接连接符 23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4173512" y="4597395"/>
                <a:ext cx="0" cy="46800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任意多边形 24"/>
              <p:cNvSpPr/>
              <p:nvPr>
                <p:custDataLst>
                  <p:tags r:id="rId16"/>
                </p:custDataLst>
              </p:nvPr>
            </p:nvSpPr>
            <p:spPr>
              <a:xfrm rot="2619014">
                <a:off x="4444997" y="2229791"/>
                <a:ext cx="694267" cy="2523937"/>
              </a:xfrm>
              <a:custGeom>
                <a:avLst/>
                <a:gdLst>
                  <a:gd name="connsiteX0" fmla="*/ 0 w 694267"/>
                  <a:gd name="connsiteY0" fmla="*/ 662303 h 2523937"/>
                  <a:gd name="connsiteX1" fmla="*/ 694267 w 694267"/>
                  <a:gd name="connsiteY1" fmla="*/ 0 h 2523937"/>
                  <a:gd name="connsiteX2" fmla="*/ 694267 w 694267"/>
                  <a:gd name="connsiteY2" fmla="*/ 2523937 h 2523937"/>
                  <a:gd name="connsiteX3" fmla="*/ 0 w 694267"/>
                  <a:gd name="connsiteY3" fmla="*/ 2523937 h 252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267" h="2523937">
                    <a:moveTo>
                      <a:pt x="0" y="662303"/>
                    </a:moveTo>
                    <a:lnTo>
                      <a:pt x="694267" y="0"/>
                    </a:lnTo>
                    <a:lnTo>
                      <a:pt x="694267" y="2523937"/>
                    </a:lnTo>
                    <a:lnTo>
                      <a:pt x="0" y="252393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normAutofit/>
              </a:bodyPr>
              <a:p>
                <a:pPr algn="ctr"/>
                <a:r>
                  <a:rPr lang="zh-CN" altLang="en-US" sz="3600" dirty="0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搞活动</a:t>
                </a:r>
                <a:endParaRPr lang="zh-CN" altLang="en-US" sz="3600" dirty="0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458200" y="6298565"/>
            <a:ext cx="36233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内丘县农业广播电视学校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1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59_4*i*5"/>
  <p:tag name="KSO_WM_TEMPLATE_CATEGORY" val="diagram"/>
  <p:tag name="KSO_WM_TEMPLATE_INDEX" val="160659"/>
  <p:tag name="KSO_WM_UNIT_INDEX" val="5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h_f"/>
  <p:tag name="KSO_WM_UNIT_INDEX" val="1_5_1"/>
  <p:tag name="KSO_WM_UNIT_ID" val="diagram736_5*m_h_f*1_5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9"/>
  <p:tag name="KSO_WM_UNIT_ID" val="diagram736_5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10"/>
  <p:tag name="KSO_WM_UNIT_ID" val="diagram736_5*m_i*1_10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04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05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06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07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08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p="http://schemas.openxmlformats.org/presentationml/2006/main">
  <p:tag name="KSO_WM_TEMPLATE_CATEGORY" val="diagram"/>
  <p:tag name="KSO_WM_TEMPLATE_INDEX" val="160659"/>
  <p:tag name="KSO_WM_UNIT_TYPE" val="l_i"/>
  <p:tag name="KSO_WM_UNIT_INDEX" val="1_2"/>
  <p:tag name="KSO_WM_UNIT_ID" val="diagram160659_4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0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6_3*i*0"/>
  <p:tag name="KSO_WM_TEMPLATE_CATEGORY" val="diagram"/>
  <p:tag name="KSO_WM_TEMPLATE_INDEX" val="160236"/>
  <p:tag name="KSO_WM_UNIT_INDEX" val="0"/>
</p:tagLst>
</file>

<file path=ppt/tags/tag113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1"/>
  <p:tag name="KSO_WM_UNIT_ID" val="258*q_i*1_1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h_f"/>
  <p:tag name="KSO_WM_UNIT_INDEX" val="1_1_1"/>
  <p:tag name="KSO_WM_UNIT_ID" val="258*q_h_f*1_1_1"/>
  <p:tag name="KSO_WM_UNIT_CLEAR" val="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q1-1"/>
  <p:tag name="KSO_WM_UNIT_PRESET_TEXT" val="LOREM"/>
  <p:tag name="KSO_WM_UNIT_TEXT_FILL_FORE_SCHEMECOLOR_INDEX" val="13"/>
  <p:tag name="KSO_WM_UNIT_TEXT_FILL_TYPE" val="1"/>
  <p:tag name="KSO_WM_UNIT_USESOURCEFORMAT_APPLY" val="0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6_3*i*5"/>
  <p:tag name="KSO_WM_TEMPLATE_CATEGORY" val="diagram"/>
  <p:tag name="KSO_WM_TEMPLATE_INDEX" val="160236"/>
  <p:tag name="KSO_WM_UNIT_INDEX" val="5"/>
</p:tagLst>
</file>

<file path=ppt/tags/tag116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2"/>
  <p:tag name="KSO_WM_UNIT_ID" val="258*q_i*1_2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h_f"/>
  <p:tag name="KSO_WM_UNIT_INDEX" val="1_2_1"/>
  <p:tag name="KSO_WM_UNIT_ID" val="258*q_h_f*1_2_1"/>
  <p:tag name="KSO_WM_UNIT_CLEAR" val="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q1-1"/>
  <p:tag name="KSO_WM_UNIT_PRESET_TEXT" val="LOREM"/>
  <p:tag name="KSO_WM_UNIT_TEXT_FILL_FORE_SCHEMECOLOR_INDEX" val="13"/>
  <p:tag name="KSO_WM_UNIT_TEXT_FILL_TYPE" val="1"/>
  <p:tag name="KSO_WM_UNIT_USESOURCEFORMAT_APPLY" val="0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6_3*i*10"/>
  <p:tag name="KSO_WM_TEMPLATE_CATEGORY" val="diagram"/>
  <p:tag name="KSO_WM_TEMPLATE_INDEX" val="160236"/>
  <p:tag name="KSO_WM_UNIT_INDEX" val="10"/>
</p:tagLst>
</file>

<file path=ppt/tags/tag119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3"/>
  <p:tag name="KSO_WM_UNIT_ID" val="258*q_i*1_3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160659"/>
  <p:tag name="KSO_WM_UNIT_TYPE" val="l_h_f"/>
  <p:tag name="KSO_WM_UNIT_INDEX" val="1_2_1"/>
  <p:tag name="KSO_WM_UNIT_ID" val="diagram160659_4*l_h_f*1_2_1"/>
  <p:tag name="KSO_WM_UNIT_CLEAR" val="1"/>
  <p:tag name="KSO_WM_UNIT_LAYERLEVEL" val="1_1_1"/>
  <p:tag name="KSO_WM_UNIT_VALUE" val="32"/>
  <p:tag name="KSO_WM_UNIT_HIGHLIGHT" val="0"/>
  <p:tag name="KSO_WM_UNIT_COMPATIBLE" val="0"/>
  <p:tag name="KSO_WM_BEAUTIFY_FLAG" val="#wm#"/>
  <p:tag name="KSO_WM_UNIT_PRESET_TEXT_INDEX" val="4"/>
  <p:tag name="KSO_WM_UNIT_PRESET_TEXT_LEN" val="17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0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h_f"/>
  <p:tag name="KSO_WM_UNIT_INDEX" val="1_3_1"/>
  <p:tag name="KSO_WM_UNIT_ID" val="258*q_h_f*1_3_1"/>
  <p:tag name="KSO_WM_UNIT_CLEAR" val="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q1-1"/>
  <p:tag name="KSO_WM_UNIT_PRESET_TEXT" val="LOREM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2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3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4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5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6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7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8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29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59_4*i*10"/>
  <p:tag name="KSO_WM_TEMPLATE_CATEGORY" val="diagram"/>
  <p:tag name="KSO_WM_TEMPLATE_INDEX" val="160659"/>
  <p:tag name="KSO_WM_UNIT_INDEX" val="10"/>
</p:tagLst>
</file>

<file path=ppt/tags/tag130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14.xml><?xml version="1.0" encoding="utf-8"?>
<p:tagLst xmlns:p="http://schemas.openxmlformats.org/presentationml/2006/main">
  <p:tag name="KSO_WM_TEMPLATE_CATEGORY" val="diagram"/>
  <p:tag name="KSO_WM_TEMPLATE_INDEX" val="160659"/>
  <p:tag name="KSO_WM_UNIT_TYPE" val="l_i"/>
  <p:tag name="KSO_WM_UNIT_INDEX" val="1_3"/>
  <p:tag name="KSO_WM_UNIT_ID" val="diagram160659_4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160659"/>
  <p:tag name="KSO_WM_UNIT_TYPE" val="l_h_f"/>
  <p:tag name="KSO_WM_UNIT_INDEX" val="1_3_1"/>
  <p:tag name="KSO_WM_UNIT_ID" val="diagram160659_4*l_h_f*1_3_1"/>
  <p:tag name="KSO_WM_UNIT_CLEAR" val="1"/>
  <p:tag name="KSO_WM_UNIT_LAYERLEVEL" val="1_1_1"/>
  <p:tag name="KSO_WM_UNIT_VALUE" val="32"/>
  <p:tag name="KSO_WM_UNIT_HIGHLIGHT" val="0"/>
  <p:tag name="KSO_WM_UNIT_COMPATIBLE" val="0"/>
  <p:tag name="KSO_WM_BEAUTIFY_FLAG" val="#wm#"/>
  <p:tag name="KSO_WM_UNIT_PRESET_TEXT_INDEX" val="4"/>
  <p:tag name="KSO_WM_UNIT_PRESET_TEXT_LEN" val="17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59_4*i*15"/>
  <p:tag name="KSO_WM_TEMPLATE_CATEGORY" val="diagram"/>
  <p:tag name="KSO_WM_TEMPLATE_INDEX" val="160659"/>
  <p:tag name="KSO_WM_UNIT_INDEX" val="15"/>
</p:tagLst>
</file>

<file path=ppt/tags/tag17.xml><?xml version="1.0" encoding="utf-8"?>
<p:tagLst xmlns:p="http://schemas.openxmlformats.org/presentationml/2006/main">
  <p:tag name="KSO_WM_TEMPLATE_CATEGORY" val="diagram"/>
  <p:tag name="KSO_WM_TEMPLATE_INDEX" val="160659"/>
  <p:tag name="KSO_WM_UNIT_TYPE" val="l_i"/>
  <p:tag name="KSO_WM_UNIT_INDEX" val="1_4"/>
  <p:tag name="KSO_WM_UNIT_ID" val="diagram160659_4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EMPLATE_CATEGORY" val="diagram"/>
  <p:tag name="KSO_WM_TEMPLATE_INDEX" val="160659"/>
  <p:tag name="KSO_WM_UNIT_TYPE" val="l_h_f"/>
  <p:tag name="KSO_WM_UNIT_INDEX" val="1_4_1"/>
  <p:tag name="KSO_WM_UNIT_ID" val="diagram160659_4*l_h_f*1_4_1"/>
  <p:tag name="KSO_WM_UNIT_CLEAR" val="1"/>
  <p:tag name="KSO_WM_UNIT_LAYERLEVEL" val="1_1_1"/>
  <p:tag name="KSO_WM_UNIT_VALUE" val="32"/>
  <p:tag name="KSO_WM_UNIT_HIGHLIGHT" val="0"/>
  <p:tag name="KSO_WM_UNIT_COMPATIBLE" val="0"/>
  <p:tag name="KSO_WM_BEAUTIFY_FLAG" val="#wm#"/>
  <p:tag name="KSO_WM_UNIT_PRESET_TEXT_INDEX" val="4"/>
  <p:tag name="KSO_WM_UNIT_PRESET_TEXT_LEN" val="17"/>
  <p:tag name="KSO_WM_TAG_VERSION" val="1.0"/>
  <p:tag name="KSO_WM_DIAGRAM_GROUP_CODE" val="l1-1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30"/>
  <p:tag name="KSO_WM_SLIDE_SIZE" val="828*35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15"/>
</p:tagLst>
</file>

<file path=ppt/tags/tag20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i"/>
  <p:tag name="KSO_WM_UNIT_INDEX" val="1_1"/>
  <p:tag name="KSO_WM_UNIT_ID" val="custom160415_7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h_f"/>
  <p:tag name="KSO_WM_UNIT_INDEX" val="1_1_1"/>
  <p:tag name="KSO_WM_UNIT_ID" val="custom160415_7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13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i"/>
  <p:tag name="KSO_WM_UNIT_INDEX" val="1_2"/>
  <p:tag name="KSO_WM_UNIT_ID" val="custom16041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h_f"/>
  <p:tag name="KSO_WM_UNIT_INDEX" val="1_2_1"/>
  <p:tag name="KSO_WM_UNIT_ID" val="custom160415_7*l_h_f*1_2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13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27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i"/>
  <p:tag name="KSO_WM_UNIT_INDEX" val="1_1"/>
  <p:tag name="KSO_WM_UNIT_ID" val="custom160415_7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1*a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h_f"/>
  <p:tag name="KSO_WM_UNIT_INDEX" val="1_1_1"/>
  <p:tag name="KSO_WM_UNIT_ID" val="custom160415_7*l_h_f*1_1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13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i"/>
  <p:tag name="KSO_WM_UNIT_INDEX" val="1_2"/>
  <p:tag name="KSO_WM_UNIT_ID" val="custom160415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l_h_f"/>
  <p:tag name="KSO_WM_UNIT_INDEX" val="1_2_1"/>
  <p:tag name="KSO_WM_UNIT_ID" val="custom160415_7*l_h_f*1_2_1"/>
  <p:tag name="KSO_WM_UNIT_CLEAR" val="1"/>
  <p:tag name="KSO_WM_UNIT_LAYERLEVEL" val="1_1_1"/>
  <p:tag name="KSO_WM_UNIT_VALUE" val="17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13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34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35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2"/>
  <p:tag name="KSO_WM_UNIT_ID" val="258*m_i*1_2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3*i*2"/>
  <p:tag name="KSO_WM_TEMPLATE_CATEGORY" val="diagram"/>
  <p:tag name="KSO_WM_TEMPLATE_INDEX" val="160607"/>
  <p:tag name="KSO_WM_UNIT_INDEX" val="2"/>
</p:tagLst>
</file>

<file path=ppt/tags/tag39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3"/>
  <p:tag name="KSO_WM_UNIT_ID" val="258*m_i*1_3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b"/>
  <p:tag name="KSO_WM_UNIT_INDEX" val="1"/>
  <p:tag name="KSO_WM_UNIT_ID" val="custom160415_1*b*1"/>
  <p:tag name="KSO_WM_UNIT_CLEAR" val="1"/>
  <p:tag name="KSO_WM_UNIT_LAYERLEVEL" val="1"/>
  <p:tag name="KSO_WM_UNIT_VALUE" val="7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4"/>
  <p:tag name="KSO_WM_UNIT_ID" val="258*m_i*1_4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41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1_1"/>
  <p:tag name="KSO_WM_UNIT_ID" val="258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" val="LOREM"/>
  <p:tag name="KSO_WM_BEAUTIFY_FLAG" val="#wm#"/>
  <p:tag name="KSO_WM_DIAGRAM_GROUP_CODE" val="m1-1"/>
  <p:tag name="KSO_WM_UNIT_FILL_FORE_SCHEMECOLOR_INDEX" val="5"/>
  <p:tag name="KSO_WM_UNIT_FILL_TYPE" val="1"/>
  <p:tag name="KSO_WM_UNIT_USESOURCEFORMAT_APPLY" val="0"/>
</p:tagLst>
</file>

<file path=ppt/tags/tag42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58*m_i*1_1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3*i*9"/>
  <p:tag name="KSO_WM_TEMPLATE_CATEGORY" val="diagram"/>
  <p:tag name="KSO_WM_TEMPLATE_INDEX" val="160607"/>
  <p:tag name="KSO_WM_UNIT_INDEX" val="9"/>
</p:tagLst>
</file>

<file path=ppt/tags/tag44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5"/>
  <p:tag name="KSO_WM_UNIT_ID" val="258*m_i*1_5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6"/>
  <p:tag name="KSO_WM_UNIT_ID" val="258*m_i*1_6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46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2_1"/>
  <p:tag name="KSO_WM_UNIT_ID" val="258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" val="LOREM"/>
  <p:tag name="KSO_WM_BEAUTIFY_FLAG" val="#wm#"/>
  <p:tag name="KSO_WM_DIAGRAM_GROUP_CODE" val="m1-1"/>
  <p:tag name="KSO_WM_UNIT_FILL_FORE_SCHEMECOLOR_INDEX" val="5"/>
  <p:tag name="KSO_WM_UNIT_FILL_TYPE" val="1"/>
  <p:tag name="KSO_WM_UNIT_USESOURCEFORMAT_APPLY" val="0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3*i*16"/>
  <p:tag name="KSO_WM_TEMPLATE_CATEGORY" val="diagram"/>
  <p:tag name="KSO_WM_TEMPLATE_INDEX" val="160607"/>
  <p:tag name="KSO_WM_UNIT_INDEX" val="16"/>
</p:tagLst>
</file>

<file path=ppt/tags/tag48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7"/>
  <p:tag name="KSO_WM_UNIT_ID" val="258*m_i*1_7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49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8"/>
  <p:tag name="KSO_WM_UNIT_ID" val="258*m_i*1_8"/>
  <p:tag name="KSO_WM_UNIT_CLEAR" val="1"/>
  <p:tag name="KSO_WM_UNIT_LAYERLEVEL" val="1_1"/>
  <p:tag name="KSO_WM_BEAUTIFY_FLAG" val="#wm#"/>
  <p:tag name="KSO_WM_DIAGRAM_GROUP_CODE" val="m1-1"/>
  <p:tag name="KSO_WM_UNIT_LINE_FORE_SCHEMECOLOR_INDEX" val="6"/>
  <p:tag name="KSO_WM_UNIT_LINE_FILL_TYPE" val="2"/>
  <p:tag name="KSO_WM_UNIT_USESOURCEFORMAT_APPLY" val="0"/>
</p:tagLst>
</file>

<file path=ppt/tags/tag5.xml><?xml version="1.0" encoding="utf-8"?>
<p:tagLst xmlns:p="http://schemas.openxmlformats.org/presentationml/2006/main">
  <p:tag name="KSO_WM_TEMPLATE_THUMBS_INDEX" val="1、8、12、15、16、21、25、29、33"/>
  <p:tag name="KSO_WM_TEMPLATE_CATEGORY" val="custom"/>
  <p:tag name="KSO_WM_TEMPLATE_INDEX" val="160415"/>
  <p:tag name="KSO_WM_TAG_VERSION" val="1.0"/>
  <p:tag name="KSO_WM_SLIDE_ID" val="custom16041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0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3_1"/>
  <p:tag name="KSO_WM_UNIT_ID" val="258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" val="LOREM"/>
  <p:tag name="KSO_WM_BEAUTIFY_FLAG" val="#wm#"/>
  <p:tag name="KSO_WM_DIAGRAM_GROUP_CODE" val="m1-1"/>
  <p:tag name="KSO_WM_UNIT_FILL_FORE_SCHEMECOLOR_INDEX" val="5"/>
  <p:tag name="KSO_WM_UNIT_FILL_TYPE" val="1"/>
  <p:tag name="KSO_WM_UNIT_USESOURCEFORMAT_APPLY" val="0"/>
</p:tagLst>
</file>

<file path=ppt/tags/tag51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52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53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54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55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119"/>
</p:tagLst>
</file>

<file path=ppt/tags/tag58.xml><?xml version="1.0" encoding="utf-8"?>
<p:tagLst xmlns:p="http://schemas.openxmlformats.org/presentationml/2006/main">
  <p:tag name="KSO_WM_TEMPLATE_CATEGORY" val="diagram"/>
  <p:tag name="KSO_WM_TEMPLATE_INDEX" val="169119"/>
  <p:tag name="KSO_WM_UNIT_TYPE" val="d"/>
  <p:tag name="KSO_WM_UNIT_INDEX" val="5"/>
  <p:tag name="KSO_WM_UNIT_ID" val="256*d*5"/>
  <p:tag name="KSO_WM_UNIT_CLEAR" val="0"/>
  <p:tag name="KSO_WM_UNIT_LAYERLEVEL" val="1"/>
  <p:tag name="KSO_WM_UNIT_VALUE" val="590*584"/>
  <p:tag name="KSO_WM_UNIT_HIGHLIGHT" val="0"/>
  <p:tag name="KSO_WM_UNIT_COMPATIBLE" val="0"/>
  <p:tag name="KSO_WM_BEAUTIFY_FLAG" val="#wm#"/>
  <p:tag name="KSO_WM_TAG_VERSION" val="1.0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119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119"/>
</p:tagLst>
</file>

<file path=ppt/tags/tag61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62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63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64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119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119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119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119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119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59_4*i*0"/>
  <p:tag name="KSO_WM_TEMPLATE_CATEGORY" val="diagram"/>
  <p:tag name="KSO_WM_TEMPLATE_INDEX" val="160659"/>
  <p:tag name="KSO_WM_UNIT_INDEX" val="0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119"/>
</p:tagLst>
</file>

<file path=ppt/tags/tag71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2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3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4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5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6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7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8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79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8.xml><?xml version="1.0" encoding="utf-8"?>
<p:tagLst xmlns:p="http://schemas.openxmlformats.org/presentationml/2006/main">
  <p:tag name="KSO_WM_TEMPLATE_CATEGORY" val="diagram"/>
  <p:tag name="KSO_WM_TEMPLATE_INDEX" val="160659"/>
  <p:tag name="KSO_WM_UNIT_TYPE" val="l_i"/>
  <p:tag name="KSO_WM_UNIT_INDEX" val="1_1"/>
  <p:tag name="KSO_WM_UNIT_ID" val="diagram160659_4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0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81.xml><?xml version="1.0" encoding="utf-8"?>
<p:tagLst xmlns:p="http://schemas.openxmlformats.org/presentationml/2006/main">
  <p:tag name="KSO_WM_TEMPLATE_CATEGORY" val="custom"/>
  <p:tag name="KSO_WM_TEMPLATE_INDEX" val="160415"/>
  <p:tag name="KSO_WM_TAG_VERSION" val="1.0"/>
  <p:tag name="KSO_WM_SLIDE_ID" val="custom160415_19"/>
  <p:tag name="KSO_WM_SLIDE_INDEX" val="19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304*142"/>
  <p:tag name="KSO_WM_SLIDE_SIZE" val="349*280"/>
  <p:tag name="KSO_WM_DIAGRAM_GROUP_CODE" val="m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5"/>
  <p:tag name="KSO_WM_UNIT_TYPE" val="a"/>
  <p:tag name="KSO_WM_UNIT_INDEX" val="1"/>
  <p:tag name="KSO_WM_UNIT_ID" val="custom160415_2*a*1"/>
  <p:tag name="KSO_WM_UNIT_CLEAR" val="1"/>
  <p:tag name="KSO_WM_UNIT_LAYERLEVEL" val="1"/>
  <p:tag name="KSO_WM_UNIT_VALUE" val="5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36_5*i*0"/>
  <p:tag name="KSO_WM_TEMPLATE_CATEGORY" val="diagram"/>
  <p:tag name="KSO_WM_TEMPLATE_INDEX" val="736"/>
  <p:tag name="KSO_WM_UNIT_INDEX" val="0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h_f"/>
  <p:tag name="KSO_WM_UNIT_INDEX" val="1_1_1"/>
  <p:tag name="KSO_WM_UNIT_ID" val="diagram736_5*m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1"/>
  <p:tag name="KSO_WM_UNIT_ID" val="diagram736_5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2"/>
  <p:tag name="KSO_WM_UNIT_ID" val="diagram736_5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36_5*i*7"/>
  <p:tag name="KSO_WM_TEMPLATE_CATEGORY" val="diagram"/>
  <p:tag name="KSO_WM_TEMPLATE_INDEX" val="736"/>
  <p:tag name="KSO_WM_UNIT_INDEX" val="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h_f"/>
  <p:tag name="KSO_WM_UNIT_INDEX" val="1_2_1"/>
  <p:tag name="KSO_WM_UNIT_ID" val="diagram736_5*m_h_f*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3"/>
  <p:tag name="KSO_WM_UNIT_ID" val="diagram736_5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160659"/>
  <p:tag name="KSO_WM_UNIT_TYPE" val="l_h_f"/>
  <p:tag name="KSO_WM_UNIT_INDEX" val="1_1_1"/>
  <p:tag name="KSO_WM_UNIT_ID" val="diagram160659_4*l_h_f*1_1_1"/>
  <p:tag name="KSO_WM_UNIT_CLEAR" val="1"/>
  <p:tag name="KSO_WM_UNIT_LAYERLEVEL" val="1_1_1"/>
  <p:tag name="KSO_WM_UNIT_VALUE" val="32"/>
  <p:tag name="KSO_WM_UNIT_HIGHLIGHT" val="0"/>
  <p:tag name="KSO_WM_UNIT_COMPATIBLE" val="0"/>
  <p:tag name="KSO_WM_BEAUTIFY_FLAG" val="#wm#"/>
  <p:tag name="KSO_WM_UNIT_PRESET_TEXT_INDEX" val="4"/>
  <p:tag name="KSO_WM_UNIT_PRESET_TEXT_LEN" val="17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4"/>
  <p:tag name="KSO_WM_UNIT_ID" val="diagram736_5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36_5*i*14"/>
  <p:tag name="KSO_WM_TEMPLATE_CATEGORY" val="diagram"/>
  <p:tag name="KSO_WM_TEMPLATE_INDEX" val="736"/>
  <p:tag name="KSO_WM_UNIT_INDEX" val="14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h_f"/>
  <p:tag name="KSO_WM_UNIT_INDEX" val="1_3_1"/>
  <p:tag name="KSO_WM_UNIT_ID" val="diagram736_5*m_h_f*1_3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5"/>
  <p:tag name="KSO_WM_UNIT_ID" val="diagram736_5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6"/>
  <p:tag name="KSO_WM_UNIT_ID" val="diagram736_5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36_5*i*21"/>
  <p:tag name="KSO_WM_TEMPLATE_CATEGORY" val="diagram"/>
  <p:tag name="KSO_WM_TEMPLATE_INDEX" val="736"/>
  <p:tag name="KSO_WM_UNIT_INDEX" val="21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h_f"/>
  <p:tag name="KSO_WM_UNIT_INDEX" val="1_4_1"/>
  <p:tag name="KSO_WM_UNIT_ID" val="diagram736_5*m_h_f*1_4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4"/>
  <p:tag name="KSO_WM_UNIT_PRESET_TEXT_LEN" val="17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7"/>
  <p:tag name="KSO_WM_UNIT_ID" val="diagram736_5*m_i*1_7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36"/>
  <p:tag name="KSO_WM_UNIT_TYPE" val="m_i"/>
  <p:tag name="KSO_WM_UNIT_INDEX" val="1_8"/>
  <p:tag name="KSO_WM_UNIT_ID" val="diagram736_5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36_5*i*28"/>
  <p:tag name="KSO_WM_TEMPLATE_CATEGORY" val="diagram"/>
  <p:tag name="KSO_WM_TEMPLATE_INDEX" val="736"/>
  <p:tag name="KSO_WM_UNIT_INDEX" val="28"/>
</p:tagLst>
</file>

<file path=ppt/theme/theme1.xml><?xml version="1.0" encoding="utf-8"?>
<a:theme xmlns:a="http://schemas.openxmlformats.org/drawingml/2006/main" name="A000120140530A99PPBG">
  <a:themeElements>
    <a:clrScheme name="127">
      <a:dk1>
        <a:srgbClr val="FFFFFF"/>
      </a:dk1>
      <a:lt1>
        <a:srgbClr val="454749"/>
      </a:lt1>
      <a:dk2>
        <a:srgbClr val="FFFFFF"/>
      </a:dk2>
      <a:lt2>
        <a:srgbClr val="454749"/>
      </a:lt2>
      <a:accent1>
        <a:srgbClr val="8EC9EE"/>
      </a:accent1>
      <a:accent2>
        <a:srgbClr val="8ADCDE"/>
      </a:accent2>
      <a:accent3>
        <a:srgbClr val="ACDDC7"/>
      </a:accent3>
      <a:accent4>
        <a:srgbClr val="8BE1FF"/>
      </a:accent4>
      <a:accent5>
        <a:srgbClr val="A3C2EB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WPS 演示</Application>
  <PresentationFormat>宽屏</PresentationFormat>
  <Paragraphs>222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1" baseType="lpstr">
      <vt:lpstr>Arial</vt:lpstr>
      <vt:lpstr>宋体</vt:lpstr>
      <vt:lpstr>Wingdings</vt:lpstr>
      <vt:lpstr>黑体</vt:lpstr>
      <vt:lpstr>Webdings</vt:lpstr>
      <vt:lpstr>Arial Black</vt:lpstr>
      <vt:lpstr>Microsoft New Tai Lue</vt:lpstr>
      <vt:lpstr>Bodoni MT Black</vt:lpstr>
      <vt:lpstr>HanWangWCL10</vt:lpstr>
      <vt:lpstr>Aharoni</vt:lpstr>
      <vt:lpstr>Arial Narrow</vt:lpstr>
      <vt:lpstr>Calibri</vt:lpstr>
      <vt:lpstr>微软雅黑</vt:lpstr>
      <vt:lpstr>Segoe Print</vt:lpstr>
      <vt:lpstr>PMingLiU-ExtB</vt:lpstr>
      <vt:lpstr>A000120140530A99PPBG</vt:lpstr>
      <vt:lpstr>通用详情页设计规范</vt:lpstr>
      <vt:lpstr>一、店招设计</vt:lpstr>
      <vt:lpstr>PowerPoint 演示文稿</vt:lpstr>
      <vt:lpstr>二、构建通道</vt:lpstr>
      <vt:lpstr>PowerPoint 演示文稿</vt:lpstr>
      <vt:lpstr>二、构建通道</vt:lpstr>
      <vt:lpstr>PowerPoint 演示文稿</vt:lpstr>
      <vt:lpstr>PowerPoint 演示文稿</vt:lpstr>
      <vt:lpstr>三、促销文案</vt:lpstr>
      <vt:lpstr>PowerPoint 演示文稿</vt:lpstr>
      <vt:lpstr>PowerPoint 演示文稿</vt:lpstr>
      <vt:lpstr>PowerPoint 演示文稿</vt:lpstr>
      <vt:lpstr>PowerPoint 演示文稿</vt:lpstr>
      <vt:lpstr>四、宝贝描述详情图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五、末尾必备元素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六、详情页设计主要事项</vt:lpstr>
      <vt:lpstr>搜索页面：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42</cp:revision>
  <dcterms:created xsi:type="dcterms:W3CDTF">2017-02-15T07:37:00Z</dcterms:created>
  <dcterms:modified xsi:type="dcterms:W3CDTF">2017-02-16T02:46:38Z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